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Proxima Nova"/>
      <p:regular r:id="rId46"/>
      <p:bold r:id="rId47"/>
      <p:italic r:id="rId48"/>
      <p:boldItalic r:id="rId49"/>
    </p:embeddedFont>
    <p:embeddedFont>
      <p:font typeface="Fira Sans Extra Condensed Medium"/>
      <p:regular r:id="rId50"/>
      <p:bold r:id="rId51"/>
      <p:italic r:id="rId52"/>
      <p:boldItalic r:id="rId53"/>
    </p:embeddedFont>
    <p:embeddedFont>
      <p:font typeface="Proxima Nova Semibold"/>
      <p:regular r:id="rId54"/>
      <p:bold r:id="rId55"/>
      <p:boldItalic r:id="rId56"/>
    </p:embeddedFont>
    <p:embeddedFont>
      <p:font typeface="Fira Sans Extra Condensed"/>
      <p:regular r:id="rId57"/>
      <p:bold r:id="rId58"/>
      <p:italic r:id="rId59"/>
      <p:boldItalic r:id="rId60"/>
    </p:embeddedFont>
    <p:embeddedFont>
      <p:font typeface="Fira Sans Extra Condensed SemiBold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73A553-063F-4D5C-9123-2A891807AAF8}">
  <a:tblStyle styleId="{7073A553-063F-4D5C-9123-2A891807A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oboto-regular.fntdata"/><Relationship Id="rId41" Type="http://schemas.openxmlformats.org/officeDocument/2006/relationships/slide" Target="slides/slide34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ProximaNova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ProximaNova-italic.fntdata"/><Relationship Id="rId47" Type="http://schemas.openxmlformats.org/officeDocument/2006/relationships/font" Target="fonts/ProximaNova-bold.fntdata"/><Relationship Id="rId49" Type="http://schemas.openxmlformats.org/officeDocument/2006/relationships/font" Target="fonts/ProximaNova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FiraSansExtraCondensedSemiBold-bold.fntdata"/><Relationship Id="rId61" Type="http://schemas.openxmlformats.org/officeDocument/2006/relationships/font" Target="fonts/FiraSansExtraCondensedSemiBold-regular.fntdata"/><Relationship Id="rId20" Type="http://schemas.openxmlformats.org/officeDocument/2006/relationships/slide" Target="slides/slide13.xml"/><Relationship Id="rId64" Type="http://schemas.openxmlformats.org/officeDocument/2006/relationships/font" Target="fonts/FiraSansExtraCondensedSemiBold-boldItalic.fntdata"/><Relationship Id="rId63" Type="http://schemas.openxmlformats.org/officeDocument/2006/relationships/font" Target="fonts/FiraSansExtraCondensedSemiBold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FiraSansExtraCondensed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FiraSansExtraCondensedMedium-bold.fntdata"/><Relationship Id="rId50" Type="http://schemas.openxmlformats.org/officeDocument/2006/relationships/font" Target="fonts/FiraSansExtraCondensedMedium-regular.fntdata"/><Relationship Id="rId53" Type="http://schemas.openxmlformats.org/officeDocument/2006/relationships/font" Target="fonts/FiraSansExtraCondensedMedium-boldItalic.fntdata"/><Relationship Id="rId52" Type="http://schemas.openxmlformats.org/officeDocument/2006/relationships/font" Target="fonts/FiraSansExtraCondensedMedium-italic.fntdata"/><Relationship Id="rId11" Type="http://schemas.openxmlformats.org/officeDocument/2006/relationships/slide" Target="slides/slide4.xml"/><Relationship Id="rId55" Type="http://schemas.openxmlformats.org/officeDocument/2006/relationships/font" Target="fonts/ProximaNovaSemibold-bold.fntdata"/><Relationship Id="rId10" Type="http://schemas.openxmlformats.org/officeDocument/2006/relationships/slide" Target="slides/slide3.xml"/><Relationship Id="rId54" Type="http://schemas.openxmlformats.org/officeDocument/2006/relationships/font" Target="fonts/ProximaNovaSemibold-regular.fntdata"/><Relationship Id="rId13" Type="http://schemas.openxmlformats.org/officeDocument/2006/relationships/slide" Target="slides/slide6.xml"/><Relationship Id="rId57" Type="http://schemas.openxmlformats.org/officeDocument/2006/relationships/font" Target="fonts/FiraSansExtraCondensed-regular.fntdata"/><Relationship Id="rId12" Type="http://schemas.openxmlformats.org/officeDocument/2006/relationships/slide" Target="slides/slide5.xml"/><Relationship Id="rId56" Type="http://schemas.openxmlformats.org/officeDocument/2006/relationships/font" Target="fonts/ProximaNovaSemibold-boldItalic.fntdata"/><Relationship Id="rId15" Type="http://schemas.openxmlformats.org/officeDocument/2006/relationships/slide" Target="slides/slide8.xml"/><Relationship Id="rId59" Type="http://schemas.openxmlformats.org/officeDocument/2006/relationships/font" Target="fonts/FiraSansExtraCondensed-italic.fntdata"/><Relationship Id="rId14" Type="http://schemas.openxmlformats.org/officeDocument/2006/relationships/slide" Target="slides/slide7.xml"/><Relationship Id="rId58" Type="http://schemas.openxmlformats.org/officeDocument/2006/relationships/font" Target="fonts/FiraSansExtraCondensed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0a061307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0a061307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adef69ce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aadef69ce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aadef69ce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aadef69c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aadef69ce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aadef69ce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aadef69ce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aadef69ce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aadef69ce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aadef69ce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aadef69ce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aadef69ce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aadef69ce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aadef69ce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aadef69cea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aadef69ce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aadef69ce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aadef69ce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df75dbf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df75dbf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aadef69cea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aadef69ce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aadef69ce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aadef69ce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aadef69ce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aadef69ce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aadef69cea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aadef69ce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aadef69ce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aadef69ce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aadef69ce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aadef69ce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aadef69ce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aadef69ce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aadef69ce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aadef69ce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aadef69ce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aadef69ce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adef69ce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adef69ce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adef69ce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adef69ce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3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aadef69cea_0_1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aadef69cea_0_1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aadef69cea_0_1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aadef69cea_0_1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531f3d4fe2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531f3d4fe2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109ec6927f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109ec6927f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531f3d4fe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531f3d4fe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adef69ce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adef69ce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adef69ce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adef69ce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adef69ce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aadef69c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a0a06130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a0a06130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aadef69ce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aadef69ce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aadef69ce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aadef69ce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CUSTOM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b="1" sz="2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s://bit.ly/2AB5gGa" TargetMode="External"/><Relationship Id="rId5" Type="http://schemas.openxmlformats.org/officeDocument/2006/relationships/hyperlink" Target="http://bit.ly/33VAFh3" TargetMode="External"/><Relationship Id="rId6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ctrTitle"/>
          </p:nvPr>
        </p:nvSpPr>
        <p:spPr>
          <a:xfrm>
            <a:off x="4336125" y="1460450"/>
            <a:ext cx="4368300" cy="167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October </a:t>
            </a:r>
            <a:r>
              <a:rPr lang="en">
                <a:solidFill>
                  <a:schemeClr val="accent1"/>
                </a:solidFill>
              </a:rPr>
              <a:t>Month Planner</a:t>
            </a:r>
            <a:r>
              <a:rPr b="0" lang="en">
                <a:solidFill>
                  <a:schemeClr val="accent4"/>
                </a:solidFill>
              </a:rPr>
              <a:t> 2021</a:t>
            </a:r>
            <a:endParaRPr b="0">
              <a:solidFill>
                <a:schemeClr val="accent4"/>
              </a:solidFill>
            </a:endParaRPr>
          </a:p>
        </p:txBody>
      </p:sp>
      <p:sp>
        <p:nvSpPr>
          <p:cNvPr id="63" name="Google Shape;63;p18"/>
          <p:cNvSpPr txBox="1"/>
          <p:nvPr>
            <p:ph idx="1" type="subTitle"/>
          </p:nvPr>
        </p:nvSpPr>
        <p:spPr>
          <a:xfrm>
            <a:off x="4336125" y="3066925"/>
            <a:ext cx="4368300" cy="9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grpSp>
        <p:nvGrpSpPr>
          <p:cNvPr id="64" name="Google Shape;64;p18"/>
          <p:cNvGrpSpPr/>
          <p:nvPr/>
        </p:nvGrpSpPr>
        <p:grpSpPr>
          <a:xfrm>
            <a:off x="457175" y="742825"/>
            <a:ext cx="3583144" cy="3311215"/>
            <a:chOff x="457175" y="742825"/>
            <a:chExt cx="3583144" cy="3311215"/>
          </a:xfrm>
        </p:grpSpPr>
        <p:sp>
          <p:nvSpPr>
            <p:cNvPr id="65" name="Google Shape;65;p18"/>
            <p:cNvSpPr/>
            <p:nvPr/>
          </p:nvSpPr>
          <p:spPr>
            <a:xfrm>
              <a:off x="457175" y="742825"/>
              <a:ext cx="3583144" cy="3311215"/>
            </a:xfrm>
            <a:custGeom>
              <a:rect b="b" l="l" r="r" t="t"/>
              <a:pathLst>
                <a:path extrusionOk="0" h="9023" w="9764">
                  <a:moveTo>
                    <a:pt x="4072" y="718"/>
                  </a:moveTo>
                  <a:cubicBezTo>
                    <a:pt x="4171" y="744"/>
                    <a:pt x="4273" y="751"/>
                    <a:pt x="4377" y="751"/>
                  </a:cubicBezTo>
                  <a:cubicBezTo>
                    <a:pt x="4482" y="751"/>
                    <a:pt x="4589" y="744"/>
                    <a:pt x="4698" y="744"/>
                  </a:cubicBezTo>
                  <a:cubicBezTo>
                    <a:pt x="4770" y="744"/>
                    <a:pt x="4843" y="747"/>
                    <a:pt x="4917" y="757"/>
                  </a:cubicBezTo>
                  <a:cubicBezTo>
                    <a:pt x="4995" y="772"/>
                    <a:pt x="5074" y="780"/>
                    <a:pt x="5155" y="780"/>
                  </a:cubicBezTo>
                  <a:cubicBezTo>
                    <a:pt x="5235" y="780"/>
                    <a:pt x="5316" y="772"/>
                    <a:pt x="5398" y="757"/>
                  </a:cubicBezTo>
                  <a:cubicBezTo>
                    <a:pt x="5413" y="737"/>
                    <a:pt x="5429" y="728"/>
                    <a:pt x="5445" y="728"/>
                  </a:cubicBezTo>
                  <a:cubicBezTo>
                    <a:pt x="5462" y="728"/>
                    <a:pt x="5479" y="737"/>
                    <a:pt x="5499" y="757"/>
                  </a:cubicBezTo>
                  <a:cubicBezTo>
                    <a:pt x="5576" y="772"/>
                    <a:pt x="5648" y="780"/>
                    <a:pt x="5721" y="780"/>
                  </a:cubicBezTo>
                  <a:cubicBezTo>
                    <a:pt x="5793" y="780"/>
                    <a:pt x="5867" y="772"/>
                    <a:pt x="5948" y="757"/>
                  </a:cubicBezTo>
                  <a:lnTo>
                    <a:pt x="6561" y="757"/>
                  </a:lnTo>
                  <a:cubicBezTo>
                    <a:pt x="6755" y="757"/>
                    <a:pt x="6980" y="757"/>
                    <a:pt x="7174" y="788"/>
                  </a:cubicBezTo>
                  <a:lnTo>
                    <a:pt x="8438" y="788"/>
                  </a:lnTo>
                  <a:cubicBezTo>
                    <a:pt x="8531" y="757"/>
                    <a:pt x="8662" y="757"/>
                    <a:pt x="8794" y="757"/>
                  </a:cubicBezTo>
                  <a:cubicBezTo>
                    <a:pt x="8988" y="757"/>
                    <a:pt x="9019" y="788"/>
                    <a:pt x="9019" y="951"/>
                  </a:cubicBezTo>
                  <a:cubicBezTo>
                    <a:pt x="9019" y="1338"/>
                    <a:pt x="8988" y="1687"/>
                    <a:pt x="9019" y="2075"/>
                  </a:cubicBezTo>
                  <a:cubicBezTo>
                    <a:pt x="9019" y="2176"/>
                    <a:pt x="8949" y="2176"/>
                    <a:pt x="8887" y="2176"/>
                  </a:cubicBezTo>
                  <a:lnTo>
                    <a:pt x="8050" y="2176"/>
                  </a:lnTo>
                  <a:cubicBezTo>
                    <a:pt x="7853" y="2176"/>
                    <a:pt x="7674" y="2190"/>
                    <a:pt x="7501" y="2190"/>
                  </a:cubicBezTo>
                  <a:cubicBezTo>
                    <a:pt x="7414" y="2190"/>
                    <a:pt x="7329" y="2186"/>
                    <a:pt x="7243" y="2176"/>
                  </a:cubicBezTo>
                  <a:cubicBezTo>
                    <a:pt x="7199" y="2165"/>
                    <a:pt x="7159" y="2162"/>
                    <a:pt x="7121" y="2162"/>
                  </a:cubicBezTo>
                  <a:cubicBezTo>
                    <a:pt x="7045" y="2162"/>
                    <a:pt x="6980" y="2176"/>
                    <a:pt x="6918" y="2176"/>
                  </a:cubicBezTo>
                  <a:cubicBezTo>
                    <a:pt x="6843" y="2186"/>
                    <a:pt x="6768" y="2190"/>
                    <a:pt x="6693" y="2190"/>
                  </a:cubicBezTo>
                  <a:cubicBezTo>
                    <a:pt x="6542" y="2190"/>
                    <a:pt x="6390" y="2176"/>
                    <a:pt x="6235" y="2176"/>
                  </a:cubicBezTo>
                  <a:cubicBezTo>
                    <a:pt x="5917" y="2207"/>
                    <a:pt x="5592" y="2207"/>
                    <a:pt x="5235" y="2238"/>
                  </a:cubicBezTo>
                  <a:cubicBezTo>
                    <a:pt x="4948" y="2269"/>
                    <a:pt x="4622" y="2269"/>
                    <a:pt x="4335" y="2269"/>
                  </a:cubicBezTo>
                  <a:cubicBezTo>
                    <a:pt x="3847" y="2308"/>
                    <a:pt x="3397" y="2308"/>
                    <a:pt x="2940" y="2370"/>
                  </a:cubicBezTo>
                  <a:cubicBezTo>
                    <a:pt x="2785" y="2370"/>
                    <a:pt x="2591" y="2401"/>
                    <a:pt x="2397" y="2401"/>
                  </a:cubicBezTo>
                  <a:cubicBezTo>
                    <a:pt x="2071" y="2401"/>
                    <a:pt x="1746" y="2463"/>
                    <a:pt x="1389" y="2463"/>
                  </a:cubicBezTo>
                  <a:cubicBezTo>
                    <a:pt x="1142" y="2496"/>
                    <a:pt x="889" y="2570"/>
                    <a:pt x="640" y="2570"/>
                  </a:cubicBezTo>
                  <a:cubicBezTo>
                    <a:pt x="600" y="2570"/>
                    <a:pt x="560" y="2568"/>
                    <a:pt x="520" y="2564"/>
                  </a:cubicBezTo>
                  <a:cubicBezTo>
                    <a:pt x="388" y="2564"/>
                    <a:pt x="357" y="2564"/>
                    <a:pt x="357" y="2432"/>
                  </a:cubicBezTo>
                  <a:cubicBezTo>
                    <a:pt x="388" y="2013"/>
                    <a:pt x="295" y="1625"/>
                    <a:pt x="264" y="1238"/>
                  </a:cubicBezTo>
                  <a:cubicBezTo>
                    <a:pt x="264" y="1176"/>
                    <a:pt x="357" y="1075"/>
                    <a:pt x="458" y="1044"/>
                  </a:cubicBezTo>
                  <a:cubicBezTo>
                    <a:pt x="745" y="1013"/>
                    <a:pt x="1071" y="951"/>
                    <a:pt x="1358" y="912"/>
                  </a:cubicBezTo>
                  <a:lnTo>
                    <a:pt x="1846" y="912"/>
                  </a:lnTo>
                  <a:lnTo>
                    <a:pt x="1846" y="881"/>
                  </a:lnTo>
                  <a:cubicBezTo>
                    <a:pt x="1877" y="912"/>
                    <a:pt x="1846" y="912"/>
                    <a:pt x="1846" y="912"/>
                  </a:cubicBezTo>
                  <a:cubicBezTo>
                    <a:pt x="1714" y="1207"/>
                    <a:pt x="1621" y="1462"/>
                    <a:pt x="1490" y="1757"/>
                  </a:cubicBezTo>
                  <a:cubicBezTo>
                    <a:pt x="1389" y="1726"/>
                    <a:pt x="1327" y="1625"/>
                    <a:pt x="1265" y="1563"/>
                  </a:cubicBezTo>
                  <a:cubicBezTo>
                    <a:pt x="1179" y="1498"/>
                    <a:pt x="1109" y="1462"/>
                    <a:pt x="1026" y="1462"/>
                  </a:cubicBezTo>
                  <a:cubicBezTo>
                    <a:pt x="982" y="1462"/>
                    <a:pt x="934" y="1472"/>
                    <a:pt x="877" y="1493"/>
                  </a:cubicBezTo>
                  <a:cubicBezTo>
                    <a:pt x="846" y="1493"/>
                    <a:pt x="807" y="1532"/>
                    <a:pt x="807" y="1563"/>
                  </a:cubicBezTo>
                  <a:cubicBezTo>
                    <a:pt x="807" y="1625"/>
                    <a:pt x="807" y="1656"/>
                    <a:pt x="877" y="1656"/>
                  </a:cubicBezTo>
                  <a:cubicBezTo>
                    <a:pt x="1040" y="1757"/>
                    <a:pt x="1195" y="1920"/>
                    <a:pt x="1327" y="2075"/>
                  </a:cubicBezTo>
                  <a:cubicBezTo>
                    <a:pt x="1386" y="2123"/>
                    <a:pt x="1456" y="2145"/>
                    <a:pt x="1524" y="2145"/>
                  </a:cubicBezTo>
                  <a:cubicBezTo>
                    <a:pt x="1645" y="2145"/>
                    <a:pt x="1757" y="2075"/>
                    <a:pt x="1777" y="1951"/>
                  </a:cubicBezTo>
                  <a:cubicBezTo>
                    <a:pt x="1815" y="1726"/>
                    <a:pt x="1908" y="1532"/>
                    <a:pt x="2009" y="1369"/>
                  </a:cubicBezTo>
                  <a:cubicBezTo>
                    <a:pt x="2071" y="1238"/>
                    <a:pt x="2133" y="1075"/>
                    <a:pt x="2164" y="951"/>
                  </a:cubicBezTo>
                  <a:cubicBezTo>
                    <a:pt x="2234" y="819"/>
                    <a:pt x="2327" y="788"/>
                    <a:pt x="2459" y="788"/>
                  </a:cubicBezTo>
                  <a:cubicBezTo>
                    <a:pt x="2498" y="797"/>
                    <a:pt x="2535" y="801"/>
                    <a:pt x="2573" y="801"/>
                  </a:cubicBezTo>
                  <a:cubicBezTo>
                    <a:pt x="2664" y="801"/>
                    <a:pt x="2753" y="779"/>
                    <a:pt x="2847" y="757"/>
                  </a:cubicBezTo>
                  <a:cubicBezTo>
                    <a:pt x="3072" y="718"/>
                    <a:pt x="3296" y="718"/>
                    <a:pt x="3560" y="718"/>
                  </a:cubicBezTo>
                  <a:close/>
                  <a:moveTo>
                    <a:pt x="8825" y="2401"/>
                  </a:moveTo>
                  <a:cubicBezTo>
                    <a:pt x="9019" y="2401"/>
                    <a:pt x="9019" y="2401"/>
                    <a:pt x="9050" y="2626"/>
                  </a:cubicBezTo>
                  <a:cubicBezTo>
                    <a:pt x="9050" y="2819"/>
                    <a:pt x="9112" y="3044"/>
                    <a:pt x="9112" y="3277"/>
                  </a:cubicBezTo>
                  <a:cubicBezTo>
                    <a:pt x="9112" y="3471"/>
                    <a:pt x="9112" y="3471"/>
                    <a:pt x="8918" y="3471"/>
                  </a:cubicBezTo>
                  <a:cubicBezTo>
                    <a:pt x="8693" y="3471"/>
                    <a:pt x="8500" y="3432"/>
                    <a:pt x="8275" y="3432"/>
                  </a:cubicBezTo>
                  <a:cubicBezTo>
                    <a:pt x="8141" y="3432"/>
                    <a:pt x="8029" y="3479"/>
                    <a:pt x="7908" y="3479"/>
                  </a:cubicBezTo>
                  <a:cubicBezTo>
                    <a:pt x="7881" y="3479"/>
                    <a:pt x="7853" y="3476"/>
                    <a:pt x="7825" y="3471"/>
                  </a:cubicBezTo>
                  <a:cubicBezTo>
                    <a:pt x="7693" y="3471"/>
                    <a:pt x="7662" y="3432"/>
                    <a:pt x="7693" y="3308"/>
                  </a:cubicBezTo>
                  <a:cubicBezTo>
                    <a:pt x="7693" y="3238"/>
                    <a:pt x="7662" y="3207"/>
                    <a:pt x="7662" y="3145"/>
                  </a:cubicBezTo>
                  <a:cubicBezTo>
                    <a:pt x="7662" y="2920"/>
                    <a:pt x="7631" y="2657"/>
                    <a:pt x="7631" y="2401"/>
                  </a:cubicBezTo>
                  <a:lnTo>
                    <a:pt x="7631" y="2401"/>
                  </a:lnTo>
                  <a:cubicBezTo>
                    <a:pt x="7706" y="2411"/>
                    <a:pt x="7778" y="2414"/>
                    <a:pt x="7848" y="2414"/>
                  </a:cubicBezTo>
                  <a:cubicBezTo>
                    <a:pt x="7989" y="2414"/>
                    <a:pt x="8125" y="2401"/>
                    <a:pt x="8275" y="2401"/>
                  </a:cubicBezTo>
                  <a:cubicBezTo>
                    <a:pt x="8319" y="2411"/>
                    <a:pt x="8362" y="2414"/>
                    <a:pt x="8405" y="2414"/>
                  </a:cubicBezTo>
                  <a:cubicBezTo>
                    <a:pt x="8490" y="2414"/>
                    <a:pt x="8575" y="2401"/>
                    <a:pt x="8662" y="2401"/>
                  </a:cubicBezTo>
                  <a:close/>
                  <a:moveTo>
                    <a:pt x="6449" y="2393"/>
                  </a:moveTo>
                  <a:cubicBezTo>
                    <a:pt x="6530" y="2393"/>
                    <a:pt x="6611" y="2401"/>
                    <a:pt x="6693" y="2401"/>
                  </a:cubicBezTo>
                  <a:lnTo>
                    <a:pt x="7398" y="2401"/>
                  </a:lnTo>
                  <a:cubicBezTo>
                    <a:pt x="7437" y="2463"/>
                    <a:pt x="7398" y="2564"/>
                    <a:pt x="7398" y="2657"/>
                  </a:cubicBezTo>
                  <a:cubicBezTo>
                    <a:pt x="7398" y="2889"/>
                    <a:pt x="7398" y="3114"/>
                    <a:pt x="7437" y="3339"/>
                  </a:cubicBezTo>
                  <a:cubicBezTo>
                    <a:pt x="7468" y="3432"/>
                    <a:pt x="7437" y="3471"/>
                    <a:pt x="7305" y="3471"/>
                  </a:cubicBezTo>
                  <a:cubicBezTo>
                    <a:pt x="7011" y="3502"/>
                    <a:pt x="6755" y="3502"/>
                    <a:pt x="6468" y="3502"/>
                  </a:cubicBezTo>
                  <a:cubicBezTo>
                    <a:pt x="6450" y="3507"/>
                    <a:pt x="6434" y="3510"/>
                    <a:pt x="6420" y="3510"/>
                  </a:cubicBezTo>
                  <a:cubicBezTo>
                    <a:pt x="6358" y="3510"/>
                    <a:pt x="6342" y="3458"/>
                    <a:pt x="6367" y="3401"/>
                  </a:cubicBezTo>
                  <a:cubicBezTo>
                    <a:pt x="6367" y="3238"/>
                    <a:pt x="6305" y="3044"/>
                    <a:pt x="6336" y="2850"/>
                  </a:cubicBezTo>
                  <a:cubicBezTo>
                    <a:pt x="6336" y="2726"/>
                    <a:pt x="6305" y="2564"/>
                    <a:pt x="6235" y="2432"/>
                  </a:cubicBezTo>
                  <a:lnTo>
                    <a:pt x="6204" y="2432"/>
                  </a:lnTo>
                  <a:cubicBezTo>
                    <a:pt x="6286" y="2401"/>
                    <a:pt x="6367" y="2393"/>
                    <a:pt x="6449" y="2393"/>
                  </a:cubicBezTo>
                  <a:close/>
                  <a:moveTo>
                    <a:pt x="5505" y="2423"/>
                  </a:moveTo>
                  <a:cubicBezTo>
                    <a:pt x="5605" y="2423"/>
                    <a:pt x="5711" y="2441"/>
                    <a:pt x="5811" y="2441"/>
                  </a:cubicBezTo>
                  <a:cubicBezTo>
                    <a:pt x="5847" y="2441"/>
                    <a:pt x="5883" y="2438"/>
                    <a:pt x="5917" y="2432"/>
                  </a:cubicBezTo>
                  <a:cubicBezTo>
                    <a:pt x="5934" y="2426"/>
                    <a:pt x="5948" y="2424"/>
                    <a:pt x="5961" y="2424"/>
                  </a:cubicBezTo>
                  <a:cubicBezTo>
                    <a:pt x="6020" y="2424"/>
                    <a:pt x="6041" y="2480"/>
                    <a:pt x="6041" y="2564"/>
                  </a:cubicBezTo>
                  <a:cubicBezTo>
                    <a:pt x="6080" y="2819"/>
                    <a:pt x="6111" y="3083"/>
                    <a:pt x="6111" y="3339"/>
                  </a:cubicBezTo>
                  <a:lnTo>
                    <a:pt x="6111" y="3471"/>
                  </a:lnTo>
                  <a:cubicBezTo>
                    <a:pt x="6111" y="3533"/>
                    <a:pt x="6080" y="3533"/>
                    <a:pt x="6010" y="3533"/>
                  </a:cubicBezTo>
                  <a:cubicBezTo>
                    <a:pt x="5693" y="3595"/>
                    <a:pt x="5367" y="3564"/>
                    <a:pt x="5041" y="3626"/>
                  </a:cubicBezTo>
                  <a:cubicBezTo>
                    <a:pt x="4979" y="3626"/>
                    <a:pt x="4948" y="3595"/>
                    <a:pt x="4948" y="3533"/>
                  </a:cubicBezTo>
                  <a:lnTo>
                    <a:pt x="4948" y="2657"/>
                  </a:lnTo>
                  <a:cubicBezTo>
                    <a:pt x="4948" y="2595"/>
                    <a:pt x="4948" y="2533"/>
                    <a:pt x="4917" y="2463"/>
                  </a:cubicBezTo>
                  <a:cubicBezTo>
                    <a:pt x="4957" y="2447"/>
                    <a:pt x="4998" y="2442"/>
                    <a:pt x="5039" y="2442"/>
                  </a:cubicBezTo>
                  <a:cubicBezTo>
                    <a:pt x="5112" y="2442"/>
                    <a:pt x="5186" y="2458"/>
                    <a:pt x="5260" y="2458"/>
                  </a:cubicBezTo>
                  <a:cubicBezTo>
                    <a:pt x="5306" y="2458"/>
                    <a:pt x="5352" y="2451"/>
                    <a:pt x="5398" y="2432"/>
                  </a:cubicBezTo>
                  <a:cubicBezTo>
                    <a:pt x="5432" y="2425"/>
                    <a:pt x="5468" y="2423"/>
                    <a:pt x="5505" y="2423"/>
                  </a:cubicBezTo>
                  <a:close/>
                  <a:moveTo>
                    <a:pt x="1651" y="2649"/>
                  </a:moveTo>
                  <a:cubicBezTo>
                    <a:pt x="1693" y="2649"/>
                    <a:pt x="1714" y="2701"/>
                    <a:pt x="1714" y="2726"/>
                  </a:cubicBezTo>
                  <a:lnTo>
                    <a:pt x="1714" y="3114"/>
                  </a:lnTo>
                  <a:cubicBezTo>
                    <a:pt x="1714" y="3238"/>
                    <a:pt x="1683" y="3401"/>
                    <a:pt x="1714" y="3533"/>
                  </a:cubicBezTo>
                  <a:cubicBezTo>
                    <a:pt x="1746" y="3595"/>
                    <a:pt x="1714" y="3665"/>
                    <a:pt x="1621" y="3665"/>
                  </a:cubicBezTo>
                  <a:cubicBezTo>
                    <a:pt x="1482" y="3648"/>
                    <a:pt x="1349" y="3639"/>
                    <a:pt x="1217" y="3639"/>
                  </a:cubicBezTo>
                  <a:cubicBezTo>
                    <a:pt x="1040" y="3639"/>
                    <a:pt x="865" y="3656"/>
                    <a:pt x="683" y="3696"/>
                  </a:cubicBezTo>
                  <a:cubicBezTo>
                    <a:pt x="520" y="3696"/>
                    <a:pt x="520" y="3696"/>
                    <a:pt x="489" y="3533"/>
                  </a:cubicBezTo>
                  <a:cubicBezTo>
                    <a:pt x="489" y="3432"/>
                    <a:pt x="458" y="3339"/>
                    <a:pt x="489" y="3207"/>
                  </a:cubicBezTo>
                  <a:lnTo>
                    <a:pt x="489" y="3044"/>
                  </a:lnTo>
                  <a:cubicBezTo>
                    <a:pt x="420" y="2889"/>
                    <a:pt x="458" y="2850"/>
                    <a:pt x="613" y="2788"/>
                  </a:cubicBezTo>
                  <a:cubicBezTo>
                    <a:pt x="651" y="2766"/>
                    <a:pt x="692" y="2760"/>
                    <a:pt x="736" y="2760"/>
                  </a:cubicBezTo>
                  <a:cubicBezTo>
                    <a:pt x="784" y="2760"/>
                    <a:pt x="834" y="2767"/>
                    <a:pt x="885" y="2767"/>
                  </a:cubicBezTo>
                  <a:cubicBezTo>
                    <a:pt x="913" y="2767"/>
                    <a:pt x="942" y="2764"/>
                    <a:pt x="970" y="2757"/>
                  </a:cubicBezTo>
                  <a:cubicBezTo>
                    <a:pt x="1102" y="2726"/>
                    <a:pt x="1234" y="2695"/>
                    <a:pt x="1358" y="2657"/>
                  </a:cubicBezTo>
                  <a:lnTo>
                    <a:pt x="1621" y="2657"/>
                  </a:lnTo>
                  <a:cubicBezTo>
                    <a:pt x="1632" y="2651"/>
                    <a:pt x="1642" y="2649"/>
                    <a:pt x="1651" y="2649"/>
                  </a:cubicBezTo>
                  <a:close/>
                  <a:moveTo>
                    <a:pt x="3134" y="2533"/>
                  </a:moveTo>
                  <a:cubicBezTo>
                    <a:pt x="3103" y="2695"/>
                    <a:pt x="3134" y="2819"/>
                    <a:pt x="3134" y="2982"/>
                  </a:cubicBezTo>
                  <a:cubicBezTo>
                    <a:pt x="3103" y="3176"/>
                    <a:pt x="3172" y="3370"/>
                    <a:pt x="3172" y="3533"/>
                  </a:cubicBezTo>
                  <a:cubicBezTo>
                    <a:pt x="3203" y="3696"/>
                    <a:pt x="3172" y="3727"/>
                    <a:pt x="3040" y="3727"/>
                  </a:cubicBezTo>
                  <a:cubicBezTo>
                    <a:pt x="2715" y="3665"/>
                    <a:pt x="2358" y="3696"/>
                    <a:pt x="2040" y="3665"/>
                  </a:cubicBezTo>
                  <a:cubicBezTo>
                    <a:pt x="1939" y="3626"/>
                    <a:pt x="1908" y="3595"/>
                    <a:pt x="1908" y="3533"/>
                  </a:cubicBezTo>
                  <a:cubicBezTo>
                    <a:pt x="1908" y="3401"/>
                    <a:pt x="1939" y="3238"/>
                    <a:pt x="1908" y="3083"/>
                  </a:cubicBezTo>
                  <a:cubicBezTo>
                    <a:pt x="1908" y="2982"/>
                    <a:pt x="1908" y="2889"/>
                    <a:pt x="1877" y="2788"/>
                  </a:cubicBezTo>
                  <a:cubicBezTo>
                    <a:pt x="1846" y="2657"/>
                    <a:pt x="1877" y="2626"/>
                    <a:pt x="2009" y="2626"/>
                  </a:cubicBezTo>
                  <a:cubicBezTo>
                    <a:pt x="2051" y="2630"/>
                    <a:pt x="2094" y="2632"/>
                    <a:pt x="2137" y="2632"/>
                  </a:cubicBezTo>
                  <a:cubicBezTo>
                    <a:pt x="2347" y="2632"/>
                    <a:pt x="2571" y="2588"/>
                    <a:pt x="2780" y="2588"/>
                  </a:cubicBezTo>
                  <a:cubicBezTo>
                    <a:pt x="2824" y="2588"/>
                    <a:pt x="2867" y="2590"/>
                    <a:pt x="2909" y="2595"/>
                  </a:cubicBezTo>
                  <a:cubicBezTo>
                    <a:pt x="2978" y="2595"/>
                    <a:pt x="3040" y="2564"/>
                    <a:pt x="3134" y="2533"/>
                  </a:cubicBezTo>
                  <a:close/>
                  <a:moveTo>
                    <a:pt x="4684" y="2463"/>
                  </a:moveTo>
                  <a:cubicBezTo>
                    <a:pt x="4723" y="2463"/>
                    <a:pt x="4754" y="2463"/>
                    <a:pt x="4754" y="2533"/>
                  </a:cubicBezTo>
                  <a:cubicBezTo>
                    <a:pt x="4723" y="2850"/>
                    <a:pt x="4723" y="3176"/>
                    <a:pt x="4723" y="3502"/>
                  </a:cubicBezTo>
                  <a:cubicBezTo>
                    <a:pt x="4723" y="3626"/>
                    <a:pt x="4723" y="3626"/>
                    <a:pt x="4591" y="3665"/>
                  </a:cubicBezTo>
                  <a:cubicBezTo>
                    <a:pt x="4266" y="3665"/>
                    <a:pt x="3948" y="3696"/>
                    <a:pt x="3622" y="3727"/>
                  </a:cubicBezTo>
                  <a:cubicBezTo>
                    <a:pt x="3459" y="3727"/>
                    <a:pt x="3428" y="3696"/>
                    <a:pt x="3428" y="3533"/>
                  </a:cubicBezTo>
                  <a:cubicBezTo>
                    <a:pt x="3397" y="3370"/>
                    <a:pt x="3366" y="3176"/>
                    <a:pt x="3327" y="3013"/>
                  </a:cubicBezTo>
                  <a:cubicBezTo>
                    <a:pt x="3327" y="3013"/>
                    <a:pt x="3296" y="2982"/>
                    <a:pt x="3327" y="2951"/>
                  </a:cubicBezTo>
                  <a:cubicBezTo>
                    <a:pt x="3327" y="2819"/>
                    <a:pt x="3296" y="2695"/>
                    <a:pt x="3234" y="2564"/>
                  </a:cubicBezTo>
                  <a:cubicBezTo>
                    <a:pt x="3303" y="2521"/>
                    <a:pt x="3376" y="2509"/>
                    <a:pt x="3451" y="2509"/>
                  </a:cubicBezTo>
                  <a:cubicBezTo>
                    <a:pt x="3554" y="2509"/>
                    <a:pt x="3659" y="2533"/>
                    <a:pt x="3754" y="2533"/>
                  </a:cubicBezTo>
                  <a:cubicBezTo>
                    <a:pt x="3800" y="2517"/>
                    <a:pt x="3849" y="2517"/>
                    <a:pt x="3901" y="2517"/>
                  </a:cubicBezTo>
                  <a:cubicBezTo>
                    <a:pt x="3954" y="2517"/>
                    <a:pt x="4010" y="2517"/>
                    <a:pt x="4072" y="2502"/>
                  </a:cubicBezTo>
                  <a:cubicBezTo>
                    <a:pt x="4093" y="2502"/>
                    <a:pt x="4130" y="2484"/>
                    <a:pt x="4163" y="2484"/>
                  </a:cubicBezTo>
                  <a:cubicBezTo>
                    <a:pt x="4179" y="2484"/>
                    <a:pt x="4193" y="2489"/>
                    <a:pt x="4204" y="2502"/>
                  </a:cubicBezTo>
                  <a:cubicBezTo>
                    <a:pt x="4367" y="2502"/>
                    <a:pt x="4529" y="2502"/>
                    <a:pt x="4684" y="2463"/>
                  </a:cubicBezTo>
                  <a:close/>
                  <a:moveTo>
                    <a:pt x="8631" y="3626"/>
                  </a:moveTo>
                  <a:cubicBezTo>
                    <a:pt x="8755" y="3626"/>
                    <a:pt x="8918" y="3665"/>
                    <a:pt x="9050" y="3665"/>
                  </a:cubicBezTo>
                  <a:cubicBezTo>
                    <a:pt x="9081" y="3665"/>
                    <a:pt x="9112" y="3696"/>
                    <a:pt x="9112" y="3727"/>
                  </a:cubicBezTo>
                  <a:cubicBezTo>
                    <a:pt x="9112" y="4014"/>
                    <a:pt x="9143" y="4339"/>
                    <a:pt x="9081" y="4634"/>
                  </a:cubicBezTo>
                  <a:cubicBezTo>
                    <a:pt x="9081" y="4665"/>
                    <a:pt x="9050" y="4696"/>
                    <a:pt x="9019" y="4696"/>
                  </a:cubicBezTo>
                  <a:cubicBezTo>
                    <a:pt x="8948" y="4681"/>
                    <a:pt x="8880" y="4675"/>
                    <a:pt x="8812" y="4675"/>
                  </a:cubicBezTo>
                  <a:cubicBezTo>
                    <a:pt x="8599" y="4675"/>
                    <a:pt x="8398" y="4734"/>
                    <a:pt x="8174" y="4758"/>
                  </a:cubicBezTo>
                  <a:cubicBezTo>
                    <a:pt x="8019" y="4758"/>
                    <a:pt x="7856" y="4758"/>
                    <a:pt x="7693" y="4789"/>
                  </a:cubicBezTo>
                  <a:lnTo>
                    <a:pt x="7693" y="4370"/>
                  </a:lnTo>
                  <a:lnTo>
                    <a:pt x="7693" y="3758"/>
                  </a:lnTo>
                  <a:cubicBezTo>
                    <a:pt x="7693" y="3696"/>
                    <a:pt x="7724" y="3665"/>
                    <a:pt x="7786" y="3665"/>
                  </a:cubicBezTo>
                  <a:cubicBezTo>
                    <a:pt x="8081" y="3665"/>
                    <a:pt x="8368" y="3626"/>
                    <a:pt x="8631" y="3626"/>
                  </a:cubicBezTo>
                  <a:close/>
                  <a:moveTo>
                    <a:pt x="6794" y="3688"/>
                  </a:moveTo>
                  <a:cubicBezTo>
                    <a:pt x="6894" y="3688"/>
                    <a:pt x="6999" y="3696"/>
                    <a:pt x="7112" y="3696"/>
                  </a:cubicBezTo>
                  <a:lnTo>
                    <a:pt x="7437" y="3696"/>
                  </a:lnTo>
                  <a:cubicBezTo>
                    <a:pt x="7468" y="3890"/>
                    <a:pt x="7468" y="4083"/>
                    <a:pt x="7437" y="4277"/>
                  </a:cubicBezTo>
                  <a:cubicBezTo>
                    <a:pt x="7437" y="4401"/>
                    <a:pt x="7468" y="4564"/>
                    <a:pt x="7437" y="4727"/>
                  </a:cubicBezTo>
                  <a:cubicBezTo>
                    <a:pt x="7437" y="4789"/>
                    <a:pt x="7398" y="4789"/>
                    <a:pt x="7336" y="4828"/>
                  </a:cubicBezTo>
                  <a:cubicBezTo>
                    <a:pt x="7143" y="4828"/>
                    <a:pt x="6918" y="4859"/>
                    <a:pt x="6693" y="4859"/>
                  </a:cubicBezTo>
                  <a:cubicBezTo>
                    <a:pt x="6623" y="4859"/>
                    <a:pt x="6530" y="4890"/>
                    <a:pt x="6468" y="4890"/>
                  </a:cubicBezTo>
                  <a:cubicBezTo>
                    <a:pt x="6443" y="4898"/>
                    <a:pt x="6421" y="4901"/>
                    <a:pt x="6401" y="4901"/>
                  </a:cubicBezTo>
                  <a:cubicBezTo>
                    <a:pt x="6340" y="4901"/>
                    <a:pt x="6305" y="4865"/>
                    <a:pt x="6305" y="4789"/>
                  </a:cubicBezTo>
                  <a:lnTo>
                    <a:pt x="6305" y="4696"/>
                  </a:lnTo>
                  <a:cubicBezTo>
                    <a:pt x="6367" y="4440"/>
                    <a:pt x="6305" y="4176"/>
                    <a:pt x="6336" y="3890"/>
                  </a:cubicBezTo>
                  <a:cubicBezTo>
                    <a:pt x="6336" y="3758"/>
                    <a:pt x="6336" y="3758"/>
                    <a:pt x="6499" y="3727"/>
                  </a:cubicBezTo>
                  <a:cubicBezTo>
                    <a:pt x="6596" y="3696"/>
                    <a:pt x="6693" y="3688"/>
                    <a:pt x="6794" y="3688"/>
                  </a:cubicBezTo>
                  <a:close/>
                  <a:moveTo>
                    <a:pt x="5984" y="3734"/>
                  </a:moveTo>
                  <a:cubicBezTo>
                    <a:pt x="6059" y="3734"/>
                    <a:pt x="6080" y="3799"/>
                    <a:pt x="6080" y="3921"/>
                  </a:cubicBezTo>
                  <a:lnTo>
                    <a:pt x="6080" y="4339"/>
                  </a:lnTo>
                  <a:lnTo>
                    <a:pt x="6080" y="4828"/>
                  </a:lnTo>
                  <a:cubicBezTo>
                    <a:pt x="6080" y="4890"/>
                    <a:pt x="6041" y="4921"/>
                    <a:pt x="6010" y="4921"/>
                  </a:cubicBezTo>
                  <a:cubicBezTo>
                    <a:pt x="5755" y="4952"/>
                    <a:pt x="5499" y="4983"/>
                    <a:pt x="5266" y="4983"/>
                  </a:cubicBezTo>
                  <a:cubicBezTo>
                    <a:pt x="5173" y="5022"/>
                    <a:pt x="5111" y="5053"/>
                    <a:pt x="5010" y="5053"/>
                  </a:cubicBezTo>
                  <a:cubicBezTo>
                    <a:pt x="4948" y="5053"/>
                    <a:pt x="4917" y="5022"/>
                    <a:pt x="4917" y="4952"/>
                  </a:cubicBezTo>
                  <a:cubicBezTo>
                    <a:pt x="4948" y="4634"/>
                    <a:pt x="4948" y="4308"/>
                    <a:pt x="4948" y="3983"/>
                  </a:cubicBezTo>
                  <a:cubicBezTo>
                    <a:pt x="4948" y="3820"/>
                    <a:pt x="4948" y="3820"/>
                    <a:pt x="5142" y="3789"/>
                  </a:cubicBezTo>
                  <a:cubicBezTo>
                    <a:pt x="5200" y="3782"/>
                    <a:pt x="5256" y="3779"/>
                    <a:pt x="5312" y="3779"/>
                  </a:cubicBezTo>
                  <a:cubicBezTo>
                    <a:pt x="5411" y="3779"/>
                    <a:pt x="5508" y="3787"/>
                    <a:pt x="5607" y="3787"/>
                  </a:cubicBezTo>
                  <a:cubicBezTo>
                    <a:pt x="5697" y="3787"/>
                    <a:pt x="5789" y="3781"/>
                    <a:pt x="5886" y="3758"/>
                  </a:cubicBezTo>
                  <a:cubicBezTo>
                    <a:pt x="5926" y="3742"/>
                    <a:pt x="5958" y="3734"/>
                    <a:pt x="5984" y="3734"/>
                  </a:cubicBezTo>
                  <a:close/>
                  <a:moveTo>
                    <a:pt x="4462" y="3851"/>
                  </a:moveTo>
                  <a:cubicBezTo>
                    <a:pt x="4505" y="3851"/>
                    <a:pt x="4548" y="3853"/>
                    <a:pt x="4591" y="3859"/>
                  </a:cubicBezTo>
                  <a:cubicBezTo>
                    <a:pt x="4723" y="3890"/>
                    <a:pt x="4723" y="3859"/>
                    <a:pt x="4723" y="4014"/>
                  </a:cubicBezTo>
                  <a:cubicBezTo>
                    <a:pt x="4723" y="4339"/>
                    <a:pt x="4684" y="4634"/>
                    <a:pt x="4684" y="4952"/>
                  </a:cubicBezTo>
                  <a:cubicBezTo>
                    <a:pt x="4684" y="5053"/>
                    <a:pt x="4684" y="5084"/>
                    <a:pt x="4591" y="5084"/>
                  </a:cubicBezTo>
                  <a:cubicBezTo>
                    <a:pt x="4266" y="5115"/>
                    <a:pt x="3948" y="5115"/>
                    <a:pt x="3653" y="5177"/>
                  </a:cubicBezTo>
                  <a:cubicBezTo>
                    <a:pt x="3621" y="5186"/>
                    <a:pt x="3596" y="5191"/>
                    <a:pt x="3577" y="5191"/>
                  </a:cubicBezTo>
                  <a:cubicBezTo>
                    <a:pt x="3519" y="5191"/>
                    <a:pt x="3514" y="5146"/>
                    <a:pt x="3490" y="5053"/>
                  </a:cubicBezTo>
                  <a:cubicBezTo>
                    <a:pt x="3459" y="4696"/>
                    <a:pt x="3521" y="4339"/>
                    <a:pt x="3459" y="3983"/>
                  </a:cubicBezTo>
                  <a:cubicBezTo>
                    <a:pt x="3459" y="3900"/>
                    <a:pt x="3518" y="3872"/>
                    <a:pt x="3566" y="3872"/>
                  </a:cubicBezTo>
                  <a:cubicBezTo>
                    <a:pt x="3590" y="3872"/>
                    <a:pt x="3612" y="3879"/>
                    <a:pt x="3622" y="3890"/>
                  </a:cubicBezTo>
                  <a:cubicBezTo>
                    <a:pt x="3686" y="3902"/>
                    <a:pt x="3750" y="3906"/>
                    <a:pt x="3813" y="3906"/>
                  </a:cubicBezTo>
                  <a:cubicBezTo>
                    <a:pt x="4030" y="3906"/>
                    <a:pt x="4245" y="3851"/>
                    <a:pt x="4462" y="3851"/>
                  </a:cubicBezTo>
                  <a:close/>
                  <a:moveTo>
                    <a:pt x="2490" y="3859"/>
                  </a:moveTo>
                  <a:cubicBezTo>
                    <a:pt x="2715" y="3890"/>
                    <a:pt x="2909" y="3890"/>
                    <a:pt x="3134" y="3890"/>
                  </a:cubicBezTo>
                  <a:cubicBezTo>
                    <a:pt x="3203" y="3890"/>
                    <a:pt x="3234" y="3921"/>
                    <a:pt x="3234" y="3983"/>
                  </a:cubicBezTo>
                  <a:cubicBezTo>
                    <a:pt x="3234" y="4370"/>
                    <a:pt x="3265" y="4727"/>
                    <a:pt x="3265" y="5115"/>
                  </a:cubicBezTo>
                  <a:cubicBezTo>
                    <a:pt x="3265" y="5216"/>
                    <a:pt x="3234" y="5247"/>
                    <a:pt x="3134" y="5247"/>
                  </a:cubicBezTo>
                  <a:cubicBezTo>
                    <a:pt x="2847" y="5278"/>
                    <a:pt x="2591" y="5309"/>
                    <a:pt x="2296" y="5309"/>
                  </a:cubicBezTo>
                  <a:cubicBezTo>
                    <a:pt x="2246" y="5309"/>
                    <a:pt x="2192" y="5348"/>
                    <a:pt x="2140" y="5348"/>
                  </a:cubicBezTo>
                  <a:cubicBezTo>
                    <a:pt x="2127" y="5348"/>
                    <a:pt x="2115" y="5346"/>
                    <a:pt x="2102" y="5340"/>
                  </a:cubicBezTo>
                  <a:cubicBezTo>
                    <a:pt x="2040" y="5340"/>
                    <a:pt x="1970" y="5309"/>
                    <a:pt x="2009" y="5247"/>
                  </a:cubicBezTo>
                  <a:cubicBezTo>
                    <a:pt x="2009" y="4952"/>
                    <a:pt x="1939" y="4696"/>
                    <a:pt x="2009" y="4401"/>
                  </a:cubicBezTo>
                  <a:cubicBezTo>
                    <a:pt x="2040" y="4339"/>
                    <a:pt x="1970" y="4277"/>
                    <a:pt x="1970" y="4207"/>
                  </a:cubicBezTo>
                  <a:cubicBezTo>
                    <a:pt x="1970" y="4083"/>
                    <a:pt x="1939" y="3983"/>
                    <a:pt x="1939" y="3859"/>
                  </a:cubicBezTo>
                  <a:close/>
                  <a:moveTo>
                    <a:pt x="1296" y="3789"/>
                  </a:moveTo>
                  <a:cubicBezTo>
                    <a:pt x="1399" y="3789"/>
                    <a:pt x="1497" y="3831"/>
                    <a:pt x="1598" y="3831"/>
                  </a:cubicBezTo>
                  <a:cubicBezTo>
                    <a:pt x="1627" y="3831"/>
                    <a:pt x="1655" y="3828"/>
                    <a:pt x="1683" y="3820"/>
                  </a:cubicBezTo>
                  <a:cubicBezTo>
                    <a:pt x="1746" y="3820"/>
                    <a:pt x="1714" y="3890"/>
                    <a:pt x="1746" y="3921"/>
                  </a:cubicBezTo>
                  <a:cubicBezTo>
                    <a:pt x="1815" y="4176"/>
                    <a:pt x="1846" y="4471"/>
                    <a:pt x="1815" y="4758"/>
                  </a:cubicBezTo>
                  <a:cubicBezTo>
                    <a:pt x="1815" y="4921"/>
                    <a:pt x="1877" y="5084"/>
                    <a:pt x="1846" y="5247"/>
                  </a:cubicBezTo>
                  <a:cubicBezTo>
                    <a:pt x="1846" y="5316"/>
                    <a:pt x="1829" y="5351"/>
                    <a:pt x="1791" y="5351"/>
                  </a:cubicBezTo>
                  <a:cubicBezTo>
                    <a:pt x="1778" y="5351"/>
                    <a:pt x="1763" y="5347"/>
                    <a:pt x="1746" y="5340"/>
                  </a:cubicBezTo>
                  <a:lnTo>
                    <a:pt x="1521" y="5340"/>
                  </a:lnTo>
                  <a:cubicBezTo>
                    <a:pt x="1234" y="5340"/>
                    <a:pt x="970" y="5371"/>
                    <a:pt x="714" y="5440"/>
                  </a:cubicBezTo>
                  <a:cubicBezTo>
                    <a:pt x="704" y="5451"/>
                    <a:pt x="697" y="5454"/>
                    <a:pt x="691" y="5454"/>
                  </a:cubicBezTo>
                  <a:cubicBezTo>
                    <a:pt x="680" y="5454"/>
                    <a:pt x="673" y="5440"/>
                    <a:pt x="652" y="5440"/>
                  </a:cubicBezTo>
                  <a:cubicBezTo>
                    <a:pt x="613" y="5278"/>
                    <a:pt x="613" y="5115"/>
                    <a:pt x="613" y="4952"/>
                  </a:cubicBezTo>
                  <a:cubicBezTo>
                    <a:pt x="613" y="4696"/>
                    <a:pt x="551" y="4471"/>
                    <a:pt x="551" y="4246"/>
                  </a:cubicBezTo>
                  <a:cubicBezTo>
                    <a:pt x="582" y="4114"/>
                    <a:pt x="551" y="4014"/>
                    <a:pt x="520" y="3890"/>
                  </a:cubicBezTo>
                  <a:cubicBezTo>
                    <a:pt x="520" y="3789"/>
                    <a:pt x="551" y="3789"/>
                    <a:pt x="613" y="3789"/>
                  </a:cubicBezTo>
                  <a:cubicBezTo>
                    <a:pt x="750" y="3807"/>
                    <a:pt x="884" y="3828"/>
                    <a:pt x="1017" y="3828"/>
                  </a:cubicBezTo>
                  <a:cubicBezTo>
                    <a:pt x="1110" y="3828"/>
                    <a:pt x="1203" y="3818"/>
                    <a:pt x="1296" y="3789"/>
                  </a:cubicBezTo>
                  <a:close/>
                  <a:moveTo>
                    <a:pt x="8851" y="4877"/>
                  </a:moveTo>
                  <a:cubicBezTo>
                    <a:pt x="8895" y="4877"/>
                    <a:pt x="8940" y="4881"/>
                    <a:pt x="8988" y="4890"/>
                  </a:cubicBezTo>
                  <a:cubicBezTo>
                    <a:pt x="9081" y="4890"/>
                    <a:pt x="9112" y="4890"/>
                    <a:pt x="9081" y="5022"/>
                  </a:cubicBezTo>
                  <a:cubicBezTo>
                    <a:pt x="9019" y="5177"/>
                    <a:pt x="9019" y="5340"/>
                    <a:pt x="9050" y="5502"/>
                  </a:cubicBezTo>
                  <a:cubicBezTo>
                    <a:pt x="9050" y="5727"/>
                    <a:pt x="8949" y="5890"/>
                    <a:pt x="8949" y="6084"/>
                  </a:cubicBezTo>
                  <a:cubicBezTo>
                    <a:pt x="8949" y="6146"/>
                    <a:pt x="8918" y="6146"/>
                    <a:pt x="8887" y="6146"/>
                  </a:cubicBezTo>
                  <a:lnTo>
                    <a:pt x="8724" y="6146"/>
                  </a:lnTo>
                  <a:cubicBezTo>
                    <a:pt x="8646" y="6127"/>
                    <a:pt x="8571" y="6120"/>
                    <a:pt x="8497" y="6120"/>
                  </a:cubicBezTo>
                  <a:cubicBezTo>
                    <a:pt x="8328" y="6120"/>
                    <a:pt x="8163" y="6158"/>
                    <a:pt x="7980" y="6185"/>
                  </a:cubicBezTo>
                  <a:cubicBezTo>
                    <a:pt x="7877" y="6194"/>
                    <a:pt x="7807" y="6203"/>
                    <a:pt x="7760" y="6203"/>
                  </a:cubicBezTo>
                  <a:cubicBezTo>
                    <a:pt x="7647" y="6203"/>
                    <a:pt x="7662" y="6151"/>
                    <a:pt x="7662" y="5921"/>
                  </a:cubicBezTo>
                  <a:cubicBezTo>
                    <a:pt x="7662" y="5696"/>
                    <a:pt x="7662" y="5502"/>
                    <a:pt x="7693" y="5278"/>
                  </a:cubicBezTo>
                  <a:cubicBezTo>
                    <a:pt x="7724" y="5177"/>
                    <a:pt x="7693" y="5084"/>
                    <a:pt x="7662" y="4983"/>
                  </a:cubicBezTo>
                  <a:cubicBezTo>
                    <a:pt x="7980" y="4983"/>
                    <a:pt x="8244" y="4983"/>
                    <a:pt x="8531" y="4921"/>
                  </a:cubicBezTo>
                  <a:cubicBezTo>
                    <a:pt x="8646" y="4899"/>
                    <a:pt x="8745" y="4877"/>
                    <a:pt x="8851" y="4877"/>
                  </a:cubicBezTo>
                  <a:close/>
                  <a:moveTo>
                    <a:pt x="7400" y="5019"/>
                  </a:moveTo>
                  <a:cubicBezTo>
                    <a:pt x="7486" y="5019"/>
                    <a:pt x="7468" y="5041"/>
                    <a:pt x="7468" y="5216"/>
                  </a:cubicBezTo>
                  <a:cubicBezTo>
                    <a:pt x="7499" y="5471"/>
                    <a:pt x="7468" y="5758"/>
                    <a:pt x="7499" y="6053"/>
                  </a:cubicBezTo>
                  <a:cubicBezTo>
                    <a:pt x="7499" y="6146"/>
                    <a:pt x="7468" y="6185"/>
                    <a:pt x="7398" y="6185"/>
                  </a:cubicBezTo>
                  <a:lnTo>
                    <a:pt x="7174" y="6185"/>
                  </a:lnTo>
                  <a:cubicBezTo>
                    <a:pt x="6949" y="6185"/>
                    <a:pt x="6693" y="6247"/>
                    <a:pt x="6429" y="6247"/>
                  </a:cubicBezTo>
                  <a:cubicBezTo>
                    <a:pt x="6399" y="6255"/>
                    <a:pt x="6374" y="6258"/>
                    <a:pt x="6354" y="6258"/>
                  </a:cubicBezTo>
                  <a:cubicBezTo>
                    <a:pt x="6292" y="6258"/>
                    <a:pt x="6274" y="6222"/>
                    <a:pt x="6274" y="6146"/>
                  </a:cubicBezTo>
                  <a:cubicBezTo>
                    <a:pt x="6305" y="5921"/>
                    <a:pt x="6235" y="5696"/>
                    <a:pt x="6274" y="5471"/>
                  </a:cubicBezTo>
                  <a:cubicBezTo>
                    <a:pt x="6305" y="5371"/>
                    <a:pt x="6274" y="5278"/>
                    <a:pt x="6305" y="5177"/>
                  </a:cubicBezTo>
                  <a:cubicBezTo>
                    <a:pt x="6336" y="5084"/>
                    <a:pt x="6398" y="5053"/>
                    <a:pt x="6499" y="5053"/>
                  </a:cubicBezTo>
                  <a:cubicBezTo>
                    <a:pt x="6724" y="5053"/>
                    <a:pt x="6949" y="5053"/>
                    <a:pt x="7205" y="5022"/>
                  </a:cubicBezTo>
                  <a:lnTo>
                    <a:pt x="7274" y="5022"/>
                  </a:lnTo>
                  <a:cubicBezTo>
                    <a:pt x="7331" y="5022"/>
                    <a:pt x="7371" y="5019"/>
                    <a:pt x="7400" y="5019"/>
                  </a:cubicBezTo>
                  <a:close/>
                  <a:moveTo>
                    <a:pt x="5979" y="5115"/>
                  </a:moveTo>
                  <a:cubicBezTo>
                    <a:pt x="6041" y="5115"/>
                    <a:pt x="6080" y="5146"/>
                    <a:pt x="6080" y="5216"/>
                  </a:cubicBezTo>
                  <a:cubicBezTo>
                    <a:pt x="6041" y="5533"/>
                    <a:pt x="6010" y="5859"/>
                    <a:pt x="6080" y="6185"/>
                  </a:cubicBezTo>
                  <a:cubicBezTo>
                    <a:pt x="6080" y="6247"/>
                    <a:pt x="6080" y="6278"/>
                    <a:pt x="6010" y="6309"/>
                  </a:cubicBezTo>
                  <a:cubicBezTo>
                    <a:pt x="5817" y="6340"/>
                    <a:pt x="5623" y="6340"/>
                    <a:pt x="5460" y="6340"/>
                  </a:cubicBezTo>
                  <a:cubicBezTo>
                    <a:pt x="5266" y="6379"/>
                    <a:pt x="5072" y="6410"/>
                    <a:pt x="4878" y="6410"/>
                  </a:cubicBezTo>
                  <a:lnTo>
                    <a:pt x="4878" y="5502"/>
                  </a:lnTo>
                  <a:cubicBezTo>
                    <a:pt x="4878" y="5409"/>
                    <a:pt x="4917" y="5340"/>
                    <a:pt x="4917" y="5278"/>
                  </a:cubicBezTo>
                  <a:cubicBezTo>
                    <a:pt x="4917" y="5241"/>
                    <a:pt x="4938" y="5226"/>
                    <a:pt x="4962" y="5226"/>
                  </a:cubicBezTo>
                  <a:cubicBezTo>
                    <a:pt x="4979" y="5226"/>
                    <a:pt x="4997" y="5234"/>
                    <a:pt x="5010" y="5247"/>
                  </a:cubicBezTo>
                  <a:cubicBezTo>
                    <a:pt x="5204" y="5247"/>
                    <a:pt x="5398" y="5216"/>
                    <a:pt x="5592" y="5177"/>
                  </a:cubicBezTo>
                  <a:cubicBezTo>
                    <a:pt x="5724" y="5146"/>
                    <a:pt x="5848" y="5115"/>
                    <a:pt x="5979" y="5115"/>
                  </a:cubicBezTo>
                  <a:close/>
                  <a:moveTo>
                    <a:pt x="4684" y="5278"/>
                  </a:moveTo>
                  <a:cubicBezTo>
                    <a:pt x="4653" y="5634"/>
                    <a:pt x="4684" y="5952"/>
                    <a:pt x="4684" y="6278"/>
                  </a:cubicBezTo>
                  <a:cubicBezTo>
                    <a:pt x="4684" y="6441"/>
                    <a:pt x="4684" y="6441"/>
                    <a:pt x="4529" y="6472"/>
                  </a:cubicBezTo>
                  <a:cubicBezTo>
                    <a:pt x="4297" y="6503"/>
                    <a:pt x="4072" y="6534"/>
                    <a:pt x="3816" y="6573"/>
                  </a:cubicBezTo>
                  <a:cubicBezTo>
                    <a:pt x="3816" y="6573"/>
                    <a:pt x="3802" y="6555"/>
                    <a:pt x="3793" y="6555"/>
                  </a:cubicBezTo>
                  <a:cubicBezTo>
                    <a:pt x="3788" y="6555"/>
                    <a:pt x="3785" y="6560"/>
                    <a:pt x="3785" y="6573"/>
                  </a:cubicBezTo>
                  <a:cubicBezTo>
                    <a:pt x="3718" y="6581"/>
                    <a:pt x="3667" y="6586"/>
                    <a:pt x="3630" y="6586"/>
                  </a:cubicBezTo>
                  <a:cubicBezTo>
                    <a:pt x="3519" y="6586"/>
                    <a:pt x="3513" y="6536"/>
                    <a:pt x="3490" y="6340"/>
                  </a:cubicBezTo>
                  <a:cubicBezTo>
                    <a:pt x="3459" y="6084"/>
                    <a:pt x="3459" y="5859"/>
                    <a:pt x="3459" y="5634"/>
                  </a:cubicBezTo>
                  <a:cubicBezTo>
                    <a:pt x="3459" y="5502"/>
                    <a:pt x="3521" y="5440"/>
                    <a:pt x="3653" y="5409"/>
                  </a:cubicBezTo>
                  <a:cubicBezTo>
                    <a:pt x="3816" y="5340"/>
                    <a:pt x="4010" y="5371"/>
                    <a:pt x="4173" y="5340"/>
                  </a:cubicBezTo>
                  <a:cubicBezTo>
                    <a:pt x="4335" y="5309"/>
                    <a:pt x="4491" y="5278"/>
                    <a:pt x="4684" y="5278"/>
                  </a:cubicBezTo>
                  <a:close/>
                  <a:moveTo>
                    <a:pt x="3265" y="5440"/>
                  </a:moveTo>
                  <a:cubicBezTo>
                    <a:pt x="3265" y="5603"/>
                    <a:pt x="3296" y="5727"/>
                    <a:pt x="3265" y="5859"/>
                  </a:cubicBezTo>
                  <a:cubicBezTo>
                    <a:pt x="3234" y="6053"/>
                    <a:pt x="3265" y="6278"/>
                    <a:pt x="3296" y="6503"/>
                  </a:cubicBezTo>
                  <a:cubicBezTo>
                    <a:pt x="3296" y="6573"/>
                    <a:pt x="3296" y="6604"/>
                    <a:pt x="3203" y="6604"/>
                  </a:cubicBezTo>
                  <a:cubicBezTo>
                    <a:pt x="2847" y="6635"/>
                    <a:pt x="2490" y="6666"/>
                    <a:pt x="2133" y="6666"/>
                  </a:cubicBezTo>
                  <a:cubicBezTo>
                    <a:pt x="2110" y="6671"/>
                    <a:pt x="2092" y="6674"/>
                    <a:pt x="2077" y="6674"/>
                  </a:cubicBezTo>
                  <a:cubicBezTo>
                    <a:pt x="2009" y="6674"/>
                    <a:pt x="2009" y="6623"/>
                    <a:pt x="2009" y="6573"/>
                  </a:cubicBezTo>
                  <a:cubicBezTo>
                    <a:pt x="2040" y="6247"/>
                    <a:pt x="2009" y="5952"/>
                    <a:pt x="2009" y="5634"/>
                  </a:cubicBezTo>
                  <a:cubicBezTo>
                    <a:pt x="2009" y="5569"/>
                    <a:pt x="2009" y="5546"/>
                    <a:pt x="2034" y="5546"/>
                  </a:cubicBezTo>
                  <a:cubicBezTo>
                    <a:pt x="2048" y="5546"/>
                    <a:pt x="2069" y="5553"/>
                    <a:pt x="2102" y="5565"/>
                  </a:cubicBezTo>
                  <a:cubicBezTo>
                    <a:pt x="2118" y="5571"/>
                    <a:pt x="2135" y="5573"/>
                    <a:pt x="2150" y="5573"/>
                  </a:cubicBezTo>
                  <a:cubicBezTo>
                    <a:pt x="2233" y="5573"/>
                    <a:pt x="2312" y="5502"/>
                    <a:pt x="2397" y="5502"/>
                  </a:cubicBezTo>
                  <a:cubicBezTo>
                    <a:pt x="2684" y="5502"/>
                    <a:pt x="2978" y="5502"/>
                    <a:pt x="3265" y="5440"/>
                  </a:cubicBezTo>
                  <a:close/>
                  <a:moveTo>
                    <a:pt x="1652" y="5533"/>
                  </a:moveTo>
                  <a:cubicBezTo>
                    <a:pt x="1846" y="5533"/>
                    <a:pt x="1846" y="5533"/>
                    <a:pt x="1846" y="5727"/>
                  </a:cubicBezTo>
                  <a:cubicBezTo>
                    <a:pt x="1846" y="6022"/>
                    <a:pt x="1815" y="6340"/>
                    <a:pt x="1877" y="6635"/>
                  </a:cubicBezTo>
                  <a:cubicBezTo>
                    <a:pt x="1877" y="6666"/>
                    <a:pt x="1846" y="6697"/>
                    <a:pt x="1815" y="6697"/>
                  </a:cubicBezTo>
                  <a:cubicBezTo>
                    <a:pt x="1490" y="6728"/>
                    <a:pt x="1195" y="6859"/>
                    <a:pt x="877" y="6859"/>
                  </a:cubicBezTo>
                  <a:cubicBezTo>
                    <a:pt x="807" y="6859"/>
                    <a:pt x="776" y="6828"/>
                    <a:pt x="776" y="6766"/>
                  </a:cubicBezTo>
                  <a:cubicBezTo>
                    <a:pt x="745" y="6534"/>
                    <a:pt x="714" y="6309"/>
                    <a:pt x="714" y="6084"/>
                  </a:cubicBezTo>
                  <a:cubicBezTo>
                    <a:pt x="683" y="5921"/>
                    <a:pt x="683" y="5797"/>
                    <a:pt x="683" y="5665"/>
                  </a:cubicBezTo>
                  <a:cubicBezTo>
                    <a:pt x="662" y="5665"/>
                    <a:pt x="656" y="5679"/>
                    <a:pt x="653" y="5679"/>
                  </a:cubicBezTo>
                  <a:cubicBezTo>
                    <a:pt x="652" y="5679"/>
                    <a:pt x="652" y="5676"/>
                    <a:pt x="652" y="5665"/>
                  </a:cubicBezTo>
                  <a:cubicBezTo>
                    <a:pt x="970" y="5533"/>
                    <a:pt x="1296" y="5533"/>
                    <a:pt x="1652" y="5533"/>
                  </a:cubicBezTo>
                  <a:close/>
                  <a:moveTo>
                    <a:pt x="7174" y="6379"/>
                  </a:moveTo>
                  <a:cubicBezTo>
                    <a:pt x="7254" y="6379"/>
                    <a:pt x="7330" y="6418"/>
                    <a:pt x="7409" y="6418"/>
                  </a:cubicBezTo>
                  <a:cubicBezTo>
                    <a:pt x="7428" y="6418"/>
                    <a:pt x="7448" y="6416"/>
                    <a:pt x="7468" y="6410"/>
                  </a:cubicBezTo>
                  <a:cubicBezTo>
                    <a:pt x="7499" y="6410"/>
                    <a:pt x="7499" y="6441"/>
                    <a:pt x="7499" y="6472"/>
                  </a:cubicBezTo>
                  <a:cubicBezTo>
                    <a:pt x="7499" y="6922"/>
                    <a:pt x="7561" y="7348"/>
                    <a:pt x="7530" y="7798"/>
                  </a:cubicBezTo>
                  <a:cubicBezTo>
                    <a:pt x="7530" y="7860"/>
                    <a:pt x="7530" y="7891"/>
                    <a:pt x="7437" y="7891"/>
                  </a:cubicBezTo>
                  <a:lnTo>
                    <a:pt x="6429" y="7891"/>
                  </a:lnTo>
                  <a:cubicBezTo>
                    <a:pt x="6336" y="7891"/>
                    <a:pt x="6305" y="7860"/>
                    <a:pt x="6305" y="7798"/>
                  </a:cubicBezTo>
                  <a:cubicBezTo>
                    <a:pt x="6305" y="7441"/>
                    <a:pt x="6336" y="7115"/>
                    <a:pt x="6336" y="6766"/>
                  </a:cubicBezTo>
                  <a:cubicBezTo>
                    <a:pt x="6336" y="6697"/>
                    <a:pt x="6305" y="6666"/>
                    <a:pt x="6305" y="6604"/>
                  </a:cubicBezTo>
                  <a:cubicBezTo>
                    <a:pt x="6305" y="6472"/>
                    <a:pt x="6336" y="6472"/>
                    <a:pt x="6429" y="6441"/>
                  </a:cubicBezTo>
                  <a:cubicBezTo>
                    <a:pt x="6476" y="6441"/>
                    <a:pt x="6519" y="6455"/>
                    <a:pt x="6552" y="6455"/>
                  </a:cubicBezTo>
                  <a:cubicBezTo>
                    <a:pt x="6568" y="6455"/>
                    <a:pt x="6582" y="6451"/>
                    <a:pt x="6592" y="6441"/>
                  </a:cubicBezTo>
                  <a:cubicBezTo>
                    <a:pt x="6786" y="6410"/>
                    <a:pt x="6980" y="6410"/>
                    <a:pt x="7174" y="6379"/>
                  </a:cubicBezTo>
                  <a:close/>
                  <a:moveTo>
                    <a:pt x="4648" y="6653"/>
                  </a:moveTo>
                  <a:cubicBezTo>
                    <a:pt x="4684" y="6653"/>
                    <a:pt x="4684" y="6682"/>
                    <a:pt x="4684" y="6728"/>
                  </a:cubicBezTo>
                  <a:lnTo>
                    <a:pt x="4684" y="7767"/>
                  </a:lnTo>
                  <a:cubicBezTo>
                    <a:pt x="4684" y="7930"/>
                    <a:pt x="4684" y="7930"/>
                    <a:pt x="4529" y="7930"/>
                  </a:cubicBezTo>
                  <a:lnTo>
                    <a:pt x="3653" y="7930"/>
                  </a:lnTo>
                  <a:cubicBezTo>
                    <a:pt x="3591" y="7930"/>
                    <a:pt x="3560" y="7930"/>
                    <a:pt x="3560" y="7829"/>
                  </a:cubicBezTo>
                  <a:cubicBezTo>
                    <a:pt x="3521" y="7767"/>
                    <a:pt x="3521" y="7666"/>
                    <a:pt x="3521" y="7573"/>
                  </a:cubicBezTo>
                  <a:cubicBezTo>
                    <a:pt x="3560" y="7379"/>
                    <a:pt x="3591" y="7185"/>
                    <a:pt x="3521" y="6960"/>
                  </a:cubicBezTo>
                  <a:cubicBezTo>
                    <a:pt x="3490" y="6828"/>
                    <a:pt x="3521" y="6766"/>
                    <a:pt x="3684" y="6766"/>
                  </a:cubicBezTo>
                  <a:cubicBezTo>
                    <a:pt x="4010" y="6766"/>
                    <a:pt x="4297" y="6697"/>
                    <a:pt x="4591" y="6666"/>
                  </a:cubicBezTo>
                  <a:cubicBezTo>
                    <a:pt x="4616" y="6657"/>
                    <a:pt x="4635" y="6653"/>
                    <a:pt x="4648" y="6653"/>
                  </a:cubicBezTo>
                  <a:close/>
                  <a:moveTo>
                    <a:pt x="6010" y="6503"/>
                  </a:moveTo>
                  <a:cubicBezTo>
                    <a:pt x="6080" y="6503"/>
                    <a:pt x="6080" y="6534"/>
                    <a:pt x="6080" y="6604"/>
                  </a:cubicBezTo>
                  <a:cubicBezTo>
                    <a:pt x="6142" y="6728"/>
                    <a:pt x="6111" y="6891"/>
                    <a:pt x="6111" y="7053"/>
                  </a:cubicBezTo>
                  <a:cubicBezTo>
                    <a:pt x="6111" y="7278"/>
                    <a:pt x="6142" y="7503"/>
                    <a:pt x="6142" y="7736"/>
                  </a:cubicBezTo>
                  <a:cubicBezTo>
                    <a:pt x="6142" y="7767"/>
                    <a:pt x="6142" y="7798"/>
                    <a:pt x="6173" y="7829"/>
                  </a:cubicBezTo>
                  <a:cubicBezTo>
                    <a:pt x="6235" y="7891"/>
                    <a:pt x="6173" y="7891"/>
                    <a:pt x="6142" y="7891"/>
                  </a:cubicBezTo>
                  <a:cubicBezTo>
                    <a:pt x="5755" y="7930"/>
                    <a:pt x="5336" y="7930"/>
                    <a:pt x="4948" y="7930"/>
                  </a:cubicBezTo>
                  <a:cubicBezTo>
                    <a:pt x="4847" y="7930"/>
                    <a:pt x="4847" y="7860"/>
                    <a:pt x="4847" y="7798"/>
                  </a:cubicBezTo>
                  <a:lnTo>
                    <a:pt x="4847" y="7216"/>
                  </a:lnTo>
                  <a:cubicBezTo>
                    <a:pt x="4847" y="7053"/>
                    <a:pt x="4878" y="6891"/>
                    <a:pt x="4878" y="6697"/>
                  </a:cubicBezTo>
                  <a:cubicBezTo>
                    <a:pt x="4878" y="6604"/>
                    <a:pt x="4917" y="6604"/>
                    <a:pt x="5010" y="6604"/>
                  </a:cubicBezTo>
                  <a:cubicBezTo>
                    <a:pt x="5235" y="6604"/>
                    <a:pt x="5429" y="6534"/>
                    <a:pt x="5654" y="6503"/>
                  </a:cubicBezTo>
                  <a:close/>
                  <a:moveTo>
                    <a:pt x="3254" y="6787"/>
                  </a:moveTo>
                  <a:cubicBezTo>
                    <a:pt x="3327" y="6787"/>
                    <a:pt x="3327" y="6834"/>
                    <a:pt x="3327" y="6960"/>
                  </a:cubicBezTo>
                  <a:cubicBezTo>
                    <a:pt x="3327" y="7247"/>
                    <a:pt x="3327" y="7542"/>
                    <a:pt x="3366" y="7829"/>
                  </a:cubicBezTo>
                  <a:cubicBezTo>
                    <a:pt x="3366" y="7930"/>
                    <a:pt x="3327" y="7930"/>
                    <a:pt x="3265" y="7930"/>
                  </a:cubicBezTo>
                  <a:cubicBezTo>
                    <a:pt x="3221" y="7921"/>
                    <a:pt x="3176" y="7918"/>
                    <a:pt x="3132" y="7918"/>
                  </a:cubicBezTo>
                  <a:cubicBezTo>
                    <a:pt x="3020" y="7918"/>
                    <a:pt x="2908" y="7938"/>
                    <a:pt x="2796" y="7938"/>
                  </a:cubicBezTo>
                  <a:cubicBezTo>
                    <a:pt x="2758" y="7938"/>
                    <a:pt x="2721" y="7936"/>
                    <a:pt x="2684" y="7930"/>
                  </a:cubicBezTo>
                  <a:cubicBezTo>
                    <a:pt x="2575" y="7930"/>
                    <a:pt x="2467" y="7943"/>
                    <a:pt x="2360" y="7943"/>
                  </a:cubicBezTo>
                  <a:cubicBezTo>
                    <a:pt x="2307" y="7943"/>
                    <a:pt x="2255" y="7940"/>
                    <a:pt x="2203" y="7930"/>
                  </a:cubicBezTo>
                  <a:cubicBezTo>
                    <a:pt x="2164" y="7930"/>
                    <a:pt x="2133" y="7891"/>
                    <a:pt x="2133" y="7860"/>
                  </a:cubicBezTo>
                  <a:cubicBezTo>
                    <a:pt x="2071" y="7736"/>
                    <a:pt x="2102" y="7604"/>
                    <a:pt x="2071" y="7503"/>
                  </a:cubicBezTo>
                  <a:cubicBezTo>
                    <a:pt x="2071" y="7309"/>
                    <a:pt x="2009" y="7154"/>
                    <a:pt x="2040" y="6960"/>
                  </a:cubicBezTo>
                  <a:cubicBezTo>
                    <a:pt x="2040" y="6891"/>
                    <a:pt x="2040" y="6891"/>
                    <a:pt x="2102" y="6859"/>
                  </a:cubicBezTo>
                  <a:lnTo>
                    <a:pt x="2397" y="6859"/>
                  </a:lnTo>
                  <a:cubicBezTo>
                    <a:pt x="2653" y="6828"/>
                    <a:pt x="2909" y="6828"/>
                    <a:pt x="3172" y="6797"/>
                  </a:cubicBezTo>
                  <a:cubicBezTo>
                    <a:pt x="3207" y="6791"/>
                    <a:pt x="3234" y="6787"/>
                    <a:pt x="3254" y="6787"/>
                  </a:cubicBezTo>
                  <a:close/>
                  <a:moveTo>
                    <a:pt x="8597" y="6334"/>
                  </a:moveTo>
                  <a:cubicBezTo>
                    <a:pt x="8640" y="6334"/>
                    <a:pt x="8682" y="6336"/>
                    <a:pt x="8724" y="6340"/>
                  </a:cubicBezTo>
                  <a:cubicBezTo>
                    <a:pt x="8755" y="6340"/>
                    <a:pt x="8825" y="6340"/>
                    <a:pt x="8856" y="6379"/>
                  </a:cubicBezTo>
                  <a:cubicBezTo>
                    <a:pt x="8949" y="6379"/>
                    <a:pt x="8949" y="6410"/>
                    <a:pt x="8949" y="6534"/>
                  </a:cubicBezTo>
                  <a:cubicBezTo>
                    <a:pt x="8918" y="6666"/>
                    <a:pt x="8918" y="6828"/>
                    <a:pt x="8949" y="6960"/>
                  </a:cubicBezTo>
                  <a:cubicBezTo>
                    <a:pt x="8988" y="7053"/>
                    <a:pt x="8949" y="7154"/>
                    <a:pt x="8949" y="7216"/>
                  </a:cubicBezTo>
                  <a:cubicBezTo>
                    <a:pt x="8949" y="7379"/>
                    <a:pt x="8949" y="7503"/>
                    <a:pt x="8887" y="7666"/>
                  </a:cubicBezTo>
                  <a:cubicBezTo>
                    <a:pt x="8887" y="7697"/>
                    <a:pt x="8856" y="7767"/>
                    <a:pt x="8856" y="7798"/>
                  </a:cubicBezTo>
                  <a:cubicBezTo>
                    <a:pt x="8856" y="7907"/>
                    <a:pt x="8814" y="7968"/>
                    <a:pt x="8741" y="7968"/>
                  </a:cubicBezTo>
                  <a:cubicBezTo>
                    <a:pt x="8727" y="7968"/>
                    <a:pt x="8711" y="7966"/>
                    <a:pt x="8693" y="7961"/>
                  </a:cubicBezTo>
                  <a:cubicBezTo>
                    <a:pt x="8562" y="7930"/>
                    <a:pt x="8469" y="7930"/>
                    <a:pt x="8337" y="7930"/>
                  </a:cubicBezTo>
                  <a:cubicBezTo>
                    <a:pt x="8143" y="7930"/>
                    <a:pt x="7949" y="7891"/>
                    <a:pt x="7755" y="7891"/>
                  </a:cubicBezTo>
                  <a:cubicBezTo>
                    <a:pt x="7724" y="7891"/>
                    <a:pt x="7693" y="7860"/>
                    <a:pt x="7693" y="7829"/>
                  </a:cubicBezTo>
                  <a:lnTo>
                    <a:pt x="7693" y="7666"/>
                  </a:lnTo>
                  <a:cubicBezTo>
                    <a:pt x="7662" y="7410"/>
                    <a:pt x="7693" y="7115"/>
                    <a:pt x="7662" y="6859"/>
                  </a:cubicBezTo>
                  <a:cubicBezTo>
                    <a:pt x="7662" y="6728"/>
                    <a:pt x="7662" y="6604"/>
                    <a:pt x="7693" y="6472"/>
                  </a:cubicBezTo>
                  <a:cubicBezTo>
                    <a:pt x="7693" y="6441"/>
                    <a:pt x="7693" y="6410"/>
                    <a:pt x="7755" y="6410"/>
                  </a:cubicBezTo>
                  <a:cubicBezTo>
                    <a:pt x="8037" y="6410"/>
                    <a:pt x="8320" y="6334"/>
                    <a:pt x="8597" y="6334"/>
                  </a:cubicBezTo>
                  <a:close/>
                  <a:moveTo>
                    <a:pt x="1746" y="6891"/>
                  </a:moveTo>
                  <a:cubicBezTo>
                    <a:pt x="1846" y="6891"/>
                    <a:pt x="1846" y="6891"/>
                    <a:pt x="1877" y="6991"/>
                  </a:cubicBezTo>
                  <a:cubicBezTo>
                    <a:pt x="1939" y="7154"/>
                    <a:pt x="1908" y="7278"/>
                    <a:pt x="1939" y="7410"/>
                  </a:cubicBezTo>
                  <a:cubicBezTo>
                    <a:pt x="1970" y="7542"/>
                    <a:pt x="1939" y="7697"/>
                    <a:pt x="1970" y="7829"/>
                  </a:cubicBezTo>
                  <a:cubicBezTo>
                    <a:pt x="2009" y="7930"/>
                    <a:pt x="1970" y="7961"/>
                    <a:pt x="1877" y="7961"/>
                  </a:cubicBezTo>
                  <a:cubicBezTo>
                    <a:pt x="1621" y="7992"/>
                    <a:pt x="1358" y="7992"/>
                    <a:pt x="1071" y="7992"/>
                  </a:cubicBezTo>
                  <a:cubicBezTo>
                    <a:pt x="1001" y="7992"/>
                    <a:pt x="970" y="7992"/>
                    <a:pt x="939" y="7891"/>
                  </a:cubicBezTo>
                  <a:cubicBezTo>
                    <a:pt x="908" y="7829"/>
                    <a:pt x="846" y="7736"/>
                    <a:pt x="846" y="7635"/>
                  </a:cubicBezTo>
                  <a:cubicBezTo>
                    <a:pt x="846" y="7441"/>
                    <a:pt x="776" y="7247"/>
                    <a:pt x="807" y="7022"/>
                  </a:cubicBezTo>
                  <a:cubicBezTo>
                    <a:pt x="846" y="7022"/>
                    <a:pt x="908" y="6991"/>
                    <a:pt x="939" y="6991"/>
                  </a:cubicBezTo>
                  <a:cubicBezTo>
                    <a:pt x="993" y="6997"/>
                    <a:pt x="1045" y="7000"/>
                    <a:pt x="1096" y="7000"/>
                  </a:cubicBezTo>
                  <a:cubicBezTo>
                    <a:pt x="1327" y="7000"/>
                    <a:pt x="1536" y="6948"/>
                    <a:pt x="1746" y="6891"/>
                  </a:cubicBezTo>
                  <a:close/>
                  <a:moveTo>
                    <a:pt x="2506" y="0"/>
                  </a:moveTo>
                  <a:cubicBezTo>
                    <a:pt x="2427" y="0"/>
                    <a:pt x="2350" y="29"/>
                    <a:pt x="2327" y="74"/>
                  </a:cubicBezTo>
                  <a:cubicBezTo>
                    <a:pt x="2265" y="237"/>
                    <a:pt x="2133" y="369"/>
                    <a:pt x="2071" y="524"/>
                  </a:cubicBezTo>
                  <a:cubicBezTo>
                    <a:pt x="2040" y="594"/>
                    <a:pt x="2009" y="625"/>
                    <a:pt x="1908" y="625"/>
                  </a:cubicBezTo>
                  <a:cubicBezTo>
                    <a:pt x="1714" y="656"/>
                    <a:pt x="1490" y="656"/>
                    <a:pt x="1296" y="687"/>
                  </a:cubicBezTo>
                  <a:cubicBezTo>
                    <a:pt x="939" y="687"/>
                    <a:pt x="582" y="757"/>
                    <a:pt x="264" y="912"/>
                  </a:cubicBezTo>
                  <a:cubicBezTo>
                    <a:pt x="1" y="1013"/>
                    <a:pt x="1" y="1013"/>
                    <a:pt x="71" y="1238"/>
                  </a:cubicBezTo>
                  <a:lnTo>
                    <a:pt x="71" y="1300"/>
                  </a:lnTo>
                  <a:cubicBezTo>
                    <a:pt x="71" y="1625"/>
                    <a:pt x="102" y="1982"/>
                    <a:pt x="164" y="2308"/>
                  </a:cubicBezTo>
                  <a:cubicBezTo>
                    <a:pt x="195" y="2726"/>
                    <a:pt x="195" y="3114"/>
                    <a:pt x="264" y="3533"/>
                  </a:cubicBezTo>
                  <a:cubicBezTo>
                    <a:pt x="326" y="3921"/>
                    <a:pt x="326" y="4308"/>
                    <a:pt x="357" y="4696"/>
                  </a:cubicBezTo>
                  <a:cubicBezTo>
                    <a:pt x="357" y="5022"/>
                    <a:pt x="388" y="5340"/>
                    <a:pt x="420" y="5665"/>
                  </a:cubicBezTo>
                  <a:cubicBezTo>
                    <a:pt x="420" y="5797"/>
                    <a:pt x="420" y="5890"/>
                    <a:pt x="458" y="5991"/>
                  </a:cubicBezTo>
                  <a:cubicBezTo>
                    <a:pt x="489" y="6247"/>
                    <a:pt x="489" y="6503"/>
                    <a:pt x="520" y="6766"/>
                  </a:cubicBezTo>
                  <a:cubicBezTo>
                    <a:pt x="551" y="6991"/>
                    <a:pt x="582" y="7247"/>
                    <a:pt x="613" y="7472"/>
                  </a:cubicBezTo>
                  <a:cubicBezTo>
                    <a:pt x="652" y="7697"/>
                    <a:pt x="745" y="7860"/>
                    <a:pt x="745" y="8085"/>
                  </a:cubicBezTo>
                  <a:cubicBezTo>
                    <a:pt x="745" y="8123"/>
                    <a:pt x="776" y="8154"/>
                    <a:pt x="776" y="8185"/>
                  </a:cubicBezTo>
                  <a:cubicBezTo>
                    <a:pt x="877" y="8279"/>
                    <a:pt x="970" y="8379"/>
                    <a:pt x="1040" y="8472"/>
                  </a:cubicBezTo>
                  <a:cubicBezTo>
                    <a:pt x="1164" y="8604"/>
                    <a:pt x="1265" y="8736"/>
                    <a:pt x="1358" y="8860"/>
                  </a:cubicBezTo>
                  <a:cubicBezTo>
                    <a:pt x="1408" y="8888"/>
                    <a:pt x="1454" y="8912"/>
                    <a:pt x="1487" y="8912"/>
                  </a:cubicBezTo>
                  <a:cubicBezTo>
                    <a:pt x="1500" y="8912"/>
                    <a:pt x="1512" y="8908"/>
                    <a:pt x="1521" y="8899"/>
                  </a:cubicBezTo>
                  <a:cubicBezTo>
                    <a:pt x="1583" y="8829"/>
                    <a:pt x="1583" y="8767"/>
                    <a:pt x="1521" y="8736"/>
                  </a:cubicBezTo>
                  <a:cubicBezTo>
                    <a:pt x="1358" y="8604"/>
                    <a:pt x="1296" y="8410"/>
                    <a:pt x="1133" y="8279"/>
                  </a:cubicBezTo>
                  <a:cubicBezTo>
                    <a:pt x="1102" y="8279"/>
                    <a:pt x="1071" y="8248"/>
                    <a:pt x="1102" y="8185"/>
                  </a:cubicBezTo>
                  <a:lnTo>
                    <a:pt x="1234" y="8185"/>
                  </a:lnTo>
                  <a:cubicBezTo>
                    <a:pt x="1327" y="8217"/>
                    <a:pt x="1428" y="8217"/>
                    <a:pt x="1490" y="8317"/>
                  </a:cubicBezTo>
                  <a:cubicBezTo>
                    <a:pt x="1652" y="8542"/>
                    <a:pt x="1777" y="8736"/>
                    <a:pt x="1939" y="8930"/>
                  </a:cubicBezTo>
                  <a:cubicBezTo>
                    <a:pt x="1970" y="8961"/>
                    <a:pt x="2009" y="9023"/>
                    <a:pt x="2071" y="9023"/>
                  </a:cubicBezTo>
                  <a:cubicBezTo>
                    <a:pt x="2133" y="8992"/>
                    <a:pt x="2102" y="8899"/>
                    <a:pt x="2102" y="8829"/>
                  </a:cubicBezTo>
                  <a:lnTo>
                    <a:pt x="2071" y="8798"/>
                  </a:lnTo>
                  <a:cubicBezTo>
                    <a:pt x="1970" y="8705"/>
                    <a:pt x="1939" y="8604"/>
                    <a:pt x="1877" y="8511"/>
                  </a:cubicBezTo>
                  <a:cubicBezTo>
                    <a:pt x="1815" y="8410"/>
                    <a:pt x="1714" y="8317"/>
                    <a:pt x="1683" y="8185"/>
                  </a:cubicBezTo>
                  <a:lnTo>
                    <a:pt x="2009" y="8185"/>
                  </a:lnTo>
                  <a:cubicBezTo>
                    <a:pt x="2102" y="8185"/>
                    <a:pt x="2133" y="8217"/>
                    <a:pt x="2164" y="8279"/>
                  </a:cubicBezTo>
                  <a:cubicBezTo>
                    <a:pt x="2296" y="8410"/>
                    <a:pt x="2397" y="8573"/>
                    <a:pt x="2490" y="8705"/>
                  </a:cubicBezTo>
                  <a:cubicBezTo>
                    <a:pt x="2521" y="8736"/>
                    <a:pt x="2552" y="8767"/>
                    <a:pt x="2591" y="8767"/>
                  </a:cubicBezTo>
                  <a:cubicBezTo>
                    <a:pt x="2622" y="8736"/>
                    <a:pt x="2653" y="8705"/>
                    <a:pt x="2653" y="8666"/>
                  </a:cubicBezTo>
                  <a:cubicBezTo>
                    <a:pt x="2653" y="8635"/>
                    <a:pt x="2653" y="8604"/>
                    <a:pt x="2622" y="8573"/>
                  </a:cubicBezTo>
                  <a:cubicBezTo>
                    <a:pt x="2591" y="8410"/>
                    <a:pt x="2490" y="8317"/>
                    <a:pt x="2428" y="8185"/>
                  </a:cubicBezTo>
                  <a:lnTo>
                    <a:pt x="2684" y="8185"/>
                  </a:lnTo>
                  <a:cubicBezTo>
                    <a:pt x="2706" y="8180"/>
                    <a:pt x="2728" y="8178"/>
                    <a:pt x="2748" y="8178"/>
                  </a:cubicBezTo>
                  <a:cubicBezTo>
                    <a:pt x="2847" y="8178"/>
                    <a:pt x="2921" y="8239"/>
                    <a:pt x="2978" y="8348"/>
                  </a:cubicBezTo>
                  <a:cubicBezTo>
                    <a:pt x="3072" y="8472"/>
                    <a:pt x="3172" y="8604"/>
                    <a:pt x="3265" y="8736"/>
                  </a:cubicBezTo>
                  <a:cubicBezTo>
                    <a:pt x="3296" y="8767"/>
                    <a:pt x="3327" y="8798"/>
                    <a:pt x="3397" y="8798"/>
                  </a:cubicBezTo>
                  <a:cubicBezTo>
                    <a:pt x="3428" y="8767"/>
                    <a:pt x="3397" y="8705"/>
                    <a:pt x="3428" y="8635"/>
                  </a:cubicBezTo>
                  <a:lnTo>
                    <a:pt x="3397" y="8604"/>
                  </a:lnTo>
                  <a:cubicBezTo>
                    <a:pt x="3265" y="8472"/>
                    <a:pt x="3234" y="8317"/>
                    <a:pt x="3072" y="8185"/>
                  </a:cubicBezTo>
                  <a:cubicBezTo>
                    <a:pt x="3105" y="8175"/>
                    <a:pt x="3134" y="8172"/>
                    <a:pt x="3161" y="8172"/>
                  </a:cubicBezTo>
                  <a:cubicBezTo>
                    <a:pt x="3214" y="8172"/>
                    <a:pt x="3255" y="8185"/>
                    <a:pt x="3296" y="8185"/>
                  </a:cubicBezTo>
                  <a:cubicBezTo>
                    <a:pt x="3338" y="8172"/>
                    <a:pt x="3376" y="8166"/>
                    <a:pt x="3412" y="8166"/>
                  </a:cubicBezTo>
                  <a:cubicBezTo>
                    <a:pt x="3545" y="8166"/>
                    <a:pt x="3642" y="8251"/>
                    <a:pt x="3715" y="8379"/>
                  </a:cubicBezTo>
                  <a:cubicBezTo>
                    <a:pt x="3816" y="8542"/>
                    <a:pt x="3909" y="8666"/>
                    <a:pt x="4010" y="8767"/>
                  </a:cubicBezTo>
                  <a:cubicBezTo>
                    <a:pt x="4032" y="8789"/>
                    <a:pt x="4054" y="8811"/>
                    <a:pt x="4076" y="8811"/>
                  </a:cubicBezTo>
                  <a:cubicBezTo>
                    <a:pt x="4085" y="8811"/>
                    <a:pt x="4094" y="8807"/>
                    <a:pt x="4103" y="8798"/>
                  </a:cubicBezTo>
                  <a:cubicBezTo>
                    <a:pt x="4142" y="8798"/>
                    <a:pt x="4142" y="8736"/>
                    <a:pt x="4142" y="8705"/>
                  </a:cubicBezTo>
                  <a:cubicBezTo>
                    <a:pt x="4142" y="8705"/>
                    <a:pt x="4142" y="8666"/>
                    <a:pt x="4103" y="8666"/>
                  </a:cubicBezTo>
                  <a:cubicBezTo>
                    <a:pt x="3979" y="8542"/>
                    <a:pt x="3948" y="8348"/>
                    <a:pt x="3785" y="8185"/>
                  </a:cubicBezTo>
                  <a:lnTo>
                    <a:pt x="4072" y="8185"/>
                  </a:lnTo>
                  <a:cubicBezTo>
                    <a:pt x="4112" y="8181"/>
                    <a:pt x="4151" y="8178"/>
                    <a:pt x="4188" y="8178"/>
                  </a:cubicBezTo>
                  <a:cubicBezTo>
                    <a:pt x="4393" y="8178"/>
                    <a:pt x="4544" y="8256"/>
                    <a:pt x="4622" y="8472"/>
                  </a:cubicBezTo>
                  <a:cubicBezTo>
                    <a:pt x="4684" y="8604"/>
                    <a:pt x="4816" y="8736"/>
                    <a:pt x="4878" y="8829"/>
                  </a:cubicBezTo>
                  <a:cubicBezTo>
                    <a:pt x="4910" y="8855"/>
                    <a:pt x="4937" y="8907"/>
                    <a:pt x="4980" y="8907"/>
                  </a:cubicBezTo>
                  <a:cubicBezTo>
                    <a:pt x="4989" y="8907"/>
                    <a:pt x="4999" y="8904"/>
                    <a:pt x="5010" y="8899"/>
                  </a:cubicBezTo>
                  <a:cubicBezTo>
                    <a:pt x="5072" y="8860"/>
                    <a:pt x="5041" y="8798"/>
                    <a:pt x="5010" y="8767"/>
                  </a:cubicBezTo>
                  <a:cubicBezTo>
                    <a:pt x="5010" y="8736"/>
                    <a:pt x="4979" y="8705"/>
                    <a:pt x="4979" y="8666"/>
                  </a:cubicBezTo>
                  <a:cubicBezTo>
                    <a:pt x="4878" y="8511"/>
                    <a:pt x="4785" y="8348"/>
                    <a:pt x="4684" y="8185"/>
                  </a:cubicBezTo>
                  <a:cubicBezTo>
                    <a:pt x="4781" y="8169"/>
                    <a:pt x="4858" y="8159"/>
                    <a:pt x="4924" y="8159"/>
                  </a:cubicBezTo>
                  <a:cubicBezTo>
                    <a:pt x="5102" y="8159"/>
                    <a:pt x="5194" y="8232"/>
                    <a:pt x="5336" y="8441"/>
                  </a:cubicBezTo>
                  <a:cubicBezTo>
                    <a:pt x="5367" y="8511"/>
                    <a:pt x="5367" y="8542"/>
                    <a:pt x="5398" y="8573"/>
                  </a:cubicBezTo>
                  <a:cubicBezTo>
                    <a:pt x="5460" y="8666"/>
                    <a:pt x="5499" y="8736"/>
                    <a:pt x="5592" y="8798"/>
                  </a:cubicBezTo>
                  <a:cubicBezTo>
                    <a:pt x="5604" y="8822"/>
                    <a:pt x="5615" y="8832"/>
                    <a:pt x="5628" y="8832"/>
                  </a:cubicBezTo>
                  <a:cubicBezTo>
                    <a:pt x="5648" y="8832"/>
                    <a:pt x="5669" y="8805"/>
                    <a:pt x="5693" y="8767"/>
                  </a:cubicBezTo>
                  <a:cubicBezTo>
                    <a:pt x="5693" y="8666"/>
                    <a:pt x="5623" y="8604"/>
                    <a:pt x="5592" y="8542"/>
                  </a:cubicBezTo>
                  <a:cubicBezTo>
                    <a:pt x="5499" y="8410"/>
                    <a:pt x="5398" y="8317"/>
                    <a:pt x="5336" y="8185"/>
                  </a:cubicBezTo>
                  <a:lnTo>
                    <a:pt x="5336" y="8185"/>
                  </a:lnTo>
                  <a:cubicBezTo>
                    <a:pt x="5390" y="8196"/>
                    <a:pt x="5440" y="8199"/>
                    <a:pt x="5489" y="8199"/>
                  </a:cubicBezTo>
                  <a:cubicBezTo>
                    <a:pt x="5586" y="8199"/>
                    <a:pt x="5677" y="8185"/>
                    <a:pt x="5786" y="8185"/>
                  </a:cubicBezTo>
                  <a:cubicBezTo>
                    <a:pt x="5803" y="8180"/>
                    <a:pt x="5819" y="8177"/>
                    <a:pt x="5833" y="8177"/>
                  </a:cubicBezTo>
                  <a:cubicBezTo>
                    <a:pt x="5898" y="8177"/>
                    <a:pt x="5928" y="8234"/>
                    <a:pt x="5979" y="8317"/>
                  </a:cubicBezTo>
                  <a:cubicBezTo>
                    <a:pt x="6041" y="8441"/>
                    <a:pt x="6111" y="8573"/>
                    <a:pt x="6204" y="8705"/>
                  </a:cubicBezTo>
                  <a:cubicBezTo>
                    <a:pt x="6229" y="8730"/>
                    <a:pt x="6260" y="8776"/>
                    <a:pt x="6303" y="8776"/>
                  </a:cubicBezTo>
                  <a:cubicBezTo>
                    <a:pt x="6313" y="8776"/>
                    <a:pt x="6324" y="8773"/>
                    <a:pt x="6336" y="8767"/>
                  </a:cubicBezTo>
                  <a:cubicBezTo>
                    <a:pt x="6398" y="8736"/>
                    <a:pt x="6398" y="8666"/>
                    <a:pt x="6367" y="8604"/>
                  </a:cubicBezTo>
                  <a:cubicBezTo>
                    <a:pt x="6274" y="8441"/>
                    <a:pt x="6204" y="8317"/>
                    <a:pt x="6080" y="8185"/>
                  </a:cubicBezTo>
                  <a:cubicBezTo>
                    <a:pt x="6111" y="8185"/>
                    <a:pt x="6111" y="8154"/>
                    <a:pt x="6142" y="8154"/>
                  </a:cubicBezTo>
                  <a:cubicBezTo>
                    <a:pt x="6230" y="8154"/>
                    <a:pt x="6315" y="8168"/>
                    <a:pt x="6409" y="8168"/>
                  </a:cubicBezTo>
                  <a:cubicBezTo>
                    <a:pt x="6457" y="8168"/>
                    <a:pt x="6507" y="8165"/>
                    <a:pt x="6561" y="8154"/>
                  </a:cubicBezTo>
                  <a:cubicBezTo>
                    <a:pt x="6569" y="8146"/>
                    <a:pt x="6580" y="8142"/>
                    <a:pt x="6592" y="8142"/>
                  </a:cubicBezTo>
                  <a:cubicBezTo>
                    <a:pt x="6624" y="8142"/>
                    <a:pt x="6662" y="8171"/>
                    <a:pt x="6662" y="8217"/>
                  </a:cubicBezTo>
                  <a:cubicBezTo>
                    <a:pt x="6724" y="8317"/>
                    <a:pt x="6817" y="8410"/>
                    <a:pt x="6887" y="8542"/>
                  </a:cubicBezTo>
                  <a:cubicBezTo>
                    <a:pt x="6918" y="8635"/>
                    <a:pt x="7011" y="8705"/>
                    <a:pt x="7081" y="8798"/>
                  </a:cubicBezTo>
                  <a:cubicBezTo>
                    <a:pt x="7112" y="8829"/>
                    <a:pt x="7112" y="8829"/>
                    <a:pt x="7143" y="8829"/>
                  </a:cubicBezTo>
                  <a:cubicBezTo>
                    <a:pt x="7174" y="8798"/>
                    <a:pt x="7174" y="8798"/>
                    <a:pt x="7174" y="8767"/>
                  </a:cubicBezTo>
                  <a:cubicBezTo>
                    <a:pt x="7174" y="8635"/>
                    <a:pt x="7143" y="8542"/>
                    <a:pt x="7081" y="8441"/>
                  </a:cubicBezTo>
                  <a:cubicBezTo>
                    <a:pt x="7011" y="8348"/>
                    <a:pt x="6949" y="8248"/>
                    <a:pt x="6856" y="8154"/>
                  </a:cubicBezTo>
                  <a:cubicBezTo>
                    <a:pt x="6938" y="8154"/>
                    <a:pt x="7025" y="8168"/>
                    <a:pt x="7112" y="8168"/>
                  </a:cubicBezTo>
                  <a:cubicBezTo>
                    <a:pt x="7156" y="8168"/>
                    <a:pt x="7199" y="8165"/>
                    <a:pt x="7243" y="8154"/>
                  </a:cubicBezTo>
                  <a:cubicBezTo>
                    <a:pt x="7336" y="8154"/>
                    <a:pt x="7398" y="8185"/>
                    <a:pt x="7437" y="8279"/>
                  </a:cubicBezTo>
                  <a:cubicBezTo>
                    <a:pt x="7499" y="8410"/>
                    <a:pt x="7592" y="8511"/>
                    <a:pt x="7662" y="8635"/>
                  </a:cubicBezTo>
                  <a:cubicBezTo>
                    <a:pt x="7662" y="8666"/>
                    <a:pt x="7693" y="8705"/>
                    <a:pt x="7724" y="8705"/>
                  </a:cubicBezTo>
                  <a:cubicBezTo>
                    <a:pt x="7786" y="8666"/>
                    <a:pt x="7786" y="8635"/>
                    <a:pt x="7786" y="8604"/>
                  </a:cubicBezTo>
                  <a:cubicBezTo>
                    <a:pt x="7825" y="8542"/>
                    <a:pt x="7786" y="8511"/>
                    <a:pt x="7755" y="8472"/>
                  </a:cubicBezTo>
                  <a:cubicBezTo>
                    <a:pt x="7724" y="8348"/>
                    <a:pt x="7631" y="8279"/>
                    <a:pt x="7561" y="8154"/>
                  </a:cubicBezTo>
                  <a:lnTo>
                    <a:pt x="8081" y="8154"/>
                  </a:lnTo>
                  <a:cubicBezTo>
                    <a:pt x="8213" y="8154"/>
                    <a:pt x="8306" y="8217"/>
                    <a:pt x="8337" y="8348"/>
                  </a:cubicBezTo>
                  <a:cubicBezTo>
                    <a:pt x="8407" y="8441"/>
                    <a:pt x="8469" y="8542"/>
                    <a:pt x="8531" y="8635"/>
                  </a:cubicBezTo>
                  <a:cubicBezTo>
                    <a:pt x="8531" y="8687"/>
                    <a:pt x="8569" y="8717"/>
                    <a:pt x="8601" y="8717"/>
                  </a:cubicBezTo>
                  <a:cubicBezTo>
                    <a:pt x="8612" y="8717"/>
                    <a:pt x="8623" y="8713"/>
                    <a:pt x="8631" y="8705"/>
                  </a:cubicBezTo>
                  <a:cubicBezTo>
                    <a:pt x="8693" y="8705"/>
                    <a:pt x="8693" y="8635"/>
                    <a:pt x="8693" y="8604"/>
                  </a:cubicBezTo>
                  <a:cubicBezTo>
                    <a:pt x="8693" y="8511"/>
                    <a:pt x="8662" y="8441"/>
                    <a:pt x="8600" y="8379"/>
                  </a:cubicBezTo>
                  <a:cubicBezTo>
                    <a:pt x="8562" y="8317"/>
                    <a:pt x="8500" y="8248"/>
                    <a:pt x="8469" y="8185"/>
                  </a:cubicBezTo>
                  <a:lnTo>
                    <a:pt x="8469" y="8185"/>
                  </a:lnTo>
                  <a:cubicBezTo>
                    <a:pt x="8536" y="8198"/>
                    <a:pt x="8597" y="8206"/>
                    <a:pt x="8652" y="8206"/>
                  </a:cubicBezTo>
                  <a:cubicBezTo>
                    <a:pt x="8730" y="8206"/>
                    <a:pt x="8797" y="8191"/>
                    <a:pt x="8856" y="8154"/>
                  </a:cubicBezTo>
                  <a:cubicBezTo>
                    <a:pt x="8889" y="8149"/>
                    <a:pt x="8919" y="8147"/>
                    <a:pt x="8945" y="8147"/>
                  </a:cubicBezTo>
                  <a:cubicBezTo>
                    <a:pt x="9072" y="8147"/>
                    <a:pt x="9129" y="8208"/>
                    <a:pt x="9213" y="8317"/>
                  </a:cubicBezTo>
                  <a:cubicBezTo>
                    <a:pt x="9244" y="8348"/>
                    <a:pt x="9244" y="8379"/>
                    <a:pt x="9275" y="8379"/>
                  </a:cubicBezTo>
                  <a:cubicBezTo>
                    <a:pt x="9322" y="8403"/>
                    <a:pt x="9333" y="8466"/>
                    <a:pt x="9379" y="8466"/>
                  </a:cubicBezTo>
                  <a:cubicBezTo>
                    <a:pt x="9394" y="8466"/>
                    <a:pt x="9413" y="8459"/>
                    <a:pt x="9438" y="8441"/>
                  </a:cubicBezTo>
                  <a:cubicBezTo>
                    <a:pt x="9469" y="8410"/>
                    <a:pt x="9469" y="8348"/>
                    <a:pt x="9469" y="8279"/>
                  </a:cubicBezTo>
                  <a:cubicBezTo>
                    <a:pt x="9438" y="8248"/>
                    <a:pt x="9438" y="8217"/>
                    <a:pt x="9407" y="8185"/>
                  </a:cubicBezTo>
                  <a:cubicBezTo>
                    <a:pt x="9306" y="8123"/>
                    <a:pt x="9275" y="8023"/>
                    <a:pt x="9182" y="7992"/>
                  </a:cubicBezTo>
                  <a:cubicBezTo>
                    <a:pt x="9112" y="7961"/>
                    <a:pt x="9112" y="7930"/>
                    <a:pt x="9143" y="7860"/>
                  </a:cubicBezTo>
                  <a:cubicBezTo>
                    <a:pt x="9182" y="7697"/>
                    <a:pt x="9213" y="7503"/>
                    <a:pt x="9182" y="7278"/>
                  </a:cubicBezTo>
                  <a:lnTo>
                    <a:pt x="9182" y="7278"/>
                  </a:lnTo>
                  <a:cubicBezTo>
                    <a:pt x="9275" y="7379"/>
                    <a:pt x="9306" y="7441"/>
                    <a:pt x="9407" y="7472"/>
                  </a:cubicBezTo>
                  <a:cubicBezTo>
                    <a:pt x="9429" y="7494"/>
                    <a:pt x="9450" y="7519"/>
                    <a:pt x="9472" y="7519"/>
                  </a:cubicBezTo>
                  <a:cubicBezTo>
                    <a:pt x="9481" y="7519"/>
                    <a:pt x="9491" y="7515"/>
                    <a:pt x="9500" y="7503"/>
                  </a:cubicBezTo>
                  <a:cubicBezTo>
                    <a:pt x="9531" y="7472"/>
                    <a:pt x="9531" y="7441"/>
                    <a:pt x="9531" y="7379"/>
                  </a:cubicBezTo>
                  <a:cubicBezTo>
                    <a:pt x="9531" y="7309"/>
                    <a:pt x="9469" y="7278"/>
                    <a:pt x="9438" y="7216"/>
                  </a:cubicBezTo>
                  <a:cubicBezTo>
                    <a:pt x="9306" y="7084"/>
                    <a:pt x="9143" y="6991"/>
                    <a:pt x="9182" y="6766"/>
                  </a:cubicBezTo>
                  <a:lnTo>
                    <a:pt x="9182" y="6728"/>
                  </a:lnTo>
                  <a:cubicBezTo>
                    <a:pt x="9143" y="6635"/>
                    <a:pt x="9143" y="6573"/>
                    <a:pt x="9244" y="6472"/>
                  </a:cubicBezTo>
                  <a:cubicBezTo>
                    <a:pt x="9306" y="6573"/>
                    <a:pt x="9376" y="6635"/>
                    <a:pt x="9469" y="6728"/>
                  </a:cubicBezTo>
                  <a:cubicBezTo>
                    <a:pt x="9484" y="6747"/>
                    <a:pt x="9500" y="6757"/>
                    <a:pt x="9516" y="6757"/>
                  </a:cubicBezTo>
                  <a:cubicBezTo>
                    <a:pt x="9533" y="6757"/>
                    <a:pt x="9550" y="6747"/>
                    <a:pt x="9570" y="6728"/>
                  </a:cubicBezTo>
                  <a:cubicBezTo>
                    <a:pt x="9601" y="6697"/>
                    <a:pt x="9601" y="6666"/>
                    <a:pt x="9570" y="6635"/>
                  </a:cubicBezTo>
                  <a:cubicBezTo>
                    <a:pt x="9531" y="6534"/>
                    <a:pt x="9469" y="6410"/>
                    <a:pt x="9376" y="6379"/>
                  </a:cubicBezTo>
                  <a:cubicBezTo>
                    <a:pt x="9213" y="6309"/>
                    <a:pt x="9213" y="6216"/>
                    <a:pt x="9213" y="6084"/>
                  </a:cubicBezTo>
                  <a:cubicBezTo>
                    <a:pt x="9213" y="6053"/>
                    <a:pt x="9244" y="6022"/>
                    <a:pt x="9213" y="5952"/>
                  </a:cubicBezTo>
                  <a:cubicBezTo>
                    <a:pt x="9213" y="5859"/>
                    <a:pt x="9306" y="5758"/>
                    <a:pt x="9244" y="5634"/>
                  </a:cubicBezTo>
                  <a:lnTo>
                    <a:pt x="9244" y="5634"/>
                  </a:lnTo>
                  <a:cubicBezTo>
                    <a:pt x="9337" y="5727"/>
                    <a:pt x="9407" y="5797"/>
                    <a:pt x="9469" y="5859"/>
                  </a:cubicBezTo>
                  <a:cubicBezTo>
                    <a:pt x="9491" y="5881"/>
                    <a:pt x="9513" y="5903"/>
                    <a:pt x="9548" y="5903"/>
                  </a:cubicBezTo>
                  <a:cubicBezTo>
                    <a:pt x="9563" y="5903"/>
                    <a:pt x="9580" y="5899"/>
                    <a:pt x="9601" y="5890"/>
                  </a:cubicBezTo>
                  <a:cubicBezTo>
                    <a:pt x="9632" y="5859"/>
                    <a:pt x="9632" y="5828"/>
                    <a:pt x="9601" y="5758"/>
                  </a:cubicBezTo>
                  <a:cubicBezTo>
                    <a:pt x="9601" y="5696"/>
                    <a:pt x="9531" y="5634"/>
                    <a:pt x="9500" y="5603"/>
                  </a:cubicBezTo>
                  <a:cubicBezTo>
                    <a:pt x="9438" y="5565"/>
                    <a:pt x="9407" y="5533"/>
                    <a:pt x="9337" y="5502"/>
                  </a:cubicBezTo>
                  <a:cubicBezTo>
                    <a:pt x="9275" y="5471"/>
                    <a:pt x="9275" y="5440"/>
                    <a:pt x="9306" y="5409"/>
                  </a:cubicBezTo>
                  <a:cubicBezTo>
                    <a:pt x="9337" y="5177"/>
                    <a:pt x="9306" y="4952"/>
                    <a:pt x="9376" y="4727"/>
                  </a:cubicBezTo>
                  <a:cubicBezTo>
                    <a:pt x="9438" y="4789"/>
                    <a:pt x="9500" y="4859"/>
                    <a:pt x="9531" y="4921"/>
                  </a:cubicBezTo>
                  <a:cubicBezTo>
                    <a:pt x="9558" y="4942"/>
                    <a:pt x="9595" y="4982"/>
                    <a:pt x="9636" y="4982"/>
                  </a:cubicBezTo>
                  <a:cubicBezTo>
                    <a:pt x="9655" y="4982"/>
                    <a:pt x="9674" y="4974"/>
                    <a:pt x="9694" y="4952"/>
                  </a:cubicBezTo>
                  <a:cubicBezTo>
                    <a:pt x="9725" y="4921"/>
                    <a:pt x="9725" y="4890"/>
                    <a:pt x="9694" y="4828"/>
                  </a:cubicBezTo>
                  <a:cubicBezTo>
                    <a:pt x="9632" y="4696"/>
                    <a:pt x="9531" y="4595"/>
                    <a:pt x="9438" y="4533"/>
                  </a:cubicBezTo>
                  <a:cubicBezTo>
                    <a:pt x="9376" y="4502"/>
                    <a:pt x="9337" y="4471"/>
                    <a:pt x="9376" y="4401"/>
                  </a:cubicBezTo>
                  <a:cubicBezTo>
                    <a:pt x="9407" y="4277"/>
                    <a:pt x="9407" y="4145"/>
                    <a:pt x="9407" y="3983"/>
                  </a:cubicBezTo>
                  <a:cubicBezTo>
                    <a:pt x="9469" y="4014"/>
                    <a:pt x="9469" y="4052"/>
                    <a:pt x="9500" y="4083"/>
                  </a:cubicBezTo>
                  <a:cubicBezTo>
                    <a:pt x="9546" y="4083"/>
                    <a:pt x="9576" y="4111"/>
                    <a:pt x="9608" y="4111"/>
                  </a:cubicBezTo>
                  <a:cubicBezTo>
                    <a:pt x="9625" y="4111"/>
                    <a:pt x="9642" y="4104"/>
                    <a:pt x="9663" y="4083"/>
                  </a:cubicBezTo>
                  <a:cubicBezTo>
                    <a:pt x="9694" y="4052"/>
                    <a:pt x="9663" y="4014"/>
                    <a:pt x="9663" y="3952"/>
                  </a:cubicBezTo>
                  <a:cubicBezTo>
                    <a:pt x="9601" y="3859"/>
                    <a:pt x="9531" y="3758"/>
                    <a:pt x="9438" y="3696"/>
                  </a:cubicBezTo>
                  <a:cubicBezTo>
                    <a:pt x="9407" y="3665"/>
                    <a:pt x="9337" y="3626"/>
                    <a:pt x="9407" y="3533"/>
                  </a:cubicBezTo>
                  <a:cubicBezTo>
                    <a:pt x="9407" y="3502"/>
                    <a:pt x="9376" y="3471"/>
                    <a:pt x="9376" y="3432"/>
                  </a:cubicBezTo>
                  <a:cubicBezTo>
                    <a:pt x="9376" y="3308"/>
                    <a:pt x="9337" y="3145"/>
                    <a:pt x="9407" y="3013"/>
                  </a:cubicBezTo>
                  <a:cubicBezTo>
                    <a:pt x="9469" y="3044"/>
                    <a:pt x="9531" y="3083"/>
                    <a:pt x="9570" y="3145"/>
                  </a:cubicBezTo>
                  <a:cubicBezTo>
                    <a:pt x="9601" y="3161"/>
                    <a:pt x="9632" y="3168"/>
                    <a:pt x="9659" y="3168"/>
                  </a:cubicBezTo>
                  <a:cubicBezTo>
                    <a:pt x="9686" y="3168"/>
                    <a:pt x="9709" y="3161"/>
                    <a:pt x="9725" y="3145"/>
                  </a:cubicBezTo>
                  <a:cubicBezTo>
                    <a:pt x="9764" y="3083"/>
                    <a:pt x="9764" y="3013"/>
                    <a:pt x="9694" y="2951"/>
                  </a:cubicBezTo>
                  <a:cubicBezTo>
                    <a:pt x="9601" y="2889"/>
                    <a:pt x="9500" y="2819"/>
                    <a:pt x="9438" y="2757"/>
                  </a:cubicBezTo>
                  <a:cubicBezTo>
                    <a:pt x="9407" y="2726"/>
                    <a:pt x="9337" y="2726"/>
                    <a:pt x="9337" y="2657"/>
                  </a:cubicBezTo>
                  <a:cubicBezTo>
                    <a:pt x="9306" y="2502"/>
                    <a:pt x="9306" y="2339"/>
                    <a:pt x="9244" y="2145"/>
                  </a:cubicBezTo>
                  <a:lnTo>
                    <a:pt x="9244" y="2145"/>
                  </a:lnTo>
                  <a:cubicBezTo>
                    <a:pt x="9407" y="2207"/>
                    <a:pt x="9438" y="2339"/>
                    <a:pt x="9570" y="2370"/>
                  </a:cubicBezTo>
                  <a:cubicBezTo>
                    <a:pt x="9588" y="2388"/>
                    <a:pt x="9616" y="2406"/>
                    <a:pt x="9643" y="2406"/>
                  </a:cubicBezTo>
                  <a:cubicBezTo>
                    <a:pt x="9662" y="2406"/>
                    <a:pt x="9681" y="2396"/>
                    <a:pt x="9694" y="2370"/>
                  </a:cubicBezTo>
                  <a:cubicBezTo>
                    <a:pt x="9725" y="2339"/>
                    <a:pt x="9725" y="2269"/>
                    <a:pt x="9663" y="2207"/>
                  </a:cubicBezTo>
                  <a:cubicBezTo>
                    <a:pt x="9601" y="2176"/>
                    <a:pt x="9570" y="2075"/>
                    <a:pt x="9469" y="2044"/>
                  </a:cubicBezTo>
                  <a:cubicBezTo>
                    <a:pt x="9275" y="1951"/>
                    <a:pt x="9244" y="1757"/>
                    <a:pt x="9275" y="1563"/>
                  </a:cubicBezTo>
                  <a:cubicBezTo>
                    <a:pt x="9275" y="1431"/>
                    <a:pt x="9275" y="1300"/>
                    <a:pt x="9244" y="1176"/>
                  </a:cubicBezTo>
                  <a:cubicBezTo>
                    <a:pt x="9376" y="1176"/>
                    <a:pt x="9376" y="1300"/>
                    <a:pt x="9407" y="1369"/>
                  </a:cubicBezTo>
                  <a:cubicBezTo>
                    <a:pt x="9452" y="1415"/>
                    <a:pt x="9481" y="1444"/>
                    <a:pt x="9533" y="1444"/>
                  </a:cubicBezTo>
                  <a:cubicBezTo>
                    <a:pt x="9552" y="1444"/>
                    <a:pt x="9574" y="1440"/>
                    <a:pt x="9601" y="1431"/>
                  </a:cubicBezTo>
                  <a:cubicBezTo>
                    <a:pt x="9663" y="1369"/>
                    <a:pt x="9694" y="1269"/>
                    <a:pt x="9632" y="1207"/>
                  </a:cubicBezTo>
                  <a:cubicBezTo>
                    <a:pt x="9531" y="1144"/>
                    <a:pt x="9500" y="1013"/>
                    <a:pt x="9407" y="951"/>
                  </a:cubicBezTo>
                  <a:cubicBezTo>
                    <a:pt x="9306" y="881"/>
                    <a:pt x="9213" y="819"/>
                    <a:pt x="9143" y="718"/>
                  </a:cubicBezTo>
                  <a:cubicBezTo>
                    <a:pt x="9112" y="656"/>
                    <a:pt x="9019" y="594"/>
                    <a:pt x="8949" y="524"/>
                  </a:cubicBezTo>
                  <a:cubicBezTo>
                    <a:pt x="8927" y="502"/>
                    <a:pt x="8890" y="480"/>
                    <a:pt x="8848" y="480"/>
                  </a:cubicBezTo>
                  <a:cubicBezTo>
                    <a:pt x="8831" y="480"/>
                    <a:pt x="8812" y="484"/>
                    <a:pt x="8794" y="493"/>
                  </a:cubicBezTo>
                  <a:cubicBezTo>
                    <a:pt x="8781" y="503"/>
                    <a:pt x="8769" y="507"/>
                    <a:pt x="8758" y="507"/>
                  </a:cubicBezTo>
                  <a:cubicBezTo>
                    <a:pt x="8735" y="507"/>
                    <a:pt x="8714" y="493"/>
                    <a:pt x="8693" y="493"/>
                  </a:cubicBezTo>
                  <a:cubicBezTo>
                    <a:pt x="8418" y="509"/>
                    <a:pt x="8153" y="509"/>
                    <a:pt x="7891" y="509"/>
                  </a:cubicBezTo>
                  <a:cubicBezTo>
                    <a:pt x="7629" y="509"/>
                    <a:pt x="7371" y="509"/>
                    <a:pt x="7112" y="524"/>
                  </a:cubicBezTo>
                  <a:cubicBezTo>
                    <a:pt x="6812" y="524"/>
                    <a:pt x="6508" y="510"/>
                    <a:pt x="6206" y="510"/>
                  </a:cubicBezTo>
                  <a:cubicBezTo>
                    <a:pt x="6055" y="510"/>
                    <a:pt x="5904" y="514"/>
                    <a:pt x="5755" y="524"/>
                  </a:cubicBezTo>
                  <a:cubicBezTo>
                    <a:pt x="5184" y="524"/>
                    <a:pt x="4638" y="484"/>
                    <a:pt x="4093" y="484"/>
                  </a:cubicBezTo>
                  <a:cubicBezTo>
                    <a:pt x="3957" y="484"/>
                    <a:pt x="3821" y="487"/>
                    <a:pt x="3684" y="493"/>
                  </a:cubicBezTo>
                  <a:cubicBezTo>
                    <a:pt x="3534" y="493"/>
                    <a:pt x="3370" y="479"/>
                    <a:pt x="3211" y="479"/>
                  </a:cubicBezTo>
                  <a:cubicBezTo>
                    <a:pt x="3132" y="479"/>
                    <a:pt x="3053" y="483"/>
                    <a:pt x="2978" y="493"/>
                  </a:cubicBezTo>
                  <a:cubicBezTo>
                    <a:pt x="2816" y="524"/>
                    <a:pt x="2622" y="524"/>
                    <a:pt x="2459" y="563"/>
                  </a:cubicBezTo>
                  <a:cubicBezTo>
                    <a:pt x="2459" y="431"/>
                    <a:pt x="2552" y="330"/>
                    <a:pt x="2591" y="237"/>
                  </a:cubicBezTo>
                  <a:cubicBezTo>
                    <a:pt x="2653" y="136"/>
                    <a:pt x="2653" y="43"/>
                    <a:pt x="2591" y="12"/>
                  </a:cubicBezTo>
                  <a:cubicBezTo>
                    <a:pt x="2564" y="4"/>
                    <a:pt x="2534" y="0"/>
                    <a:pt x="2506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8"/>
            <p:cNvSpPr/>
            <p:nvPr/>
          </p:nvSpPr>
          <p:spPr>
            <a:xfrm>
              <a:off x="554057" y="1006314"/>
              <a:ext cx="3213233" cy="679638"/>
            </a:xfrm>
            <a:custGeom>
              <a:rect b="b" l="l" r="r" t="t"/>
              <a:pathLst>
                <a:path extrusionOk="0" h="1852" w="8756">
                  <a:moveTo>
                    <a:pt x="8309" y="221"/>
                  </a:moveTo>
                  <a:cubicBezTo>
                    <a:pt x="8327" y="221"/>
                    <a:pt x="8346" y="225"/>
                    <a:pt x="8367" y="233"/>
                  </a:cubicBezTo>
                  <a:cubicBezTo>
                    <a:pt x="8398" y="264"/>
                    <a:pt x="8429" y="264"/>
                    <a:pt x="8429" y="357"/>
                  </a:cubicBezTo>
                  <a:cubicBezTo>
                    <a:pt x="8398" y="426"/>
                    <a:pt x="8298" y="426"/>
                    <a:pt x="8236" y="458"/>
                  </a:cubicBezTo>
                  <a:cubicBezTo>
                    <a:pt x="8227" y="466"/>
                    <a:pt x="8214" y="470"/>
                    <a:pt x="8199" y="470"/>
                  </a:cubicBezTo>
                  <a:cubicBezTo>
                    <a:pt x="8156" y="470"/>
                    <a:pt x="8096" y="439"/>
                    <a:pt x="8073" y="388"/>
                  </a:cubicBezTo>
                  <a:cubicBezTo>
                    <a:pt x="8073" y="357"/>
                    <a:pt x="8073" y="326"/>
                    <a:pt x="8143" y="295"/>
                  </a:cubicBezTo>
                  <a:cubicBezTo>
                    <a:pt x="8192" y="270"/>
                    <a:pt x="8241" y="221"/>
                    <a:pt x="8309" y="221"/>
                  </a:cubicBezTo>
                  <a:close/>
                  <a:moveTo>
                    <a:pt x="8367" y="489"/>
                  </a:moveTo>
                  <a:cubicBezTo>
                    <a:pt x="8429" y="489"/>
                    <a:pt x="8460" y="551"/>
                    <a:pt x="8460" y="582"/>
                  </a:cubicBezTo>
                  <a:cubicBezTo>
                    <a:pt x="8460" y="651"/>
                    <a:pt x="8429" y="713"/>
                    <a:pt x="8367" y="713"/>
                  </a:cubicBezTo>
                  <a:cubicBezTo>
                    <a:pt x="8298" y="713"/>
                    <a:pt x="8298" y="651"/>
                    <a:pt x="8298" y="582"/>
                  </a:cubicBezTo>
                  <a:cubicBezTo>
                    <a:pt x="8267" y="520"/>
                    <a:pt x="8298" y="489"/>
                    <a:pt x="8367" y="489"/>
                  </a:cubicBezTo>
                  <a:close/>
                  <a:moveTo>
                    <a:pt x="8023" y="1058"/>
                  </a:moveTo>
                  <a:cubicBezTo>
                    <a:pt x="8058" y="1058"/>
                    <a:pt x="8081" y="1087"/>
                    <a:pt x="8104" y="1132"/>
                  </a:cubicBezTo>
                  <a:cubicBezTo>
                    <a:pt x="8073" y="1233"/>
                    <a:pt x="8042" y="1264"/>
                    <a:pt x="7949" y="1264"/>
                  </a:cubicBezTo>
                  <a:cubicBezTo>
                    <a:pt x="7879" y="1264"/>
                    <a:pt x="7817" y="1233"/>
                    <a:pt x="7817" y="1163"/>
                  </a:cubicBezTo>
                  <a:cubicBezTo>
                    <a:pt x="7817" y="1070"/>
                    <a:pt x="7879" y="1070"/>
                    <a:pt x="7980" y="1070"/>
                  </a:cubicBezTo>
                  <a:cubicBezTo>
                    <a:pt x="7996" y="1062"/>
                    <a:pt x="8011" y="1058"/>
                    <a:pt x="8023" y="1058"/>
                  </a:cubicBezTo>
                  <a:close/>
                  <a:moveTo>
                    <a:pt x="6817" y="1008"/>
                  </a:moveTo>
                  <a:cubicBezTo>
                    <a:pt x="6983" y="1008"/>
                    <a:pt x="7126" y="1076"/>
                    <a:pt x="7286" y="1076"/>
                  </a:cubicBezTo>
                  <a:cubicBezTo>
                    <a:pt x="7312" y="1076"/>
                    <a:pt x="7339" y="1075"/>
                    <a:pt x="7367" y="1070"/>
                  </a:cubicBezTo>
                  <a:cubicBezTo>
                    <a:pt x="7384" y="1062"/>
                    <a:pt x="7398" y="1058"/>
                    <a:pt x="7410" y="1058"/>
                  </a:cubicBezTo>
                  <a:cubicBezTo>
                    <a:pt x="7444" y="1058"/>
                    <a:pt x="7460" y="1087"/>
                    <a:pt x="7460" y="1132"/>
                  </a:cubicBezTo>
                  <a:cubicBezTo>
                    <a:pt x="7460" y="1202"/>
                    <a:pt x="7429" y="1233"/>
                    <a:pt x="7398" y="1233"/>
                  </a:cubicBezTo>
                  <a:lnTo>
                    <a:pt x="7235" y="1233"/>
                  </a:lnTo>
                  <a:cubicBezTo>
                    <a:pt x="7010" y="1163"/>
                    <a:pt x="6786" y="1202"/>
                    <a:pt x="6553" y="1163"/>
                  </a:cubicBezTo>
                  <a:cubicBezTo>
                    <a:pt x="6429" y="1163"/>
                    <a:pt x="6297" y="1202"/>
                    <a:pt x="6165" y="1202"/>
                  </a:cubicBezTo>
                  <a:cubicBezTo>
                    <a:pt x="5909" y="1202"/>
                    <a:pt x="5653" y="1202"/>
                    <a:pt x="5359" y="1163"/>
                  </a:cubicBezTo>
                  <a:cubicBezTo>
                    <a:pt x="5196" y="1163"/>
                    <a:pt x="5041" y="1202"/>
                    <a:pt x="4878" y="1202"/>
                  </a:cubicBezTo>
                  <a:lnTo>
                    <a:pt x="4420" y="1202"/>
                  </a:lnTo>
                  <a:cubicBezTo>
                    <a:pt x="4271" y="1202"/>
                    <a:pt x="4121" y="1216"/>
                    <a:pt x="3980" y="1216"/>
                  </a:cubicBezTo>
                  <a:cubicBezTo>
                    <a:pt x="3910" y="1216"/>
                    <a:pt x="3841" y="1212"/>
                    <a:pt x="3777" y="1202"/>
                  </a:cubicBezTo>
                  <a:cubicBezTo>
                    <a:pt x="3583" y="1202"/>
                    <a:pt x="3420" y="1264"/>
                    <a:pt x="3257" y="1264"/>
                  </a:cubicBezTo>
                  <a:cubicBezTo>
                    <a:pt x="3114" y="1295"/>
                    <a:pt x="2968" y="1303"/>
                    <a:pt x="2823" y="1303"/>
                  </a:cubicBezTo>
                  <a:cubicBezTo>
                    <a:pt x="2678" y="1303"/>
                    <a:pt x="2532" y="1295"/>
                    <a:pt x="2389" y="1295"/>
                  </a:cubicBezTo>
                  <a:cubicBezTo>
                    <a:pt x="2323" y="1310"/>
                    <a:pt x="2249" y="1310"/>
                    <a:pt x="2176" y="1310"/>
                  </a:cubicBezTo>
                  <a:cubicBezTo>
                    <a:pt x="2104" y="1310"/>
                    <a:pt x="2032" y="1310"/>
                    <a:pt x="1970" y="1326"/>
                  </a:cubicBezTo>
                  <a:lnTo>
                    <a:pt x="1900" y="1326"/>
                  </a:lnTo>
                  <a:cubicBezTo>
                    <a:pt x="1900" y="1295"/>
                    <a:pt x="1900" y="1264"/>
                    <a:pt x="1939" y="1233"/>
                  </a:cubicBezTo>
                  <a:cubicBezTo>
                    <a:pt x="1970" y="1233"/>
                    <a:pt x="2032" y="1202"/>
                    <a:pt x="2063" y="1202"/>
                  </a:cubicBezTo>
                  <a:cubicBezTo>
                    <a:pt x="2196" y="1202"/>
                    <a:pt x="2350" y="1155"/>
                    <a:pt x="2508" y="1155"/>
                  </a:cubicBezTo>
                  <a:cubicBezTo>
                    <a:pt x="2543" y="1155"/>
                    <a:pt x="2578" y="1158"/>
                    <a:pt x="2614" y="1163"/>
                  </a:cubicBezTo>
                  <a:cubicBezTo>
                    <a:pt x="2908" y="1101"/>
                    <a:pt x="3226" y="1132"/>
                    <a:pt x="3552" y="1070"/>
                  </a:cubicBezTo>
                  <a:cubicBezTo>
                    <a:pt x="3715" y="1039"/>
                    <a:pt x="3909" y="1039"/>
                    <a:pt x="4071" y="1039"/>
                  </a:cubicBezTo>
                  <a:lnTo>
                    <a:pt x="4684" y="1039"/>
                  </a:lnTo>
                  <a:cubicBezTo>
                    <a:pt x="4705" y="1029"/>
                    <a:pt x="4730" y="1025"/>
                    <a:pt x="4756" y="1025"/>
                  </a:cubicBezTo>
                  <a:cubicBezTo>
                    <a:pt x="4809" y="1025"/>
                    <a:pt x="4868" y="1039"/>
                    <a:pt x="4909" y="1039"/>
                  </a:cubicBezTo>
                  <a:cubicBezTo>
                    <a:pt x="4994" y="1049"/>
                    <a:pt x="5080" y="1053"/>
                    <a:pt x="5167" y="1053"/>
                  </a:cubicBezTo>
                  <a:cubicBezTo>
                    <a:pt x="5340" y="1053"/>
                    <a:pt x="5514" y="1039"/>
                    <a:pt x="5684" y="1039"/>
                  </a:cubicBezTo>
                  <a:cubicBezTo>
                    <a:pt x="6072" y="1039"/>
                    <a:pt x="6429" y="1039"/>
                    <a:pt x="6817" y="1008"/>
                  </a:cubicBezTo>
                  <a:close/>
                  <a:moveTo>
                    <a:pt x="3296" y="0"/>
                  </a:moveTo>
                  <a:cubicBezTo>
                    <a:pt x="3032" y="0"/>
                    <a:pt x="2808" y="0"/>
                    <a:pt x="2583" y="39"/>
                  </a:cubicBezTo>
                  <a:cubicBezTo>
                    <a:pt x="2489" y="61"/>
                    <a:pt x="2400" y="83"/>
                    <a:pt x="2309" y="83"/>
                  </a:cubicBezTo>
                  <a:cubicBezTo>
                    <a:pt x="2271" y="83"/>
                    <a:pt x="2234" y="79"/>
                    <a:pt x="2195" y="70"/>
                  </a:cubicBezTo>
                  <a:cubicBezTo>
                    <a:pt x="2063" y="70"/>
                    <a:pt x="1970" y="101"/>
                    <a:pt x="1900" y="233"/>
                  </a:cubicBezTo>
                  <a:cubicBezTo>
                    <a:pt x="1869" y="357"/>
                    <a:pt x="1807" y="520"/>
                    <a:pt x="1745" y="651"/>
                  </a:cubicBezTo>
                  <a:cubicBezTo>
                    <a:pt x="1644" y="814"/>
                    <a:pt x="1551" y="1008"/>
                    <a:pt x="1513" y="1233"/>
                  </a:cubicBezTo>
                  <a:cubicBezTo>
                    <a:pt x="1493" y="1357"/>
                    <a:pt x="1381" y="1427"/>
                    <a:pt x="1260" y="1427"/>
                  </a:cubicBezTo>
                  <a:cubicBezTo>
                    <a:pt x="1192" y="1427"/>
                    <a:pt x="1122" y="1405"/>
                    <a:pt x="1063" y="1357"/>
                  </a:cubicBezTo>
                  <a:cubicBezTo>
                    <a:pt x="931" y="1202"/>
                    <a:pt x="776" y="1039"/>
                    <a:pt x="613" y="938"/>
                  </a:cubicBezTo>
                  <a:cubicBezTo>
                    <a:pt x="543" y="938"/>
                    <a:pt x="543" y="907"/>
                    <a:pt x="543" y="845"/>
                  </a:cubicBezTo>
                  <a:cubicBezTo>
                    <a:pt x="543" y="814"/>
                    <a:pt x="582" y="775"/>
                    <a:pt x="613" y="775"/>
                  </a:cubicBezTo>
                  <a:cubicBezTo>
                    <a:pt x="670" y="754"/>
                    <a:pt x="718" y="744"/>
                    <a:pt x="762" y="744"/>
                  </a:cubicBezTo>
                  <a:cubicBezTo>
                    <a:pt x="845" y="744"/>
                    <a:pt x="915" y="780"/>
                    <a:pt x="1001" y="845"/>
                  </a:cubicBezTo>
                  <a:cubicBezTo>
                    <a:pt x="1063" y="907"/>
                    <a:pt x="1125" y="1008"/>
                    <a:pt x="1226" y="1039"/>
                  </a:cubicBezTo>
                  <a:cubicBezTo>
                    <a:pt x="1357" y="744"/>
                    <a:pt x="1450" y="489"/>
                    <a:pt x="1582" y="194"/>
                  </a:cubicBezTo>
                  <a:lnTo>
                    <a:pt x="1094" y="194"/>
                  </a:lnTo>
                  <a:cubicBezTo>
                    <a:pt x="807" y="233"/>
                    <a:pt x="481" y="295"/>
                    <a:pt x="194" y="326"/>
                  </a:cubicBezTo>
                  <a:cubicBezTo>
                    <a:pt x="93" y="357"/>
                    <a:pt x="0" y="458"/>
                    <a:pt x="0" y="520"/>
                  </a:cubicBezTo>
                  <a:cubicBezTo>
                    <a:pt x="31" y="907"/>
                    <a:pt x="124" y="1295"/>
                    <a:pt x="93" y="1714"/>
                  </a:cubicBezTo>
                  <a:cubicBezTo>
                    <a:pt x="93" y="1846"/>
                    <a:pt x="124" y="1846"/>
                    <a:pt x="256" y="1846"/>
                  </a:cubicBezTo>
                  <a:cubicBezTo>
                    <a:pt x="296" y="1850"/>
                    <a:pt x="336" y="1852"/>
                    <a:pt x="376" y="1852"/>
                  </a:cubicBezTo>
                  <a:cubicBezTo>
                    <a:pt x="625" y="1852"/>
                    <a:pt x="878" y="1778"/>
                    <a:pt x="1125" y="1745"/>
                  </a:cubicBezTo>
                  <a:cubicBezTo>
                    <a:pt x="1482" y="1745"/>
                    <a:pt x="1807" y="1683"/>
                    <a:pt x="2133" y="1683"/>
                  </a:cubicBezTo>
                  <a:cubicBezTo>
                    <a:pt x="2327" y="1683"/>
                    <a:pt x="2521" y="1652"/>
                    <a:pt x="2676" y="1652"/>
                  </a:cubicBezTo>
                  <a:cubicBezTo>
                    <a:pt x="3133" y="1590"/>
                    <a:pt x="3583" y="1590"/>
                    <a:pt x="4071" y="1551"/>
                  </a:cubicBezTo>
                  <a:cubicBezTo>
                    <a:pt x="4358" y="1551"/>
                    <a:pt x="4684" y="1551"/>
                    <a:pt x="4971" y="1520"/>
                  </a:cubicBezTo>
                  <a:cubicBezTo>
                    <a:pt x="5328" y="1489"/>
                    <a:pt x="5653" y="1489"/>
                    <a:pt x="5971" y="1458"/>
                  </a:cubicBezTo>
                  <a:cubicBezTo>
                    <a:pt x="6126" y="1458"/>
                    <a:pt x="6278" y="1472"/>
                    <a:pt x="6429" y="1472"/>
                  </a:cubicBezTo>
                  <a:cubicBezTo>
                    <a:pt x="6504" y="1472"/>
                    <a:pt x="6579" y="1468"/>
                    <a:pt x="6654" y="1458"/>
                  </a:cubicBezTo>
                  <a:cubicBezTo>
                    <a:pt x="6716" y="1458"/>
                    <a:pt x="6781" y="1444"/>
                    <a:pt x="6857" y="1444"/>
                  </a:cubicBezTo>
                  <a:cubicBezTo>
                    <a:pt x="6895" y="1444"/>
                    <a:pt x="6935" y="1447"/>
                    <a:pt x="6979" y="1458"/>
                  </a:cubicBezTo>
                  <a:cubicBezTo>
                    <a:pt x="7065" y="1468"/>
                    <a:pt x="7150" y="1472"/>
                    <a:pt x="7237" y="1472"/>
                  </a:cubicBezTo>
                  <a:cubicBezTo>
                    <a:pt x="7410" y="1472"/>
                    <a:pt x="7589" y="1458"/>
                    <a:pt x="7786" y="1458"/>
                  </a:cubicBezTo>
                  <a:lnTo>
                    <a:pt x="8623" y="1458"/>
                  </a:lnTo>
                  <a:cubicBezTo>
                    <a:pt x="8685" y="1458"/>
                    <a:pt x="8755" y="1458"/>
                    <a:pt x="8755" y="1357"/>
                  </a:cubicBezTo>
                  <a:cubicBezTo>
                    <a:pt x="8724" y="969"/>
                    <a:pt x="8755" y="620"/>
                    <a:pt x="8755" y="233"/>
                  </a:cubicBezTo>
                  <a:cubicBezTo>
                    <a:pt x="8755" y="70"/>
                    <a:pt x="8724" y="39"/>
                    <a:pt x="8530" y="39"/>
                  </a:cubicBezTo>
                  <a:cubicBezTo>
                    <a:pt x="8398" y="39"/>
                    <a:pt x="8267" y="39"/>
                    <a:pt x="8174" y="70"/>
                  </a:cubicBezTo>
                  <a:lnTo>
                    <a:pt x="6910" y="70"/>
                  </a:lnTo>
                  <a:cubicBezTo>
                    <a:pt x="6716" y="39"/>
                    <a:pt x="6491" y="39"/>
                    <a:pt x="6297" y="39"/>
                  </a:cubicBezTo>
                  <a:lnTo>
                    <a:pt x="5684" y="39"/>
                  </a:lnTo>
                  <a:cubicBezTo>
                    <a:pt x="5603" y="54"/>
                    <a:pt x="5529" y="62"/>
                    <a:pt x="5457" y="62"/>
                  </a:cubicBezTo>
                  <a:cubicBezTo>
                    <a:pt x="5384" y="62"/>
                    <a:pt x="5312" y="54"/>
                    <a:pt x="5235" y="39"/>
                  </a:cubicBezTo>
                  <a:cubicBezTo>
                    <a:pt x="5215" y="19"/>
                    <a:pt x="5198" y="10"/>
                    <a:pt x="5181" y="10"/>
                  </a:cubicBezTo>
                  <a:cubicBezTo>
                    <a:pt x="5165" y="10"/>
                    <a:pt x="5149" y="19"/>
                    <a:pt x="5134" y="39"/>
                  </a:cubicBezTo>
                  <a:cubicBezTo>
                    <a:pt x="5052" y="54"/>
                    <a:pt x="4971" y="62"/>
                    <a:pt x="4891" y="62"/>
                  </a:cubicBezTo>
                  <a:cubicBezTo>
                    <a:pt x="4810" y="62"/>
                    <a:pt x="4731" y="54"/>
                    <a:pt x="4653" y="39"/>
                  </a:cubicBezTo>
                  <a:cubicBezTo>
                    <a:pt x="4579" y="29"/>
                    <a:pt x="4506" y="26"/>
                    <a:pt x="4434" y="26"/>
                  </a:cubicBezTo>
                  <a:cubicBezTo>
                    <a:pt x="4325" y="26"/>
                    <a:pt x="4218" y="33"/>
                    <a:pt x="4113" y="33"/>
                  </a:cubicBezTo>
                  <a:cubicBezTo>
                    <a:pt x="4009" y="33"/>
                    <a:pt x="3907" y="26"/>
                    <a:pt x="3808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8"/>
            <p:cNvSpPr/>
            <p:nvPr/>
          </p:nvSpPr>
          <p:spPr>
            <a:xfrm>
              <a:off x="3268942" y="3067251"/>
              <a:ext cx="486976" cy="600004"/>
            </a:xfrm>
            <a:custGeom>
              <a:rect b="b" l="l" r="r" t="t"/>
              <a:pathLst>
                <a:path extrusionOk="0" h="1635" w="1327">
                  <a:moveTo>
                    <a:pt x="935" y="0"/>
                  </a:moveTo>
                  <a:cubicBezTo>
                    <a:pt x="658" y="0"/>
                    <a:pt x="375" y="76"/>
                    <a:pt x="93" y="76"/>
                  </a:cubicBezTo>
                  <a:cubicBezTo>
                    <a:pt x="31" y="76"/>
                    <a:pt x="31" y="107"/>
                    <a:pt x="31" y="138"/>
                  </a:cubicBezTo>
                  <a:cubicBezTo>
                    <a:pt x="0" y="270"/>
                    <a:pt x="0" y="394"/>
                    <a:pt x="0" y="525"/>
                  </a:cubicBezTo>
                  <a:cubicBezTo>
                    <a:pt x="31" y="781"/>
                    <a:pt x="0" y="1076"/>
                    <a:pt x="31" y="1332"/>
                  </a:cubicBezTo>
                  <a:lnTo>
                    <a:pt x="31" y="1495"/>
                  </a:lnTo>
                  <a:cubicBezTo>
                    <a:pt x="31" y="1526"/>
                    <a:pt x="62" y="1557"/>
                    <a:pt x="93" y="1557"/>
                  </a:cubicBezTo>
                  <a:cubicBezTo>
                    <a:pt x="287" y="1557"/>
                    <a:pt x="481" y="1596"/>
                    <a:pt x="675" y="1596"/>
                  </a:cubicBezTo>
                  <a:cubicBezTo>
                    <a:pt x="807" y="1596"/>
                    <a:pt x="900" y="1596"/>
                    <a:pt x="1031" y="1627"/>
                  </a:cubicBezTo>
                  <a:cubicBezTo>
                    <a:pt x="1049" y="1632"/>
                    <a:pt x="1065" y="1634"/>
                    <a:pt x="1079" y="1634"/>
                  </a:cubicBezTo>
                  <a:cubicBezTo>
                    <a:pt x="1152" y="1634"/>
                    <a:pt x="1194" y="1573"/>
                    <a:pt x="1194" y="1464"/>
                  </a:cubicBezTo>
                  <a:cubicBezTo>
                    <a:pt x="1194" y="1433"/>
                    <a:pt x="1225" y="1363"/>
                    <a:pt x="1225" y="1332"/>
                  </a:cubicBezTo>
                  <a:cubicBezTo>
                    <a:pt x="1287" y="1169"/>
                    <a:pt x="1287" y="1045"/>
                    <a:pt x="1287" y="882"/>
                  </a:cubicBezTo>
                  <a:cubicBezTo>
                    <a:pt x="1287" y="820"/>
                    <a:pt x="1326" y="719"/>
                    <a:pt x="1287" y="626"/>
                  </a:cubicBezTo>
                  <a:cubicBezTo>
                    <a:pt x="1256" y="494"/>
                    <a:pt x="1256" y="332"/>
                    <a:pt x="1287" y="200"/>
                  </a:cubicBezTo>
                  <a:cubicBezTo>
                    <a:pt x="1287" y="76"/>
                    <a:pt x="1287" y="45"/>
                    <a:pt x="1194" y="45"/>
                  </a:cubicBezTo>
                  <a:cubicBezTo>
                    <a:pt x="1163" y="6"/>
                    <a:pt x="1093" y="6"/>
                    <a:pt x="1062" y="6"/>
                  </a:cubicBezTo>
                  <a:cubicBezTo>
                    <a:pt x="1020" y="2"/>
                    <a:pt x="978" y="0"/>
                    <a:pt x="935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8"/>
            <p:cNvSpPr/>
            <p:nvPr/>
          </p:nvSpPr>
          <p:spPr>
            <a:xfrm>
              <a:off x="648002" y="2132930"/>
              <a:ext cx="498352" cy="611747"/>
            </a:xfrm>
            <a:custGeom>
              <a:rect b="b" l="l" r="r" t="t"/>
              <a:pathLst>
                <a:path extrusionOk="0" h="1667" w="1358">
                  <a:moveTo>
                    <a:pt x="93" y="1"/>
                  </a:moveTo>
                  <a:cubicBezTo>
                    <a:pt x="31" y="1"/>
                    <a:pt x="0" y="1"/>
                    <a:pt x="0" y="102"/>
                  </a:cubicBezTo>
                  <a:cubicBezTo>
                    <a:pt x="31" y="226"/>
                    <a:pt x="62" y="326"/>
                    <a:pt x="31" y="458"/>
                  </a:cubicBezTo>
                  <a:cubicBezTo>
                    <a:pt x="31" y="683"/>
                    <a:pt x="93" y="908"/>
                    <a:pt x="93" y="1164"/>
                  </a:cubicBezTo>
                  <a:cubicBezTo>
                    <a:pt x="93" y="1327"/>
                    <a:pt x="93" y="1490"/>
                    <a:pt x="132" y="1652"/>
                  </a:cubicBezTo>
                  <a:cubicBezTo>
                    <a:pt x="153" y="1652"/>
                    <a:pt x="160" y="1666"/>
                    <a:pt x="171" y="1666"/>
                  </a:cubicBezTo>
                  <a:cubicBezTo>
                    <a:pt x="177" y="1666"/>
                    <a:pt x="184" y="1663"/>
                    <a:pt x="194" y="1652"/>
                  </a:cubicBezTo>
                  <a:cubicBezTo>
                    <a:pt x="450" y="1583"/>
                    <a:pt x="714" y="1552"/>
                    <a:pt x="1001" y="1552"/>
                  </a:cubicBezTo>
                  <a:lnTo>
                    <a:pt x="1226" y="1552"/>
                  </a:lnTo>
                  <a:cubicBezTo>
                    <a:pt x="1243" y="1559"/>
                    <a:pt x="1258" y="1563"/>
                    <a:pt x="1271" y="1563"/>
                  </a:cubicBezTo>
                  <a:cubicBezTo>
                    <a:pt x="1309" y="1563"/>
                    <a:pt x="1326" y="1528"/>
                    <a:pt x="1326" y="1459"/>
                  </a:cubicBezTo>
                  <a:cubicBezTo>
                    <a:pt x="1357" y="1296"/>
                    <a:pt x="1295" y="1133"/>
                    <a:pt x="1295" y="970"/>
                  </a:cubicBezTo>
                  <a:cubicBezTo>
                    <a:pt x="1326" y="683"/>
                    <a:pt x="1295" y="388"/>
                    <a:pt x="1226" y="133"/>
                  </a:cubicBezTo>
                  <a:cubicBezTo>
                    <a:pt x="1194" y="102"/>
                    <a:pt x="1226" y="32"/>
                    <a:pt x="1163" y="32"/>
                  </a:cubicBezTo>
                  <a:cubicBezTo>
                    <a:pt x="1135" y="40"/>
                    <a:pt x="1107" y="43"/>
                    <a:pt x="1078" y="43"/>
                  </a:cubicBezTo>
                  <a:cubicBezTo>
                    <a:pt x="977" y="43"/>
                    <a:pt x="879" y="1"/>
                    <a:pt x="776" y="1"/>
                  </a:cubicBezTo>
                  <a:cubicBezTo>
                    <a:pt x="683" y="30"/>
                    <a:pt x="590" y="40"/>
                    <a:pt x="497" y="40"/>
                  </a:cubicBezTo>
                  <a:cubicBezTo>
                    <a:pt x="364" y="40"/>
                    <a:pt x="230" y="19"/>
                    <a:pt x="93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8"/>
            <p:cNvSpPr/>
            <p:nvPr/>
          </p:nvSpPr>
          <p:spPr>
            <a:xfrm>
              <a:off x="1168741" y="2158619"/>
              <a:ext cx="486976" cy="547160"/>
            </a:xfrm>
            <a:custGeom>
              <a:rect b="b" l="l" r="r" t="t"/>
              <a:pathLst>
                <a:path extrusionOk="0" h="1491" w="1327">
                  <a:moveTo>
                    <a:pt x="683" y="1032"/>
                  </a:moveTo>
                  <a:cubicBezTo>
                    <a:pt x="745" y="1063"/>
                    <a:pt x="745" y="1063"/>
                    <a:pt x="745" y="1125"/>
                  </a:cubicBezTo>
                  <a:cubicBezTo>
                    <a:pt x="745" y="1164"/>
                    <a:pt x="714" y="1164"/>
                    <a:pt x="683" y="1164"/>
                  </a:cubicBezTo>
                  <a:cubicBezTo>
                    <a:pt x="652" y="1125"/>
                    <a:pt x="652" y="1125"/>
                    <a:pt x="652" y="1094"/>
                  </a:cubicBezTo>
                  <a:cubicBezTo>
                    <a:pt x="652" y="1063"/>
                    <a:pt x="652" y="1032"/>
                    <a:pt x="683" y="1032"/>
                  </a:cubicBezTo>
                  <a:close/>
                  <a:moveTo>
                    <a:pt x="388" y="1001"/>
                  </a:moveTo>
                  <a:cubicBezTo>
                    <a:pt x="419" y="1001"/>
                    <a:pt x="458" y="1063"/>
                    <a:pt x="458" y="1094"/>
                  </a:cubicBezTo>
                  <a:cubicBezTo>
                    <a:pt x="458" y="1164"/>
                    <a:pt x="458" y="1195"/>
                    <a:pt x="388" y="1195"/>
                  </a:cubicBezTo>
                  <a:cubicBezTo>
                    <a:pt x="357" y="1195"/>
                    <a:pt x="295" y="1125"/>
                    <a:pt x="295" y="1094"/>
                  </a:cubicBezTo>
                  <a:cubicBezTo>
                    <a:pt x="295" y="1032"/>
                    <a:pt x="326" y="1001"/>
                    <a:pt x="388" y="1001"/>
                  </a:cubicBezTo>
                  <a:close/>
                  <a:moveTo>
                    <a:pt x="0" y="1"/>
                  </a:moveTo>
                  <a:cubicBezTo>
                    <a:pt x="0" y="125"/>
                    <a:pt x="31" y="225"/>
                    <a:pt x="31" y="349"/>
                  </a:cubicBezTo>
                  <a:cubicBezTo>
                    <a:pt x="31" y="419"/>
                    <a:pt x="101" y="481"/>
                    <a:pt x="70" y="543"/>
                  </a:cubicBezTo>
                  <a:cubicBezTo>
                    <a:pt x="0" y="838"/>
                    <a:pt x="70" y="1094"/>
                    <a:pt x="70" y="1389"/>
                  </a:cubicBezTo>
                  <a:cubicBezTo>
                    <a:pt x="31" y="1451"/>
                    <a:pt x="101" y="1482"/>
                    <a:pt x="163" y="1482"/>
                  </a:cubicBezTo>
                  <a:cubicBezTo>
                    <a:pt x="176" y="1488"/>
                    <a:pt x="188" y="1490"/>
                    <a:pt x="201" y="1490"/>
                  </a:cubicBezTo>
                  <a:cubicBezTo>
                    <a:pt x="253" y="1490"/>
                    <a:pt x="307" y="1451"/>
                    <a:pt x="357" y="1451"/>
                  </a:cubicBezTo>
                  <a:cubicBezTo>
                    <a:pt x="652" y="1451"/>
                    <a:pt x="908" y="1420"/>
                    <a:pt x="1195" y="1389"/>
                  </a:cubicBezTo>
                  <a:cubicBezTo>
                    <a:pt x="1295" y="1389"/>
                    <a:pt x="1326" y="1358"/>
                    <a:pt x="1326" y="1257"/>
                  </a:cubicBezTo>
                  <a:cubicBezTo>
                    <a:pt x="1326" y="869"/>
                    <a:pt x="1295" y="512"/>
                    <a:pt x="1295" y="125"/>
                  </a:cubicBezTo>
                  <a:cubicBezTo>
                    <a:pt x="1295" y="63"/>
                    <a:pt x="1264" y="32"/>
                    <a:pt x="1195" y="32"/>
                  </a:cubicBezTo>
                  <a:cubicBezTo>
                    <a:pt x="970" y="32"/>
                    <a:pt x="776" y="32"/>
                    <a:pt x="551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8"/>
            <p:cNvSpPr/>
            <p:nvPr/>
          </p:nvSpPr>
          <p:spPr>
            <a:xfrm>
              <a:off x="2235906" y="3128903"/>
              <a:ext cx="509728" cy="524040"/>
            </a:xfrm>
            <a:custGeom>
              <a:rect b="b" l="l" r="r" t="t"/>
              <a:pathLst>
                <a:path extrusionOk="0" h="1428" w="1389">
                  <a:moveTo>
                    <a:pt x="419" y="389"/>
                  </a:moveTo>
                  <a:cubicBezTo>
                    <a:pt x="489" y="420"/>
                    <a:pt x="520" y="458"/>
                    <a:pt x="489" y="520"/>
                  </a:cubicBezTo>
                  <a:cubicBezTo>
                    <a:pt x="489" y="551"/>
                    <a:pt x="458" y="551"/>
                    <a:pt x="419" y="551"/>
                  </a:cubicBezTo>
                  <a:cubicBezTo>
                    <a:pt x="388" y="520"/>
                    <a:pt x="388" y="458"/>
                    <a:pt x="419" y="389"/>
                  </a:cubicBezTo>
                  <a:close/>
                  <a:moveTo>
                    <a:pt x="295" y="420"/>
                  </a:moveTo>
                  <a:cubicBezTo>
                    <a:pt x="357" y="420"/>
                    <a:pt x="357" y="489"/>
                    <a:pt x="388" y="520"/>
                  </a:cubicBezTo>
                  <a:cubicBezTo>
                    <a:pt x="388" y="582"/>
                    <a:pt x="388" y="613"/>
                    <a:pt x="326" y="613"/>
                  </a:cubicBezTo>
                  <a:cubicBezTo>
                    <a:pt x="225" y="613"/>
                    <a:pt x="225" y="551"/>
                    <a:pt x="225" y="489"/>
                  </a:cubicBezTo>
                  <a:cubicBezTo>
                    <a:pt x="225" y="458"/>
                    <a:pt x="225" y="420"/>
                    <a:pt x="295" y="420"/>
                  </a:cubicBezTo>
                  <a:close/>
                  <a:moveTo>
                    <a:pt x="807" y="1"/>
                  </a:moveTo>
                  <a:cubicBezTo>
                    <a:pt x="582" y="32"/>
                    <a:pt x="388" y="102"/>
                    <a:pt x="163" y="102"/>
                  </a:cubicBezTo>
                  <a:cubicBezTo>
                    <a:pt x="70" y="102"/>
                    <a:pt x="31" y="102"/>
                    <a:pt x="31" y="195"/>
                  </a:cubicBezTo>
                  <a:cubicBezTo>
                    <a:pt x="31" y="389"/>
                    <a:pt x="0" y="551"/>
                    <a:pt x="0" y="714"/>
                  </a:cubicBezTo>
                  <a:lnTo>
                    <a:pt x="0" y="1296"/>
                  </a:lnTo>
                  <a:cubicBezTo>
                    <a:pt x="0" y="1358"/>
                    <a:pt x="0" y="1428"/>
                    <a:pt x="101" y="1428"/>
                  </a:cubicBezTo>
                  <a:cubicBezTo>
                    <a:pt x="489" y="1428"/>
                    <a:pt x="908" y="1428"/>
                    <a:pt x="1295" y="1389"/>
                  </a:cubicBezTo>
                  <a:cubicBezTo>
                    <a:pt x="1326" y="1389"/>
                    <a:pt x="1388" y="1389"/>
                    <a:pt x="1326" y="1327"/>
                  </a:cubicBezTo>
                  <a:cubicBezTo>
                    <a:pt x="1295" y="1296"/>
                    <a:pt x="1295" y="1265"/>
                    <a:pt x="1295" y="1234"/>
                  </a:cubicBezTo>
                  <a:cubicBezTo>
                    <a:pt x="1295" y="1001"/>
                    <a:pt x="1264" y="776"/>
                    <a:pt x="1264" y="551"/>
                  </a:cubicBezTo>
                  <a:cubicBezTo>
                    <a:pt x="1264" y="389"/>
                    <a:pt x="1295" y="226"/>
                    <a:pt x="1233" y="102"/>
                  </a:cubicBezTo>
                  <a:cubicBezTo>
                    <a:pt x="1233" y="32"/>
                    <a:pt x="1233" y="1"/>
                    <a:pt x="1163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8"/>
            <p:cNvSpPr/>
            <p:nvPr/>
          </p:nvSpPr>
          <p:spPr>
            <a:xfrm>
              <a:off x="2770956" y="3083398"/>
              <a:ext cx="461288" cy="555233"/>
            </a:xfrm>
            <a:custGeom>
              <a:rect b="b" l="l" r="r" t="t"/>
              <a:pathLst>
                <a:path extrusionOk="0" h="1513" w="1257">
                  <a:moveTo>
                    <a:pt x="388" y="481"/>
                  </a:moveTo>
                  <a:cubicBezTo>
                    <a:pt x="450" y="481"/>
                    <a:pt x="481" y="481"/>
                    <a:pt x="481" y="513"/>
                  </a:cubicBezTo>
                  <a:cubicBezTo>
                    <a:pt x="481" y="613"/>
                    <a:pt x="419" y="675"/>
                    <a:pt x="318" y="675"/>
                  </a:cubicBezTo>
                  <a:cubicBezTo>
                    <a:pt x="287" y="675"/>
                    <a:pt x="256" y="675"/>
                    <a:pt x="256" y="613"/>
                  </a:cubicBezTo>
                  <a:cubicBezTo>
                    <a:pt x="287" y="544"/>
                    <a:pt x="287" y="481"/>
                    <a:pt x="388" y="481"/>
                  </a:cubicBezTo>
                  <a:close/>
                  <a:moveTo>
                    <a:pt x="450" y="706"/>
                  </a:moveTo>
                  <a:cubicBezTo>
                    <a:pt x="512" y="706"/>
                    <a:pt x="582" y="737"/>
                    <a:pt x="582" y="807"/>
                  </a:cubicBezTo>
                  <a:cubicBezTo>
                    <a:pt x="582" y="900"/>
                    <a:pt x="512" y="1001"/>
                    <a:pt x="419" y="1001"/>
                  </a:cubicBezTo>
                  <a:cubicBezTo>
                    <a:pt x="388" y="1001"/>
                    <a:pt x="357" y="970"/>
                    <a:pt x="318" y="900"/>
                  </a:cubicBezTo>
                  <a:cubicBezTo>
                    <a:pt x="318" y="838"/>
                    <a:pt x="388" y="706"/>
                    <a:pt x="450" y="706"/>
                  </a:cubicBezTo>
                  <a:close/>
                  <a:moveTo>
                    <a:pt x="869" y="1"/>
                  </a:moveTo>
                  <a:cubicBezTo>
                    <a:pt x="675" y="32"/>
                    <a:pt x="481" y="32"/>
                    <a:pt x="287" y="63"/>
                  </a:cubicBezTo>
                  <a:cubicBezTo>
                    <a:pt x="277" y="73"/>
                    <a:pt x="263" y="77"/>
                    <a:pt x="247" y="77"/>
                  </a:cubicBezTo>
                  <a:cubicBezTo>
                    <a:pt x="214" y="77"/>
                    <a:pt x="171" y="63"/>
                    <a:pt x="124" y="63"/>
                  </a:cubicBezTo>
                  <a:cubicBezTo>
                    <a:pt x="31" y="94"/>
                    <a:pt x="0" y="94"/>
                    <a:pt x="0" y="226"/>
                  </a:cubicBezTo>
                  <a:cubicBezTo>
                    <a:pt x="0" y="288"/>
                    <a:pt x="31" y="319"/>
                    <a:pt x="31" y="388"/>
                  </a:cubicBezTo>
                  <a:cubicBezTo>
                    <a:pt x="31" y="737"/>
                    <a:pt x="0" y="1063"/>
                    <a:pt x="0" y="1420"/>
                  </a:cubicBezTo>
                  <a:cubicBezTo>
                    <a:pt x="0" y="1482"/>
                    <a:pt x="31" y="1513"/>
                    <a:pt x="124" y="1513"/>
                  </a:cubicBezTo>
                  <a:lnTo>
                    <a:pt x="1132" y="1513"/>
                  </a:lnTo>
                  <a:cubicBezTo>
                    <a:pt x="1225" y="1513"/>
                    <a:pt x="1225" y="1482"/>
                    <a:pt x="1225" y="1420"/>
                  </a:cubicBezTo>
                  <a:cubicBezTo>
                    <a:pt x="1256" y="970"/>
                    <a:pt x="1194" y="544"/>
                    <a:pt x="1194" y="94"/>
                  </a:cubicBezTo>
                  <a:cubicBezTo>
                    <a:pt x="1194" y="63"/>
                    <a:pt x="1194" y="32"/>
                    <a:pt x="1163" y="32"/>
                  </a:cubicBezTo>
                  <a:cubicBezTo>
                    <a:pt x="1143" y="38"/>
                    <a:pt x="1123" y="40"/>
                    <a:pt x="1104" y="40"/>
                  </a:cubicBezTo>
                  <a:cubicBezTo>
                    <a:pt x="1025" y="40"/>
                    <a:pt x="949" y="1"/>
                    <a:pt x="869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8"/>
            <p:cNvSpPr/>
            <p:nvPr/>
          </p:nvSpPr>
          <p:spPr>
            <a:xfrm>
              <a:off x="3263071" y="2532567"/>
              <a:ext cx="538352" cy="486976"/>
            </a:xfrm>
            <a:custGeom>
              <a:rect b="b" l="l" r="r" t="t"/>
              <a:pathLst>
                <a:path extrusionOk="0" h="1327" w="1467">
                  <a:moveTo>
                    <a:pt x="1205" y="0"/>
                  </a:moveTo>
                  <a:cubicBezTo>
                    <a:pt x="1099" y="0"/>
                    <a:pt x="1000" y="22"/>
                    <a:pt x="885" y="44"/>
                  </a:cubicBezTo>
                  <a:cubicBezTo>
                    <a:pt x="598" y="106"/>
                    <a:pt x="334" y="106"/>
                    <a:pt x="16" y="106"/>
                  </a:cubicBezTo>
                  <a:cubicBezTo>
                    <a:pt x="47" y="207"/>
                    <a:pt x="78" y="300"/>
                    <a:pt x="47" y="401"/>
                  </a:cubicBezTo>
                  <a:cubicBezTo>
                    <a:pt x="16" y="625"/>
                    <a:pt x="16" y="819"/>
                    <a:pt x="16" y="1044"/>
                  </a:cubicBezTo>
                  <a:cubicBezTo>
                    <a:pt x="16" y="1274"/>
                    <a:pt x="1" y="1326"/>
                    <a:pt x="114" y="1326"/>
                  </a:cubicBezTo>
                  <a:cubicBezTo>
                    <a:pt x="161" y="1326"/>
                    <a:pt x="231" y="1317"/>
                    <a:pt x="334" y="1308"/>
                  </a:cubicBezTo>
                  <a:cubicBezTo>
                    <a:pt x="517" y="1281"/>
                    <a:pt x="682" y="1243"/>
                    <a:pt x="851" y="1243"/>
                  </a:cubicBezTo>
                  <a:cubicBezTo>
                    <a:pt x="925" y="1243"/>
                    <a:pt x="1000" y="1250"/>
                    <a:pt x="1078" y="1269"/>
                  </a:cubicBezTo>
                  <a:lnTo>
                    <a:pt x="1241" y="1269"/>
                  </a:lnTo>
                  <a:cubicBezTo>
                    <a:pt x="1272" y="1269"/>
                    <a:pt x="1303" y="1269"/>
                    <a:pt x="1303" y="1207"/>
                  </a:cubicBezTo>
                  <a:cubicBezTo>
                    <a:pt x="1303" y="1013"/>
                    <a:pt x="1404" y="850"/>
                    <a:pt x="1404" y="625"/>
                  </a:cubicBezTo>
                  <a:cubicBezTo>
                    <a:pt x="1373" y="463"/>
                    <a:pt x="1373" y="300"/>
                    <a:pt x="1435" y="145"/>
                  </a:cubicBezTo>
                  <a:cubicBezTo>
                    <a:pt x="1466" y="13"/>
                    <a:pt x="1435" y="13"/>
                    <a:pt x="1342" y="13"/>
                  </a:cubicBezTo>
                  <a:cubicBezTo>
                    <a:pt x="1294" y="4"/>
                    <a:pt x="1249" y="0"/>
                    <a:pt x="1205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8"/>
            <p:cNvSpPr/>
            <p:nvPr/>
          </p:nvSpPr>
          <p:spPr>
            <a:xfrm>
              <a:off x="1643974" y="1646320"/>
              <a:ext cx="558169" cy="464223"/>
            </a:xfrm>
            <a:custGeom>
              <a:rect b="b" l="l" r="r" t="t"/>
              <a:pathLst>
                <a:path extrusionOk="0" h="1265" w="1521">
                  <a:moveTo>
                    <a:pt x="1450" y="1"/>
                  </a:moveTo>
                  <a:cubicBezTo>
                    <a:pt x="1295" y="40"/>
                    <a:pt x="1133" y="40"/>
                    <a:pt x="970" y="40"/>
                  </a:cubicBezTo>
                  <a:cubicBezTo>
                    <a:pt x="959" y="27"/>
                    <a:pt x="945" y="22"/>
                    <a:pt x="929" y="22"/>
                  </a:cubicBezTo>
                  <a:cubicBezTo>
                    <a:pt x="896" y="22"/>
                    <a:pt x="859" y="40"/>
                    <a:pt x="838" y="40"/>
                  </a:cubicBezTo>
                  <a:cubicBezTo>
                    <a:pt x="776" y="55"/>
                    <a:pt x="720" y="55"/>
                    <a:pt x="667" y="55"/>
                  </a:cubicBezTo>
                  <a:cubicBezTo>
                    <a:pt x="615" y="55"/>
                    <a:pt x="566" y="55"/>
                    <a:pt x="520" y="71"/>
                  </a:cubicBezTo>
                  <a:cubicBezTo>
                    <a:pt x="425" y="71"/>
                    <a:pt x="320" y="47"/>
                    <a:pt x="217" y="47"/>
                  </a:cubicBezTo>
                  <a:cubicBezTo>
                    <a:pt x="142" y="47"/>
                    <a:pt x="69" y="59"/>
                    <a:pt x="0" y="102"/>
                  </a:cubicBezTo>
                  <a:cubicBezTo>
                    <a:pt x="62" y="233"/>
                    <a:pt x="93" y="357"/>
                    <a:pt x="93" y="489"/>
                  </a:cubicBezTo>
                  <a:cubicBezTo>
                    <a:pt x="62" y="520"/>
                    <a:pt x="93" y="551"/>
                    <a:pt x="93" y="551"/>
                  </a:cubicBezTo>
                  <a:cubicBezTo>
                    <a:pt x="132" y="714"/>
                    <a:pt x="163" y="908"/>
                    <a:pt x="194" y="1071"/>
                  </a:cubicBezTo>
                  <a:cubicBezTo>
                    <a:pt x="194" y="1234"/>
                    <a:pt x="225" y="1265"/>
                    <a:pt x="388" y="1265"/>
                  </a:cubicBezTo>
                  <a:cubicBezTo>
                    <a:pt x="714" y="1234"/>
                    <a:pt x="1032" y="1203"/>
                    <a:pt x="1357" y="1203"/>
                  </a:cubicBezTo>
                  <a:cubicBezTo>
                    <a:pt x="1489" y="1164"/>
                    <a:pt x="1489" y="1164"/>
                    <a:pt x="1489" y="1040"/>
                  </a:cubicBezTo>
                  <a:cubicBezTo>
                    <a:pt x="1489" y="714"/>
                    <a:pt x="1489" y="388"/>
                    <a:pt x="1520" y="71"/>
                  </a:cubicBezTo>
                  <a:cubicBezTo>
                    <a:pt x="1520" y="1"/>
                    <a:pt x="1489" y="1"/>
                    <a:pt x="1450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8"/>
            <p:cNvSpPr/>
            <p:nvPr/>
          </p:nvSpPr>
          <p:spPr>
            <a:xfrm>
              <a:off x="3280318" y="2073113"/>
              <a:ext cx="532481" cy="427526"/>
            </a:xfrm>
            <a:custGeom>
              <a:rect b="b" l="l" r="r" t="t"/>
              <a:pathLst>
                <a:path extrusionOk="0" h="1165" w="1451">
                  <a:moveTo>
                    <a:pt x="938" y="1"/>
                  </a:moveTo>
                  <a:cubicBezTo>
                    <a:pt x="675" y="1"/>
                    <a:pt x="388" y="40"/>
                    <a:pt x="93" y="40"/>
                  </a:cubicBezTo>
                  <a:cubicBezTo>
                    <a:pt x="31" y="40"/>
                    <a:pt x="0" y="71"/>
                    <a:pt x="0" y="133"/>
                  </a:cubicBezTo>
                  <a:lnTo>
                    <a:pt x="0" y="745"/>
                  </a:lnTo>
                  <a:lnTo>
                    <a:pt x="0" y="1164"/>
                  </a:lnTo>
                  <a:cubicBezTo>
                    <a:pt x="163" y="1133"/>
                    <a:pt x="326" y="1133"/>
                    <a:pt x="481" y="1133"/>
                  </a:cubicBezTo>
                  <a:cubicBezTo>
                    <a:pt x="705" y="1109"/>
                    <a:pt x="906" y="1050"/>
                    <a:pt x="1119" y="1050"/>
                  </a:cubicBezTo>
                  <a:cubicBezTo>
                    <a:pt x="1187" y="1050"/>
                    <a:pt x="1255" y="1056"/>
                    <a:pt x="1326" y="1071"/>
                  </a:cubicBezTo>
                  <a:cubicBezTo>
                    <a:pt x="1357" y="1071"/>
                    <a:pt x="1388" y="1040"/>
                    <a:pt x="1388" y="1009"/>
                  </a:cubicBezTo>
                  <a:cubicBezTo>
                    <a:pt x="1450" y="714"/>
                    <a:pt x="1419" y="389"/>
                    <a:pt x="1419" y="102"/>
                  </a:cubicBezTo>
                  <a:cubicBezTo>
                    <a:pt x="1419" y="71"/>
                    <a:pt x="1388" y="40"/>
                    <a:pt x="1357" y="40"/>
                  </a:cubicBezTo>
                  <a:cubicBezTo>
                    <a:pt x="1225" y="40"/>
                    <a:pt x="1062" y="1"/>
                    <a:pt x="938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8"/>
            <p:cNvSpPr/>
            <p:nvPr/>
          </p:nvSpPr>
          <p:spPr>
            <a:xfrm>
              <a:off x="1726544" y="2156050"/>
              <a:ext cx="464223" cy="492113"/>
            </a:xfrm>
            <a:custGeom>
              <a:rect b="b" l="l" r="r" t="t"/>
              <a:pathLst>
                <a:path extrusionOk="0" h="1341" w="1265">
                  <a:moveTo>
                    <a:pt x="1003" y="0"/>
                  </a:moveTo>
                  <a:cubicBezTo>
                    <a:pt x="786" y="0"/>
                    <a:pt x="571" y="55"/>
                    <a:pt x="354" y="55"/>
                  </a:cubicBezTo>
                  <a:cubicBezTo>
                    <a:pt x="291" y="55"/>
                    <a:pt x="227" y="51"/>
                    <a:pt x="163" y="39"/>
                  </a:cubicBezTo>
                  <a:cubicBezTo>
                    <a:pt x="153" y="28"/>
                    <a:pt x="131" y="21"/>
                    <a:pt x="107" y="21"/>
                  </a:cubicBezTo>
                  <a:cubicBezTo>
                    <a:pt x="59" y="21"/>
                    <a:pt x="0" y="49"/>
                    <a:pt x="0" y="132"/>
                  </a:cubicBezTo>
                  <a:cubicBezTo>
                    <a:pt x="62" y="488"/>
                    <a:pt x="0" y="845"/>
                    <a:pt x="31" y="1202"/>
                  </a:cubicBezTo>
                  <a:cubicBezTo>
                    <a:pt x="55" y="1295"/>
                    <a:pt x="60" y="1340"/>
                    <a:pt x="118" y="1340"/>
                  </a:cubicBezTo>
                  <a:cubicBezTo>
                    <a:pt x="137" y="1340"/>
                    <a:pt x="162" y="1335"/>
                    <a:pt x="194" y="1326"/>
                  </a:cubicBezTo>
                  <a:cubicBezTo>
                    <a:pt x="489" y="1264"/>
                    <a:pt x="807" y="1264"/>
                    <a:pt x="1132" y="1233"/>
                  </a:cubicBezTo>
                  <a:cubicBezTo>
                    <a:pt x="1225" y="1233"/>
                    <a:pt x="1225" y="1202"/>
                    <a:pt x="1225" y="1101"/>
                  </a:cubicBezTo>
                  <a:cubicBezTo>
                    <a:pt x="1225" y="783"/>
                    <a:pt x="1264" y="488"/>
                    <a:pt x="1264" y="163"/>
                  </a:cubicBezTo>
                  <a:cubicBezTo>
                    <a:pt x="1264" y="8"/>
                    <a:pt x="1264" y="39"/>
                    <a:pt x="1132" y="8"/>
                  </a:cubicBezTo>
                  <a:cubicBezTo>
                    <a:pt x="1089" y="2"/>
                    <a:pt x="1046" y="0"/>
                    <a:pt x="1003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8"/>
            <p:cNvSpPr/>
            <p:nvPr/>
          </p:nvSpPr>
          <p:spPr>
            <a:xfrm>
              <a:off x="3257566" y="1623568"/>
              <a:ext cx="543857" cy="395966"/>
            </a:xfrm>
            <a:custGeom>
              <a:rect b="b" l="l" r="r" t="t"/>
              <a:pathLst>
                <a:path extrusionOk="0" h="1079" w="1482">
                  <a:moveTo>
                    <a:pt x="644" y="1"/>
                  </a:moveTo>
                  <a:cubicBezTo>
                    <a:pt x="494" y="1"/>
                    <a:pt x="358" y="14"/>
                    <a:pt x="217" y="14"/>
                  </a:cubicBezTo>
                  <a:cubicBezTo>
                    <a:pt x="147" y="14"/>
                    <a:pt x="75" y="11"/>
                    <a:pt x="0" y="1"/>
                  </a:cubicBezTo>
                  <a:lnTo>
                    <a:pt x="0" y="1"/>
                  </a:lnTo>
                  <a:cubicBezTo>
                    <a:pt x="0" y="257"/>
                    <a:pt x="31" y="520"/>
                    <a:pt x="31" y="745"/>
                  </a:cubicBezTo>
                  <a:cubicBezTo>
                    <a:pt x="31" y="807"/>
                    <a:pt x="62" y="838"/>
                    <a:pt x="62" y="908"/>
                  </a:cubicBezTo>
                  <a:cubicBezTo>
                    <a:pt x="31" y="1032"/>
                    <a:pt x="62" y="1071"/>
                    <a:pt x="194" y="1071"/>
                  </a:cubicBezTo>
                  <a:cubicBezTo>
                    <a:pt x="222" y="1076"/>
                    <a:pt x="250" y="1079"/>
                    <a:pt x="277" y="1079"/>
                  </a:cubicBezTo>
                  <a:cubicBezTo>
                    <a:pt x="398" y="1079"/>
                    <a:pt x="510" y="1032"/>
                    <a:pt x="644" y="1032"/>
                  </a:cubicBezTo>
                  <a:cubicBezTo>
                    <a:pt x="869" y="1032"/>
                    <a:pt x="1062" y="1071"/>
                    <a:pt x="1287" y="1071"/>
                  </a:cubicBezTo>
                  <a:cubicBezTo>
                    <a:pt x="1481" y="1071"/>
                    <a:pt x="1481" y="1071"/>
                    <a:pt x="1481" y="877"/>
                  </a:cubicBezTo>
                  <a:cubicBezTo>
                    <a:pt x="1481" y="644"/>
                    <a:pt x="1419" y="419"/>
                    <a:pt x="1419" y="226"/>
                  </a:cubicBezTo>
                  <a:cubicBezTo>
                    <a:pt x="1388" y="1"/>
                    <a:pt x="1388" y="1"/>
                    <a:pt x="1194" y="1"/>
                  </a:cubicBezTo>
                  <a:lnTo>
                    <a:pt x="1031" y="1"/>
                  </a:lnTo>
                  <a:cubicBezTo>
                    <a:pt x="944" y="1"/>
                    <a:pt x="859" y="14"/>
                    <a:pt x="774" y="14"/>
                  </a:cubicBezTo>
                  <a:cubicBezTo>
                    <a:pt x="731" y="14"/>
                    <a:pt x="688" y="11"/>
                    <a:pt x="644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8"/>
            <p:cNvSpPr/>
            <p:nvPr/>
          </p:nvSpPr>
          <p:spPr>
            <a:xfrm>
              <a:off x="1194429" y="2739175"/>
              <a:ext cx="472664" cy="452847"/>
            </a:xfrm>
            <a:custGeom>
              <a:rect b="b" l="l" r="r" t="t"/>
              <a:pathLst>
                <a:path extrusionOk="0" h="1234" w="1288">
                  <a:moveTo>
                    <a:pt x="1256" y="0"/>
                  </a:moveTo>
                  <a:cubicBezTo>
                    <a:pt x="969" y="62"/>
                    <a:pt x="675" y="62"/>
                    <a:pt x="388" y="62"/>
                  </a:cubicBezTo>
                  <a:cubicBezTo>
                    <a:pt x="303" y="62"/>
                    <a:pt x="224" y="133"/>
                    <a:pt x="141" y="133"/>
                  </a:cubicBezTo>
                  <a:cubicBezTo>
                    <a:pt x="126" y="133"/>
                    <a:pt x="109" y="131"/>
                    <a:pt x="93" y="125"/>
                  </a:cubicBezTo>
                  <a:cubicBezTo>
                    <a:pt x="60" y="113"/>
                    <a:pt x="39" y="106"/>
                    <a:pt x="25" y="106"/>
                  </a:cubicBezTo>
                  <a:cubicBezTo>
                    <a:pt x="0" y="106"/>
                    <a:pt x="0" y="129"/>
                    <a:pt x="0" y="194"/>
                  </a:cubicBezTo>
                  <a:cubicBezTo>
                    <a:pt x="0" y="512"/>
                    <a:pt x="31" y="807"/>
                    <a:pt x="0" y="1133"/>
                  </a:cubicBezTo>
                  <a:cubicBezTo>
                    <a:pt x="0" y="1183"/>
                    <a:pt x="0" y="1234"/>
                    <a:pt x="68" y="1234"/>
                  </a:cubicBezTo>
                  <a:cubicBezTo>
                    <a:pt x="83" y="1234"/>
                    <a:pt x="101" y="1231"/>
                    <a:pt x="124" y="1226"/>
                  </a:cubicBezTo>
                  <a:cubicBezTo>
                    <a:pt x="481" y="1226"/>
                    <a:pt x="838" y="1195"/>
                    <a:pt x="1194" y="1164"/>
                  </a:cubicBezTo>
                  <a:cubicBezTo>
                    <a:pt x="1287" y="1164"/>
                    <a:pt x="1287" y="1133"/>
                    <a:pt x="1287" y="1063"/>
                  </a:cubicBezTo>
                  <a:cubicBezTo>
                    <a:pt x="1256" y="838"/>
                    <a:pt x="1225" y="613"/>
                    <a:pt x="1256" y="419"/>
                  </a:cubicBezTo>
                  <a:cubicBezTo>
                    <a:pt x="1287" y="287"/>
                    <a:pt x="1256" y="163"/>
                    <a:pt x="1256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8"/>
            <p:cNvSpPr/>
            <p:nvPr/>
          </p:nvSpPr>
          <p:spPr>
            <a:xfrm>
              <a:off x="1737920" y="3184317"/>
              <a:ext cx="438535" cy="468627"/>
            </a:xfrm>
            <a:custGeom>
              <a:rect b="b" l="l" r="r" t="t"/>
              <a:pathLst>
                <a:path extrusionOk="0" h="1277" w="1195">
                  <a:moveTo>
                    <a:pt x="1158" y="0"/>
                  </a:moveTo>
                  <a:cubicBezTo>
                    <a:pt x="1145" y="0"/>
                    <a:pt x="1126" y="4"/>
                    <a:pt x="1101" y="13"/>
                  </a:cubicBezTo>
                  <a:cubicBezTo>
                    <a:pt x="807" y="44"/>
                    <a:pt x="520" y="113"/>
                    <a:pt x="194" y="113"/>
                  </a:cubicBezTo>
                  <a:cubicBezTo>
                    <a:pt x="31" y="113"/>
                    <a:pt x="0" y="175"/>
                    <a:pt x="31" y="307"/>
                  </a:cubicBezTo>
                  <a:cubicBezTo>
                    <a:pt x="101" y="532"/>
                    <a:pt x="70" y="726"/>
                    <a:pt x="31" y="920"/>
                  </a:cubicBezTo>
                  <a:cubicBezTo>
                    <a:pt x="31" y="1013"/>
                    <a:pt x="31" y="1114"/>
                    <a:pt x="70" y="1176"/>
                  </a:cubicBezTo>
                  <a:cubicBezTo>
                    <a:pt x="70" y="1277"/>
                    <a:pt x="101" y="1277"/>
                    <a:pt x="163" y="1277"/>
                  </a:cubicBezTo>
                  <a:lnTo>
                    <a:pt x="1039" y="1277"/>
                  </a:lnTo>
                  <a:cubicBezTo>
                    <a:pt x="1194" y="1277"/>
                    <a:pt x="1194" y="1277"/>
                    <a:pt x="1194" y="1114"/>
                  </a:cubicBezTo>
                  <a:lnTo>
                    <a:pt x="1194" y="75"/>
                  </a:lnTo>
                  <a:cubicBezTo>
                    <a:pt x="1194" y="29"/>
                    <a:pt x="1194" y="0"/>
                    <a:pt x="1158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8"/>
            <p:cNvSpPr/>
            <p:nvPr/>
          </p:nvSpPr>
          <p:spPr>
            <a:xfrm>
              <a:off x="696443" y="2773304"/>
              <a:ext cx="449911" cy="486976"/>
            </a:xfrm>
            <a:custGeom>
              <a:rect b="b" l="l" r="r" t="t"/>
              <a:pathLst>
                <a:path extrusionOk="0" h="1327" w="1226">
                  <a:moveTo>
                    <a:pt x="1000" y="0"/>
                  </a:moveTo>
                  <a:cubicBezTo>
                    <a:pt x="644" y="0"/>
                    <a:pt x="318" y="0"/>
                    <a:pt x="0" y="132"/>
                  </a:cubicBezTo>
                  <a:lnTo>
                    <a:pt x="31" y="132"/>
                  </a:lnTo>
                  <a:cubicBezTo>
                    <a:pt x="31" y="264"/>
                    <a:pt x="31" y="388"/>
                    <a:pt x="62" y="551"/>
                  </a:cubicBezTo>
                  <a:cubicBezTo>
                    <a:pt x="62" y="776"/>
                    <a:pt x="93" y="1001"/>
                    <a:pt x="124" y="1233"/>
                  </a:cubicBezTo>
                  <a:cubicBezTo>
                    <a:pt x="124" y="1295"/>
                    <a:pt x="155" y="1326"/>
                    <a:pt x="225" y="1326"/>
                  </a:cubicBezTo>
                  <a:cubicBezTo>
                    <a:pt x="543" y="1326"/>
                    <a:pt x="838" y="1195"/>
                    <a:pt x="1163" y="1164"/>
                  </a:cubicBezTo>
                  <a:cubicBezTo>
                    <a:pt x="1194" y="1164"/>
                    <a:pt x="1225" y="1133"/>
                    <a:pt x="1225" y="1102"/>
                  </a:cubicBezTo>
                  <a:cubicBezTo>
                    <a:pt x="1163" y="807"/>
                    <a:pt x="1194" y="489"/>
                    <a:pt x="1194" y="194"/>
                  </a:cubicBezTo>
                  <a:cubicBezTo>
                    <a:pt x="1194" y="0"/>
                    <a:pt x="1194" y="0"/>
                    <a:pt x="1000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2247282" y="2619541"/>
              <a:ext cx="441471" cy="475600"/>
            </a:xfrm>
            <a:custGeom>
              <a:rect b="b" l="l" r="r" t="t"/>
              <a:pathLst>
                <a:path extrusionOk="0" h="1296" w="1203">
                  <a:moveTo>
                    <a:pt x="1101" y="1"/>
                  </a:moveTo>
                  <a:cubicBezTo>
                    <a:pt x="970" y="1"/>
                    <a:pt x="846" y="32"/>
                    <a:pt x="714" y="63"/>
                  </a:cubicBezTo>
                  <a:cubicBezTo>
                    <a:pt x="520" y="102"/>
                    <a:pt x="326" y="133"/>
                    <a:pt x="132" y="133"/>
                  </a:cubicBezTo>
                  <a:cubicBezTo>
                    <a:pt x="119" y="120"/>
                    <a:pt x="101" y="112"/>
                    <a:pt x="84" y="112"/>
                  </a:cubicBezTo>
                  <a:cubicBezTo>
                    <a:pt x="60" y="112"/>
                    <a:pt x="39" y="127"/>
                    <a:pt x="39" y="164"/>
                  </a:cubicBezTo>
                  <a:cubicBezTo>
                    <a:pt x="39" y="226"/>
                    <a:pt x="0" y="295"/>
                    <a:pt x="0" y="388"/>
                  </a:cubicBezTo>
                  <a:lnTo>
                    <a:pt x="0" y="1296"/>
                  </a:lnTo>
                  <a:cubicBezTo>
                    <a:pt x="194" y="1296"/>
                    <a:pt x="388" y="1265"/>
                    <a:pt x="582" y="1226"/>
                  </a:cubicBezTo>
                  <a:cubicBezTo>
                    <a:pt x="745" y="1226"/>
                    <a:pt x="939" y="1226"/>
                    <a:pt x="1132" y="1195"/>
                  </a:cubicBezTo>
                  <a:cubicBezTo>
                    <a:pt x="1202" y="1164"/>
                    <a:pt x="1202" y="1133"/>
                    <a:pt x="1202" y="1071"/>
                  </a:cubicBezTo>
                  <a:cubicBezTo>
                    <a:pt x="1132" y="745"/>
                    <a:pt x="1163" y="419"/>
                    <a:pt x="1202" y="102"/>
                  </a:cubicBezTo>
                  <a:cubicBezTo>
                    <a:pt x="1202" y="32"/>
                    <a:pt x="1163" y="1"/>
                    <a:pt x="1101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1726544" y="2679358"/>
              <a:ext cx="449911" cy="480737"/>
            </a:xfrm>
            <a:custGeom>
              <a:rect b="b" l="l" r="r" t="t"/>
              <a:pathLst>
                <a:path extrusionOk="0" h="1310" w="1226">
                  <a:moveTo>
                    <a:pt x="489" y="419"/>
                  </a:moveTo>
                  <a:cubicBezTo>
                    <a:pt x="551" y="419"/>
                    <a:pt x="582" y="450"/>
                    <a:pt x="613" y="481"/>
                  </a:cubicBezTo>
                  <a:cubicBezTo>
                    <a:pt x="613" y="551"/>
                    <a:pt x="582" y="613"/>
                    <a:pt x="520" y="613"/>
                  </a:cubicBezTo>
                  <a:cubicBezTo>
                    <a:pt x="450" y="613"/>
                    <a:pt x="450" y="551"/>
                    <a:pt x="419" y="520"/>
                  </a:cubicBezTo>
                  <a:cubicBezTo>
                    <a:pt x="419" y="450"/>
                    <a:pt x="450" y="419"/>
                    <a:pt x="489" y="419"/>
                  </a:cubicBezTo>
                  <a:close/>
                  <a:moveTo>
                    <a:pt x="295" y="481"/>
                  </a:moveTo>
                  <a:cubicBezTo>
                    <a:pt x="357" y="481"/>
                    <a:pt x="419" y="551"/>
                    <a:pt x="419" y="613"/>
                  </a:cubicBezTo>
                  <a:cubicBezTo>
                    <a:pt x="419" y="644"/>
                    <a:pt x="388" y="675"/>
                    <a:pt x="357" y="675"/>
                  </a:cubicBezTo>
                  <a:cubicBezTo>
                    <a:pt x="295" y="675"/>
                    <a:pt x="225" y="613"/>
                    <a:pt x="225" y="551"/>
                  </a:cubicBezTo>
                  <a:cubicBezTo>
                    <a:pt x="225" y="520"/>
                    <a:pt x="256" y="481"/>
                    <a:pt x="295" y="481"/>
                  </a:cubicBezTo>
                  <a:close/>
                  <a:moveTo>
                    <a:pt x="1225" y="1"/>
                  </a:moveTo>
                  <a:cubicBezTo>
                    <a:pt x="1032" y="1"/>
                    <a:pt x="876" y="32"/>
                    <a:pt x="714" y="63"/>
                  </a:cubicBezTo>
                  <a:cubicBezTo>
                    <a:pt x="551" y="94"/>
                    <a:pt x="357" y="63"/>
                    <a:pt x="194" y="132"/>
                  </a:cubicBezTo>
                  <a:cubicBezTo>
                    <a:pt x="62" y="163"/>
                    <a:pt x="0" y="225"/>
                    <a:pt x="0" y="357"/>
                  </a:cubicBezTo>
                  <a:cubicBezTo>
                    <a:pt x="0" y="582"/>
                    <a:pt x="0" y="807"/>
                    <a:pt x="31" y="1063"/>
                  </a:cubicBezTo>
                  <a:cubicBezTo>
                    <a:pt x="54" y="1259"/>
                    <a:pt x="60" y="1309"/>
                    <a:pt x="171" y="1309"/>
                  </a:cubicBezTo>
                  <a:cubicBezTo>
                    <a:pt x="208" y="1309"/>
                    <a:pt x="259" y="1304"/>
                    <a:pt x="326" y="1296"/>
                  </a:cubicBezTo>
                  <a:cubicBezTo>
                    <a:pt x="326" y="1283"/>
                    <a:pt x="329" y="1278"/>
                    <a:pt x="334" y="1278"/>
                  </a:cubicBezTo>
                  <a:cubicBezTo>
                    <a:pt x="343" y="1278"/>
                    <a:pt x="357" y="1296"/>
                    <a:pt x="357" y="1296"/>
                  </a:cubicBezTo>
                  <a:cubicBezTo>
                    <a:pt x="613" y="1257"/>
                    <a:pt x="838" y="1226"/>
                    <a:pt x="1070" y="1195"/>
                  </a:cubicBezTo>
                  <a:cubicBezTo>
                    <a:pt x="1225" y="1164"/>
                    <a:pt x="1225" y="1164"/>
                    <a:pt x="1225" y="1001"/>
                  </a:cubicBezTo>
                  <a:cubicBezTo>
                    <a:pt x="1225" y="675"/>
                    <a:pt x="1194" y="357"/>
                    <a:pt x="1225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1194429" y="3233125"/>
              <a:ext cx="498352" cy="424957"/>
            </a:xfrm>
            <a:custGeom>
              <a:rect b="b" l="l" r="r" t="t"/>
              <a:pathLst>
                <a:path extrusionOk="0" h="1158" w="1358">
                  <a:moveTo>
                    <a:pt x="356" y="417"/>
                  </a:moveTo>
                  <a:cubicBezTo>
                    <a:pt x="366" y="417"/>
                    <a:pt x="377" y="421"/>
                    <a:pt x="388" y="430"/>
                  </a:cubicBezTo>
                  <a:cubicBezTo>
                    <a:pt x="450" y="430"/>
                    <a:pt x="481" y="461"/>
                    <a:pt x="512" y="523"/>
                  </a:cubicBezTo>
                  <a:cubicBezTo>
                    <a:pt x="512" y="562"/>
                    <a:pt x="481" y="593"/>
                    <a:pt x="481" y="593"/>
                  </a:cubicBezTo>
                  <a:cubicBezTo>
                    <a:pt x="419" y="593"/>
                    <a:pt x="318" y="492"/>
                    <a:pt x="318" y="461"/>
                  </a:cubicBezTo>
                  <a:cubicBezTo>
                    <a:pt x="318" y="439"/>
                    <a:pt x="334" y="417"/>
                    <a:pt x="356" y="417"/>
                  </a:cubicBezTo>
                  <a:close/>
                  <a:moveTo>
                    <a:pt x="256" y="562"/>
                  </a:moveTo>
                  <a:cubicBezTo>
                    <a:pt x="287" y="562"/>
                    <a:pt x="349" y="593"/>
                    <a:pt x="349" y="624"/>
                  </a:cubicBezTo>
                  <a:cubicBezTo>
                    <a:pt x="349" y="686"/>
                    <a:pt x="349" y="686"/>
                    <a:pt x="318" y="686"/>
                  </a:cubicBezTo>
                  <a:cubicBezTo>
                    <a:pt x="256" y="686"/>
                    <a:pt x="225" y="655"/>
                    <a:pt x="194" y="593"/>
                  </a:cubicBezTo>
                  <a:cubicBezTo>
                    <a:pt x="194" y="562"/>
                    <a:pt x="225" y="562"/>
                    <a:pt x="256" y="562"/>
                  </a:cubicBezTo>
                  <a:close/>
                  <a:moveTo>
                    <a:pt x="512" y="818"/>
                  </a:moveTo>
                  <a:cubicBezTo>
                    <a:pt x="582" y="849"/>
                    <a:pt x="613" y="849"/>
                    <a:pt x="613" y="911"/>
                  </a:cubicBezTo>
                  <a:cubicBezTo>
                    <a:pt x="591" y="939"/>
                    <a:pt x="584" y="962"/>
                    <a:pt x="568" y="962"/>
                  </a:cubicBezTo>
                  <a:cubicBezTo>
                    <a:pt x="562" y="962"/>
                    <a:pt x="554" y="959"/>
                    <a:pt x="543" y="950"/>
                  </a:cubicBezTo>
                  <a:cubicBezTo>
                    <a:pt x="512" y="950"/>
                    <a:pt x="481" y="911"/>
                    <a:pt x="481" y="880"/>
                  </a:cubicBezTo>
                  <a:cubicBezTo>
                    <a:pt x="481" y="849"/>
                    <a:pt x="481" y="818"/>
                    <a:pt x="512" y="818"/>
                  </a:cubicBezTo>
                  <a:close/>
                  <a:moveTo>
                    <a:pt x="1245" y="1"/>
                  </a:moveTo>
                  <a:cubicBezTo>
                    <a:pt x="1225" y="1"/>
                    <a:pt x="1198" y="5"/>
                    <a:pt x="1163" y="11"/>
                  </a:cubicBezTo>
                  <a:cubicBezTo>
                    <a:pt x="900" y="42"/>
                    <a:pt x="644" y="42"/>
                    <a:pt x="388" y="73"/>
                  </a:cubicBezTo>
                  <a:lnTo>
                    <a:pt x="93" y="73"/>
                  </a:lnTo>
                  <a:cubicBezTo>
                    <a:pt x="31" y="105"/>
                    <a:pt x="31" y="105"/>
                    <a:pt x="31" y="174"/>
                  </a:cubicBezTo>
                  <a:cubicBezTo>
                    <a:pt x="0" y="368"/>
                    <a:pt x="62" y="523"/>
                    <a:pt x="62" y="717"/>
                  </a:cubicBezTo>
                  <a:cubicBezTo>
                    <a:pt x="93" y="818"/>
                    <a:pt x="62" y="950"/>
                    <a:pt x="124" y="1074"/>
                  </a:cubicBezTo>
                  <a:cubicBezTo>
                    <a:pt x="124" y="1105"/>
                    <a:pt x="155" y="1144"/>
                    <a:pt x="194" y="1144"/>
                  </a:cubicBezTo>
                  <a:cubicBezTo>
                    <a:pt x="246" y="1154"/>
                    <a:pt x="298" y="1157"/>
                    <a:pt x="351" y="1157"/>
                  </a:cubicBezTo>
                  <a:cubicBezTo>
                    <a:pt x="458" y="1157"/>
                    <a:pt x="566" y="1144"/>
                    <a:pt x="675" y="1144"/>
                  </a:cubicBezTo>
                  <a:cubicBezTo>
                    <a:pt x="712" y="1150"/>
                    <a:pt x="749" y="1152"/>
                    <a:pt x="787" y="1152"/>
                  </a:cubicBezTo>
                  <a:cubicBezTo>
                    <a:pt x="899" y="1152"/>
                    <a:pt x="1011" y="1132"/>
                    <a:pt x="1123" y="1132"/>
                  </a:cubicBezTo>
                  <a:cubicBezTo>
                    <a:pt x="1167" y="1132"/>
                    <a:pt x="1212" y="1135"/>
                    <a:pt x="1256" y="1144"/>
                  </a:cubicBezTo>
                  <a:cubicBezTo>
                    <a:pt x="1318" y="1144"/>
                    <a:pt x="1357" y="1144"/>
                    <a:pt x="1357" y="1043"/>
                  </a:cubicBezTo>
                  <a:cubicBezTo>
                    <a:pt x="1318" y="756"/>
                    <a:pt x="1318" y="461"/>
                    <a:pt x="1318" y="174"/>
                  </a:cubicBezTo>
                  <a:cubicBezTo>
                    <a:pt x="1318" y="48"/>
                    <a:pt x="1318" y="1"/>
                    <a:pt x="1245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1134612" y="1672008"/>
              <a:ext cx="498352" cy="438535"/>
            </a:xfrm>
            <a:custGeom>
              <a:rect b="b" l="l" r="r" t="t"/>
              <a:pathLst>
                <a:path extrusionOk="0" h="1195" w="1358">
                  <a:moveTo>
                    <a:pt x="1288" y="1"/>
                  </a:moveTo>
                  <a:cubicBezTo>
                    <a:pt x="1194" y="32"/>
                    <a:pt x="1132" y="63"/>
                    <a:pt x="1063" y="63"/>
                  </a:cubicBezTo>
                  <a:cubicBezTo>
                    <a:pt x="1021" y="58"/>
                    <a:pt x="978" y="56"/>
                    <a:pt x="934" y="56"/>
                  </a:cubicBezTo>
                  <a:cubicBezTo>
                    <a:pt x="725" y="56"/>
                    <a:pt x="501" y="100"/>
                    <a:pt x="291" y="100"/>
                  </a:cubicBezTo>
                  <a:cubicBezTo>
                    <a:pt x="248" y="100"/>
                    <a:pt x="205" y="98"/>
                    <a:pt x="163" y="94"/>
                  </a:cubicBezTo>
                  <a:cubicBezTo>
                    <a:pt x="31" y="94"/>
                    <a:pt x="0" y="125"/>
                    <a:pt x="31" y="256"/>
                  </a:cubicBezTo>
                  <a:cubicBezTo>
                    <a:pt x="62" y="357"/>
                    <a:pt x="62" y="450"/>
                    <a:pt x="62" y="551"/>
                  </a:cubicBezTo>
                  <a:cubicBezTo>
                    <a:pt x="93" y="706"/>
                    <a:pt x="62" y="869"/>
                    <a:pt x="62" y="1001"/>
                  </a:cubicBezTo>
                  <a:cubicBezTo>
                    <a:pt x="62" y="1063"/>
                    <a:pt x="93" y="1094"/>
                    <a:pt x="194" y="1133"/>
                  </a:cubicBezTo>
                  <a:cubicBezTo>
                    <a:pt x="512" y="1164"/>
                    <a:pt x="869" y="1133"/>
                    <a:pt x="1194" y="1195"/>
                  </a:cubicBezTo>
                  <a:cubicBezTo>
                    <a:pt x="1326" y="1195"/>
                    <a:pt x="1357" y="1164"/>
                    <a:pt x="1326" y="1001"/>
                  </a:cubicBezTo>
                  <a:cubicBezTo>
                    <a:pt x="1326" y="838"/>
                    <a:pt x="1257" y="644"/>
                    <a:pt x="1288" y="450"/>
                  </a:cubicBezTo>
                  <a:cubicBezTo>
                    <a:pt x="1288" y="287"/>
                    <a:pt x="1257" y="163"/>
                    <a:pt x="1288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2745268" y="2584678"/>
              <a:ext cx="464223" cy="455049"/>
            </a:xfrm>
            <a:custGeom>
              <a:rect b="b" l="l" r="r" t="t"/>
              <a:pathLst>
                <a:path extrusionOk="0" h="1240" w="1265">
                  <a:moveTo>
                    <a:pt x="264" y="361"/>
                  </a:moveTo>
                  <a:cubicBezTo>
                    <a:pt x="272" y="361"/>
                    <a:pt x="279" y="371"/>
                    <a:pt x="295" y="390"/>
                  </a:cubicBezTo>
                  <a:cubicBezTo>
                    <a:pt x="357" y="452"/>
                    <a:pt x="388" y="514"/>
                    <a:pt x="388" y="615"/>
                  </a:cubicBezTo>
                  <a:cubicBezTo>
                    <a:pt x="388" y="646"/>
                    <a:pt x="357" y="646"/>
                    <a:pt x="326" y="646"/>
                  </a:cubicBezTo>
                  <a:cubicBezTo>
                    <a:pt x="264" y="646"/>
                    <a:pt x="233" y="615"/>
                    <a:pt x="233" y="546"/>
                  </a:cubicBezTo>
                  <a:cubicBezTo>
                    <a:pt x="194" y="483"/>
                    <a:pt x="194" y="452"/>
                    <a:pt x="233" y="390"/>
                  </a:cubicBezTo>
                  <a:cubicBezTo>
                    <a:pt x="248" y="371"/>
                    <a:pt x="256" y="361"/>
                    <a:pt x="264" y="361"/>
                  </a:cubicBezTo>
                  <a:close/>
                  <a:moveTo>
                    <a:pt x="643" y="346"/>
                  </a:moveTo>
                  <a:cubicBezTo>
                    <a:pt x="690" y="346"/>
                    <a:pt x="714" y="433"/>
                    <a:pt x="714" y="514"/>
                  </a:cubicBezTo>
                  <a:cubicBezTo>
                    <a:pt x="714" y="584"/>
                    <a:pt x="652" y="677"/>
                    <a:pt x="582" y="677"/>
                  </a:cubicBezTo>
                  <a:cubicBezTo>
                    <a:pt x="520" y="677"/>
                    <a:pt x="520" y="646"/>
                    <a:pt x="520" y="514"/>
                  </a:cubicBezTo>
                  <a:cubicBezTo>
                    <a:pt x="520" y="452"/>
                    <a:pt x="520" y="352"/>
                    <a:pt x="621" y="352"/>
                  </a:cubicBezTo>
                  <a:cubicBezTo>
                    <a:pt x="628" y="348"/>
                    <a:pt x="636" y="346"/>
                    <a:pt x="643" y="346"/>
                  </a:cubicBezTo>
                  <a:close/>
                  <a:moveTo>
                    <a:pt x="1165" y="0"/>
                  </a:moveTo>
                  <a:cubicBezTo>
                    <a:pt x="1136" y="0"/>
                    <a:pt x="1096" y="3"/>
                    <a:pt x="1039" y="3"/>
                  </a:cubicBezTo>
                  <a:lnTo>
                    <a:pt x="970" y="3"/>
                  </a:lnTo>
                  <a:cubicBezTo>
                    <a:pt x="714" y="34"/>
                    <a:pt x="489" y="34"/>
                    <a:pt x="264" y="34"/>
                  </a:cubicBezTo>
                  <a:cubicBezTo>
                    <a:pt x="163" y="34"/>
                    <a:pt x="101" y="65"/>
                    <a:pt x="70" y="158"/>
                  </a:cubicBezTo>
                  <a:cubicBezTo>
                    <a:pt x="39" y="259"/>
                    <a:pt x="70" y="352"/>
                    <a:pt x="39" y="452"/>
                  </a:cubicBezTo>
                  <a:cubicBezTo>
                    <a:pt x="0" y="677"/>
                    <a:pt x="70" y="902"/>
                    <a:pt x="39" y="1127"/>
                  </a:cubicBezTo>
                  <a:cubicBezTo>
                    <a:pt x="39" y="1203"/>
                    <a:pt x="57" y="1239"/>
                    <a:pt x="119" y="1239"/>
                  </a:cubicBezTo>
                  <a:cubicBezTo>
                    <a:pt x="139" y="1239"/>
                    <a:pt x="164" y="1236"/>
                    <a:pt x="194" y="1228"/>
                  </a:cubicBezTo>
                  <a:cubicBezTo>
                    <a:pt x="458" y="1228"/>
                    <a:pt x="714" y="1166"/>
                    <a:pt x="939" y="1166"/>
                  </a:cubicBezTo>
                  <a:lnTo>
                    <a:pt x="1163" y="1166"/>
                  </a:lnTo>
                  <a:cubicBezTo>
                    <a:pt x="1233" y="1166"/>
                    <a:pt x="1264" y="1127"/>
                    <a:pt x="1264" y="1034"/>
                  </a:cubicBezTo>
                  <a:cubicBezTo>
                    <a:pt x="1233" y="739"/>
                    <a:pt x="1264" y="452"/>
                    <a:pt x="1233" y="197"/>
                  </a:cubicBezTo>
                  <a:cubicBezTo>
                    <a:pt x="1233" y="22"/>
                    <a:pt x="1251" y="0"/>
                    <a:pt x="1165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2261594" y="2113114"/>
              <a:ext cx="427159" cy="484040"/>
            </a:xfrm>
            <a:custGeom>
              <a:rect b="b" l="l" r="r" t="t"/>
              <a:pathLst>
                <a:path extrusionOk="0" h="1319" w="1164">
                  <a:moveTo>
                    <a:pt x="256" y="349"/>
                  </a:moveTo>
                  <a:cubicBezTo>
                    <a:pt x="318" y="349"/>
                    <a:pt x="349" y="380"/>
                    <a:pt x="349" y="442"/>
                  </a:cubicBezTo>
                  <a:cubicBezTo>
                    <a:pt x="349" y="473"/>
                    <a:pt x="349" y="473"/>
                    <a:pt x="256" y="473"/>
                  </a:cubicBezTo>
                  <a:cubicBezTo>
                    <a:pt x="256" y="473"/>
                    <a:pt x="225" y="473"/>
                    <a:pt x="225" y="411"/>
                  </a:cubicBezTo>
                  <a:cubicBezTo>
                    <a:pt x="225" y="380"/>
                    <a:pt x="225" y="349"/>
                    <a:pt x="256" y="349"/>
                  </a:cubicBezTo>
                  <a:close/>
                  <a:moveTo>
                    <a:pt x="582" y="218"/>
                  </a:moveTo>
                  <a:cubicBezTo>
                    <a:pt x="644" y="218"/>
                    <a:pt x="706" y="249"/>
                    <a:pt x="706" y="349"/>
                  </a:cubicBezTo>
                  <a:cubicBezTo>
                    <a:pt x="675" y="411"/>
                    <a:pt x="706" y="442"/>
                    <a:pt x="675" y="473"/>
                  </a:cubicBezTo>
                  <a:cubicBezTo>
                    <a:pt x="675" y="525"/>
                    <a:pt x="658" y="555"/>
                    <a:pt x="624" y="555"/>
                  </a:cubicBezTo>
                  <a:cubicBezTo>
                    <a:pt x="612" y="555"/>
                    <a:pt x="598" y="551"/>
                    <a:pt x="582" y="543"/>
                  </a:cubicBezTo>
                  <a:cubicBezTo>
                    <a:pt x="512" y="512"/>
                    <a:pt x="512" y="442"/>
                    <a:pt x="512" y="380"/>
                  </a:cubicBezTo>
                  <a:cubicBezTo>
                    <a:pt x="512" y="318"/>
                    <a:pt x="481" y="249"/>
                    <a:pt x="582" y="218"/>
                  </a:cubicBezTo>
                  <a:close/>
                  <a:moveTo>
                    <a:pt x="1067" y="0"/>
                  </a:moveTo>
                  <a:cubicBezTo>
                    <a:pt x="1041" y="0"/>
                    <a:pt x="1009" y="8"/>
                    <a:pt x="969" y="24"/>
                  </a:cubicBezTo>
                  <a:cubicBezTo>
                    <a:pt x="872" y="47"/>
                    <a:pt x="780" y="53"/>
                    <a:pt x="690" y="53"/>
                  </a:cubicBezTo>
                  <a:cubicBezTo>
                    <a:pt x="591" y="53"/>
                    <a:pt x="494" y="45"/>
                    <a:pt x="395" y="45"/>
                  </a:cubicBezTo>
                  <a:cubicBezTo>
                    <a:pt x="339" y="45"/>
                    <a:pt x="283" y="48"/>
                    <a:pt x="225" y="55"/>
                  </a:cubicBezTo>
                  <a:cubicBezTo>
                    <a:pt x="31" y="86"/>
                    <a:pt x="31" y="86"/>
                    <a:pt x="31" y="249"/>
                  </a:cubicBezTo>
                  <a:cubicBezTo>
                    <a:pt x="31" y="574"/>
                    <a:pt x="31" y="900"/>
                    <a:pt x="0" y="1218"/>
                  </a:cubicBezTo>
                  <a:cubicBezTo>
                    <a:pt x="0" y="1288"/>
                    <a:pt x="31" y="1319"/>
                    <a:pt x="93" y="1319"/>
                  </a:cubicBezTo>
                  <a:cubicBezTo>
                    <a:pt x="194" y="1319"/>
                    <a:pt x="256" y="1288"/>
                    <a:pt x="349" y="1249"/>
                  </a:cubicBezTo>
                  <a:cubicBezTo>
                    <a:pt x="582" y="1249"/>
                    <a:pt x="838" y="1218"/>
                    <a:pt x="1093" y="1187"/>
                  </a:cubicBezTo>
                  <a:cubicBezTo>
                    <a:pt x="1124" y="1187"/>
                    <a:pt x="1163" y="1156"/>
                    <a:pt x="1163" y="1094"/>
                  </a:cubicBezTo>
                  <a:lnTo>
                    <a:pt x="1163" y="605"/>
                  </a:lnTo>
                  <a:lnTo>
                    <a:pt x="1163" y="187"/>
                  </a:lnTo>
                  <a:cubicBezTo>
                    <a:pt x="1163" y="65"/>
                    <a:pt x="1142" y="0"/>
                    <a:pt x="1067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2770956" y="2095866"/>
              <a:ext cx="427159" cy="445875"/>
            </a:xfrm>
            <a:custGeom>
              <a:rect b="b" l="l" r="r" t="t"/>
              <a:pathLst>
                <a:path extrusionOk="0" h="1215" w="1164">
                  <a:moveTo>
                    <a:pt x="489" y="1"/>
                  </a:moveTo>
                  <a:cubicBezTo>
                    <a:pt x="388" y="1"/>
                    <a:pt x="291" y="9"/>
                    <a:pt x="194" y="40"/>
                  </a:cubicBezTo>
                  <a:cubicBezTo>
                    <a:pt x="31" y="71"/>
                    <a:pt x="31" y="71"/>
                    <a:pt x="31" y="203"/>
                  </a:cubicBezTo>
                  <a:cubicBezTo>
                    <a:pt x="0" y="489"/>
                    <a:pt x="62" y="753"/>
                    <a:pt x="0" y="1009"/>
                  </a:cubicBezTo>
                  <a:lnTo>
                    <a:pt x="0" y="1102"/>
                  </a:lnTo>
                  <a:cubicBezTo>
                    <a:pt x="0" y="1178"/>
                    <a:pt x="35" y="1214"/>
                    <a:pt x="96" y="1214"/>
                  </a:cubicBezTo>
                  <a:cubicBezTo>
                    <a:pt x="116" y="1214"/>
                    <a:pt x="138" y="1211"/>
                    <a:pt x="163" y="1203"/>
                  </a:cubicBezTo>
                  <a:cubicBezTo>
                    <a:pt x="225" y="1203"/>
                    <a:pt x="318" y="1172"/>
                    <a:pt x="388" y="1172"/>
                  </a:cubicBezTo>
                  <a:cubicBezTo>
                    <a:pt x="613" y="1172"/>
                    <a:pt x="838" y="1141"/>
                    <a:pt x="1031" y="1141"/>
                  </a:cubicBezTo>
                  <a:cubicBezTo>
                    <a:pt x="1093" y="1102"/>
                    <a:pt x="1132" y="1102"/>
                    <a:pt x="1132" y="1040"/>
                  </a:cubicBezTo>
                  <a:cubicBezTo>
                    <a:pt x="1163" y="877"/>
                    <a:pt x="1132" y="714"/>
                    <a:pt x="1132" y="590"/>
                  </a:cubicBezTo>
                  <a:cubicBezTo>
                    <a:pt x="1163" y="396"/>
                    <a:pt x="1163" y="203"/>
                    <a:pt x="1132" y="9"/>
                  </a:cubicBezTo>
                  <a:lnTo>
                    <a:pt x="807" y="9"/>
                  </a:lnTo>
                  <a:cubicBezTo>
                    <a:pt x="694" y="9"/>
                    <a:pt x="589" y="1"/>
                    <a:pt x="489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2261594" y="1631641"/>
              <a:ext cx="438535" cy="441838"/>
            </a:xfrm>
            <a:custGeom>
              <a:rect b="b" l="l" r="r" t="t"/>
              <a:pathLst>
                <a:path extrusionOk="0" h="1204" w="1195">
                  <a:moveTo>
                    <a:pt x="588" y="1"/>
                  </a:moveTo>
                  <a:cubicBezTo>
                    <a:pt x="551" y="1"/>
                    <a:pt x="515" y="3"/>
                    <a:pt x="481" y="10"/>
                  </a:cubicBezTo>
                  <a:cubicBezTo>
                    <a:pt x="435" y="29"/>
                    <a:pt x="389" y="36"/>
                    <a:pt x="343" y="36"/>
                  </a:cubicBezTo>
                  <a:cubicBezTo>
                    <a:pt x="269" y="36"/>
                    <a:pt x="195" y="20"/>
                    <a:pt x="122" y="20"/>
                  </a:cubicBezTo>
                  <a:cubicBezTo>
                    <a:pt x="81" y="20"/>
                    <a:pt x="40" y="25"/>
                    <a:pt x="0" y="41"/>
                  </a:cubicBezTo>
                  <a:cubicBezTo>
                    <a:pt x="31" y="111"/>
                    <a:pt x="31" y="173"/>
                    <a:pt x="31" y="235"/>
                  </a:cubicBezTo>
                  <a:lnTo>
                    <a:pt x="31" y="1111"/>
                  </a:lnTo>
                  <a:cubicBezTo>
                    <a:pt x="31" y="1173"/>
                    <a:pt x="62" y="1204"/>
                    <a:pt x="124" y="1204"/>
                  </a:cubicBezTo>
                  <a:cubicBezTo>
                    <a:pt x="450" y="1142"/>
                    <a:pt x="776" y="1173"/>
                    <a:pt x="1093" y="1111"/>
                  </a:cubicBezTo>
                  <a:cubicBezTo>
                    <a:pt x="1163" y="1111"/>
                    <a:pt x="1194" y="1111"/>
                    <a:pt x="1194" y="1049"/>
                  </a:cubicBezTo>
                  <a:lnTo>
                    <a:pt x="1194" y="917"/>
                  </a:lnTo>
                  <a:cubicBezTo>
                    <a:pt x="1194" y="661"/>
                    <a:pt x="1163" y="397"/>
                    <a:pt x="1124" y="142"/>
                  </a:cubicBezTo>
                  <a:cubicBezTo>
                    <a:pt x="1124" y="58"/>
                    <a:pt x="1103" y="2"/>
                    <a:pt x="1044" y="2"/>
                  </a:cubicBezTo>
                  <a:cubicBezTo>
                    <a:pt x="1031" y="2"/>
                    <a:pt x="1017" y="4"/>
                    <a:pt x="1000" y="10"/>
                  </a:cubicBezTo>
                  <a:cubicBezTo>
                    <a:pt x="966" y="16"/>
                    <a:pt x="930" y="19"/>
                    <a:pt x="894" y="19"/>
                  </a:cubicBezTo>
                  <a:cubicBezTo>
                    <a:pt x="794" y="19"/>
                    <a:pt x="688" y="1"/>
                    <a:pt x="588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2733892" y="1620632"/>
              <a:ext cx="464223" cy="410645"/>
            </a:xfrm>
            <a:custGeom>
              <a:rect b="b" l="l" r="r" t="t"/>
              <a:pathLst>
                <a:path extrusionOk="0" h="1119" w="1265">
                  <a:moveTo>
                    <a:pt x="245" y="1"/>
                  </a:moveTo>
                  <a:cubicBezTo>
                    <a:pt x="163" y="1"/>
                    <a:pt x="82" y="9"/>
                    <a:pt x="0" y="40"/>
                  </a:cubicBezTo>
                  <a:lnTo>
                    <a:pt x="31" y="40"/>
                  </a:lnTo>
                  <a:cubicBezTo>
                    <a:pt x="101" y="172"/>
                    <a:pt x="132" y="334"/>
                    <a:pt x="132" y="458"/>
                  </a:cubicBezTo>
                  <a:cubicBezTo>
                    <a:pt x="101" y="652"/>
                    <a:pt x="163" y="846"/>
                    <a:pt x="163" y="1009"/>
                  </a:cubicBezTo>
                  <a:cubicBezTo>
                    <a:pt x="138" y="1066"/>
                    <a:pt x="154" y="1118"/>
                    <a:pt x="216" y="1118"/>
                  </a:cubicBezTo>
                  <a:cubicBezTo>
                    <a:pt x="230" y="1118"/>
                    <a:pt x="246" y="1115"/>
                    <a:pt x="264" y="1110"/>
                  </a:cubicBezTo>
                  <a:cubicBezTo>
                    <a:pt x="551" y="1110"/>
                    <a:pt x="807" y="1110"/>
                    <a:pt x="1101" y="1079"/>
                  </a:cubicBezTo>
                  <a:cubicBezTo>
                    <a:pt x="1233" y="1079"/>
                    <a:pt x="1264" y="1040"/>
                    <a:pt x="1233" y="947"/>
                  </a:cubicBezTo>
                  <a:cubicBezTo>
                    <a:pt x="1194" y="722"/>
                    <a:pt x="1194" y="497"/>
                    <a:pt x="1194" y="265"/>
                  </a:cubicBezTo>
                  <a:cubicBezTo>
                    <a:pt x="1194" y="172"/>
                    <a:pt x="1233" y="71"/>
                    <a:pt x="1194" y="9"/>
                  </a:cubicBezTo>
                  <a:lnTo>
                    <a:pt x="489" y="9"/>
                  </a:lnTo>
                  <a:cubicBezTo>
                    <a:pt x="407" y="9"/>
                    <a:pt x="326" y="1"/>
                    <a:pt x="245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610938" y="1714578"/>
              <a:ext cx="486976" cy="384590"/>
            </a:xfrm>
            <a:custGeom>
              <a:rect b="b" l="l" r="r" t="t"/>
              <a:pathLst>
                <a:path extrusionOk="0" h="1048" w="1327">
                  <a:moveTo>
                    <a:pt x="582" y="396"/>
                  </a:moveTo>
                  <a:cubicBezTo>
                    <a:pt x="652" y="435"/>
                    <a:pt x="652" y="466"/>
                    <a:pt x="683" y="528"/>
                  </a:cubicBezTo>
                  <a:cubicBezTo>
                    <a:pt x="683" y="559"/>
                    <a:pt x="652" y="590"/>
                    <a:pt x="621" y="590"/>
                  </a:cubicBezTo>
                  <a:cubicBezTo>
                    <a:pt x="551" y="590"/>
                    <a:pt x="520" y="559"/>
                    <a:pt x="520" y="497"/>
                  </a:cubicBezTo>
                  <a:cubicBezTo>
                    <a:pt x="520" y="466"/>
                    <a:pt x="551" y="396"/>
                    <a:pt x="582" y="396"/>
                  </a:cubicBezTo>
                  <a:close/>
                  <a:moveTo>
                    <a:pt x="387" y="491"/>
                  </a:moveTo>
                  <a:cubicBezTo>
                    <a:pt x="451" y="491"/>
                    <a:pt x="520" y="569"/>
                    <a:pt x="520" y="629"/>
                  </a:cubicBezTo>
                  <a:cubicBezTo>
                    <a:pt x="520" y="691"/>
                    <a:pt x="489" y="691"/>
                    <a:pt x="458" y="691"/>
                  </a:cubicBezTo>
                  <a:cubicBezTo>
                    <a:pt x="388" y="691"/>
                    <a:pt x="295" y="590"/>
                    <a:pt x="295" y="528"/>
                  </a:cubicBezTo>
                  <a:cubicBezTo>
                    <a:pt x="295" y="497"/>
                    <a:pt x="326" y="497"/>
                    <a:pt x="357" y="497"/>
                  </a:cubicBezTo>
                  <a:cubicBezTo>
                    <a:pt x="367" y="493"/>
                    <a:pt x="377" y="491"/>
                    <a:pt x="387" y="491"/>
                  </a:cubicBezTo>
                  <a:close/>
                  <a:moveTo>
                    <a:pt x="1232" y="1"/>
                  </a:moveTo>
                  <a:cubicBezTo>
                    <a:pt x="1223" y="1"/>
                    <a:pt x="1213" y="3"/>
                    <a:pt x="1202" y="9"/>
                  </a:cubicBezTo>
                  <a:lnTo>
                    <a:pt x="939" y="9"/>
                  </a:lnTo>
                  <a:cubicBezTo>
                    <a:pt x="815" y="47"/>
                    <a:pt x="683" y="78"/>
                    <a:pt x="551" y="109"/>
                  </a:cubicBezTo>
                  <a:cubicBezTo>
                    <a:pt x="523" y="116"/>
                    <a:pt x="494" y="119"/>
                    <a:pt x="466" y="119"/>
                  </a:cubicBezTo>
                  <a:cubicBezTo>
                    <a:pt x="415" y="119"/>
                    <a:pt x="365" y="112"/>
                    <a:pt x="317" y="112"/>
                  </a:cubicBezTo>
                  <a:cubicBezTo>
                    <a:pt x="273" y="112"/>
                    <a:pt x="232" y="118"/>
                    <a:pt x="194" y="140"/>
                  </a:cubicBezTo>
                  <a:cubicBezTo>
                    <a:pt x="39" y="202"/>
                    <a:pt x="1" y="241"/>
                    <a:pt x="70" y="396"/>
                  </a:cubicBezTo>
                  <a:lnTo>
                    <a:pt x="70" y="559"/>
                  </a:lnTo>
                  <a:cubicBezTo>
                    <a:pt x="39" y="691"/>
                    <a:pt x="70" y="784"/>
                    <a:pt x="70" y="885"/>
                  </a:cubicBezTo>
                  <a:cubicBezTo>
                    <a:pt x="101" y="1048"/>
                    <a:pt x="101" y="1048"/>
                    <a:pt x="264" y="1048"/>
                  </a:cubicBezTo>
                  <a:cubicBezTo>
                    <a:pt x="446" y="1008"/>
                    <a:pt x="621" y="991"/>
                    <a:pt x="798" y="991"/>
                  </a:cubicBezTo>
                  <a:cubicBezTo>
                    <a:pt x="930" y="991"/>
                    <a:pt x="1063" y="1000"/>
                    <a:pt x="1202" y="1017"/>
                  </a:cubicBezTo>
                  <a:cubicBezTo>
                    <a:pt x="1295" y="1017"/>
                    <a:pt x="1327" y="947"/>
                    <a:pt x="1295" y="885"/>
                  </a:cubicBezTo>
                  <a:cubicBezTo>
                    <a:pt x="1264" y="753"/>
                    <a:pt x="1295" y="590"/>
                    <a:pt x="1295" y="466"/>
                  </a:cubicBezTo>
                  <a:lnTo>
                    <a:pt x="1295" y="78"/>
                  </a:lnTo>
                  <a:cubicBezTo>
                    <a:pt x="1295" y="53"/>
                    <a:pt x="1274" y="1"/>
                    <a:pt x="1232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741948" y="3271290"/>
              <a:ext cx="452847" cy="404406"/>
            </a:xfrm>
            <a:custGeom>
              <a:rect b="b" l="l" r="r" t="t"/>
              <a:pathLst>
                <a:path extrusionOk="0" h="1102" w="1234">
                  <a:moveTo>
                    <a:pt x="419" y="388"/>
                  </a:moveTo>
                  <a:cubicBezTo>
                    <a:pt x="458" y="388"/>
                    <a:pt x="520" y="388"/>
                    <a:pt x="520" y="458"/>
                  </a:cubicBezTo>
                  <a:cubicBezTo>
                    <a:pt x="520" y="489"/>
                    <a:pt x="489" y="520"/>
                    <a:pt x="458" y="520"/>
                  </a:cubicBezTo>
                  <a:cubicBezTo>
                    <a:pt x="419" y="520"/>
                    <a:pt x="388" y="489"/>
                    <a:pt x="388" y="458"/>
                  </a:cubicBezTo>
                  <a:cubicBezTo>
                    <a:pt x="357" y="419"/>
                    <a:pt x="388" y="388"/>
                    <a:pt x="419" y="388"/>
                  </a:cubicBezTo>
                  <a:close/>
                  <a:moveTo>
                    <a:pt x="458" y="652"/>
                  </a:moveTo>
                  <a:cubicBezTo>
                    <a:pt x="489" y="652"/>
                    <a:pt x="520" y="683"/>
                    <a:pt x="520" y="714"/>
                  </a:cubicBezTo>
                  <a:cubicBezTo>
                    <a:pt x="520" y="807"/>
                    <a:pt x="458" y="846"/>
                    <a:pt x="419" y="877"/>
                  </a:cubicBezTo>
                  <a:cubicBezTo>
                    <a:pt x="357" y="877"/>
                    <a:pt x="326" y="846"/>
                    <a:pt x="326" y="776"/>
                  </a:cubicBezTo>
                  <a:cubicBezTo>
                    <a:pt x="357" y="714"/>
                    <a:pt x="357" y="652"/>
                    <a:pt x="458" y="652"/>
                  </a:cubicBezTo>
                  <a:close/>
                  <a:moveTo>
                    <a:pt x="970" y="1"/>
                  </a:moveTo>
                  <a:cubicBezTo>
                    <a:pt x="760" y="58"/>
                    <a:pt x="551" y="110"/>
                    <a:pt x="320" y="110"/>
                  </a:cubicBezTo>
                  <a:cubicBezTo>
                    <a:pt x="269" y="110"/>
                    <a:pt x="217" y="107"/>
                    <a:pt x="163" y="101"/>
                  </a:cubicBezTo>
                  <a:cubicBezTo>
                    <a:pt x="132" y="101"/>
                    <a:pt x="70" y="132"/>
                    <a:pt x="31" y="132"/>
                  </a:cubicBezTo>
                  <a:cubicBezTo>
                    <a:pt x="0" y="357"/>
                    <a:pt x="70" y="551"/>
                    <a:pt x="70" y="745"/>
                  </a:cubicBezTo>
                  <a:cubicBezTo>
                    <a:pt x="70" y="846"/>
                    <a:pt x="132" y="939"/>
                    <a:pt x="163" y="1001"/>
                  </a:cubicBezTo>
                  <a:cubicBezTo>
                    <a:pt x="194" y="1102"/>
                    <a:pt x="225" y="1102"/>
                    <a:pt x="295" y="1102"/>
                  </a:cubicBezTo>
                  <a:cubicBezTo>
                    <a:pt x="582" y="1102"/>
                    <a:pt x="845" y="1102"/>
                    <a:pt x="1101" y="1071"/>
                  </a:cubicBezTo>
                  <a:cubicBezTo>
                    <a:pt x="1194" y="1071"/>
                    <a:pt x="1233" y="1040"/>
                    <a:pt x="1194" y="939"/>
                  </a:cubicBezTo>
                  <a:cubicBezTo>
                    <a:pt x="1163" y="807"/>
                    <a:pt x="1194" y="652"/>
                    <a:pt x="1163" y="520"/>
                  </a:cubicBezTo>
                  <a:cubicBezTo>
                    <a:pt x="1132" y="388"/>
                    <a:pt x="1163" y="264"/>
                    <a:pt x="1101" y="101"/>
                  </a:cubicBezTo>
                  <a:cubicBezTo>
                    <a:pt x="1070" y="1"/>
                    <a:pt x="1070" y="1"/>
                    <a:pt x="970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2733892" y="1634944"/>
              <a:ext cx="11743" cy="367"/>
            </a:xfrm>
            <a:custGeom>
              <a:rect b="b" l="l" r="r" t="t"/>
              <a:pathLst>
                <a:path extrusionOk="0" h="1" w="32">
                  <a:moveTo>
                    <a:pt x="3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3897571" y="1848524"/>
              <a:ext cx="11743" cy="367"/>
            </a:xfrm>
            <a:custGeom>
              <a:rect b="b" l="l" r="r" t="t"/>
              <a:pathLst>
                <a:path extrusionOk="0" h="1" w="32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696443" y="2821744"/>
              <a:ext cx="11743" cy="5505"/>
            </a:xfrm>
            <a:custGeom>
              <a:rect b="b" l="l" r="r" t="t"/>
              <a:pathLst>
                <a:path extrusionOk="0" h="15" w="32">
                  <a:moveTo>
                    <a:pt x="0" y="0"/>
                  </a:moveTo>
                  <a:cubicBezTo>
                    <a:pt x="0" y="11"/>
                    <a:pt x="0" y="14"/>
                    <a:pt x="1" y="14"/>
                  </a:cubicBezTo>
                  <a:cubicBezTo>
                    <a:pt x="4" y="14"/>
                    <a:pt x="10" y="0"/>
                    <a:pt x="31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753324" y="3319731"/>
              <a:ext cx="367" cy="36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1134612" y="1065764"/>
              <a:ext cx="11743" cy="11743"/>
            </a:xfrm>
            <a:custGeom>
              <a:rect b="b" l="l" r="r" t="t"/>
              <a:pathLst>
                <a:path extrusionOk="0" h="32" w="32">
                  <a:moveTo>
                    <a:pt x="0" y="1"/>
                  </a:moveTo>
                  <a:lnTo>
                    <a:pt x="0" y="32"/>
                  </a:lnTo>
                  <a:cubicBezTo>
                    <a:pt x="0" y="32"/>
                    <a:pt x="31" y="32"/>
                    <a:pt x="0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3849498" y="1174022"/>
              <a:ext cx="367" cy="36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1251310" y="1376226"/>
              <a:ext cx="2040748" cy="116698"/>
            </a:xfrm>
            <a:custGeom>
              <a:rect b="b" l="l" r="r" t="t"/>
              <a:pathLst>
                <a:path extrusionOk="0" h="318" w="5561">
                  <a:moveTo>
                    <a:pt x="4917" y="0"/>
                  </a:moveTo>
                  <a:cubicBezTo>
                    <a:pt x="4529" y="31"/>
                    <a:pt x="4172" y="31"/>
                    <a:pt x="3784" y="31"/>
                  </a:cubicBezTo>
                  <a:cubicBezTo>
                    <a:pt x="3614" y="31"/>
                    <a:pt x="3440" y="45"/>
                    <a:pt x="3267" y="45"/>
                  </a:cubicBezTo>
                  <a:cubicBezTo>
                    <a:pt x="3180" y="45"/>
                    <a:pt x="3094" y="41"/>
                    <a:pt x="3009" y="31"/>
                  </a:cubicBezTo>
                  <a:cubicBezTo>
                    <a:pt x="2968" y="31"/>
                    <a:pt x="2909" y="17"/>
                    <a:pt x="2856" y="17"/>
                  </a:cubicBezTo>
                  <a:cubicBezTo>
                    <a:pt x="2830" y="17"/>
                    <a:pt x="2805" y="21"/>
                    <a:pt x="2784" y="31"/>
                  </a:cubicBezTo>
                  <a:lnTo>
                    <a:pt x="2171" y="31"/>
                  </a:lnTo>
                  <a:cubicBezTo>
                    <a:pt x="2009" y="31"/>
                    <a:pt x="1815" y="31"/>
                    <a:pt x="1652" y="62"/>
                  </a:cubicBezTo>
                  <a:cubicBezTo>
                    <a:pt x="1326" y="124"/>
                    <a:pt x="1008" y="93"/>
                    <a:pt x="714" y="155"/>
                  </a:cubicBezTo>
                  <a:cubicBezTo>
                    <a:pt x="678" y="150"/>
                    <a:pt x="643" y="147"/>
                    <a:pt x="608" y="147"/>
                  </a:cubicBezTo>
                  <a:cubicBezTo>
                    <a:pt x="450" y="147"/>
                    <a:pt x="296" y="194"/>
                    <a:pt x="163" y="194"/>
                  </a:cubicBezTo>
                  <a:cubicBezTo>
                    <a:pt x="132" y="194"/>
                    <a:pt x="70" y="225"/>
                    <a:pt x="39" y="225"/>
                  </a:cubicBezTo>
                  <a:cubicBezTo>
                    <a:pt x="0" y="256"/>
                    <a:pt x="0" y="287"/>
                    <a:pt x="0" y="318"/>
                  </a:cubicBezTo>
                  <a:lnTo>
                    <a:pt x="70" y="318"/>
                  </a:lnTo>
                  <a:cubicBezTo>
                    <a:pt x="132" y="302"/>
                    <a:pt x="204" y="302"/>
                    <a:pt x="276" y="302"/>
                  </a:cubicBezTo>
                  <a:cubicBezTo>
                    <a:pt x="349" y="302"/>
                    <a:pt x="423" y="302"/>
                    <a:pt x="489" y="287"/>
                  </a:cubicBezTo>
                  <a:cubicBezTo>
                    <a:pt x="632" y="287"/>
                    <a:pt x="778" y="295"/>
                    <a:pt x="923" y="295"/>
                  </a:cubicBezTo>
                  <a:cubicBezTo>
                    <a:pt x="1068" y="295"/>
                    <a:pt x="1214" y="287"/>
                    <a:pt x="1357" y="256"/>
                  </a:cubicBezTo>
                  <a:cubicBezTo>
                    <a:pt x="1520" y="256"/>
                    <a:pt x="1683" y="194"/>
                    <a:pt x="1877" y="194"/>
                  </a:cubicBezTo>
                  <a:cubicBezTo>
                    <a:pt x="1941" y="204"/>
                    <a:pt x="2010" y="208"/>
                    <a:pt x="2080" y="208"/>
                  </a:cubicBezTo>
                  <a:cubicBezTo>
                    <a:pt x="2221" y="208"/>
                    <a:pt x="2371" y="194"/>
                    <a:pt x="2520" y="194"/>
                  </a:cubicBezTo>
                  <a:lnTo>
                    <a:pt x="2978" y="194"/>
                  </a:lnTo>
                  <a:cubicBezTo>
                    <a:pt x="3141" y="194"/>
                    <a:pt x="3296" y="155"/>
                    <a:pt x="3459" y="155"/>
                  </a:cubicBezTo>
                  <a:cubicBezTo>
                    <a:pt x="3753" y="194"/>
                    <a:pt x="4009" y="194"/>
                    <a:pt x="4265" y="194"/>
                  </a:cubicBezTo>
                  <a:cubicBezTo>
                    <a:pt x="4397" y="194"/>
                    <a:pt x="4529" y="155"/>
                    <a:pt x="4653" y="155"/>
                  </a:cubicBezTo>
                  <a:cubicBezTo>
                    <a:pt x="4886" y="194"/>
                    <a:pt x="5110" y="155"/>
                    <a:pt x="5335" y="225"/>
                  </a:cubicBezTo>
                  <a:lnTo>
                    <a:pt x="5498" y="225"/>
                  </a:lnTo>
                  <a:cubicBezTo>
                    <a:pt x="5529" y="225"/>
                    <a:pt x="5560" y="194"/>
                    <a:pt x="5560" y="124"/>
                  </a:cubicBezTo>
                  <a:cubicBezTo>
                    <a:pt x="5560" y="79"/>
                    <a:pt x="5544" y="50"/>
                    <a:pt x="5510" y="50"/>
                  </a:cubicBezTo>
                  <a:cubicBezTo>
                    <a:pt x="5498" y="50"/>
                    <a:pt x="5484" y="54"/>
                    <a:pt x="5467" y="62"/>
                  </a:cubicBezTo>
                  <a:cubicBezTo>
                    <a:pt x="5439" y="67"/>
                    <a:pt x="5412" y="68"/>
                    <a:pt x="5386" y="68"/>
                  </a:cubicBezTo>
                  <a:cubicBezTo>
                    <a:pt x="5226" y="68"/>
                    <a:pt x="5083" y="0"/>
                    <a:pt x="4917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3516284" y="1087416"/>
              <a:ext cx="131377" cy="91377"/>
            </a:xfrm>
            <a:custGeom>
              <a:rect b="b" l="l" r="r" t="t"/>
              <a:pathLst>
                <a:path extrusionOk="0" h="249" w="358">
                  <a:moveTo>
                    <a:pt x="237" y="0"/>
                  </a:moveTo>
                  <a:cubicBezTo>
                    <a:pt x="169" y="0"/>
                    <a:pt x="120" y="49"/>
                    <a:pt x="71" y="74"/>
                  </a:cubicBezTo>
                  <a:cubicBezTo>
                    <a:pt x="1" y="105"/>
                    <a:pt x="1" y="136"/>
                    <a:pt x="1" y="167"/>
                  </a:cubicBezTo>
                  <a:cubicBezTo>
                    <a:pt x="24" y="218"/>
                    <a:pt x="84" y="249"/>
                    <a:pt x="127" y="249"/>
                  </a:cubicBezTo>
                  <a:cubicBezTo>
                    <a:pt x="142" y="249"/>
                    <a:pt x="155" y="245"/>
                    <a:pt x="164" y="237"/>
                  </a:cubicBezTo>
                  <a:cubicBezTo>
                    <a:pt x="226" y="205"/>
                    <a:pt x="326" y="205"/>
                    <a:pt x="357" y="136"/>
                  </a:cubicBezTo>
                  <a:cubicBezTo>
                    <a:pt x="357" y="43"/>
                    <a:pt x="326" y="43"/>
                    <a:pt x="295" y="12"/>
                  </a:cubicBezTo>
                  <a:cubicBezTo>
                    <a:pt x="274" y="4"/>
                    <a:pt x="255" y="0"/>
                    <a:pt x="237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3422338" y="1394208"/>
              <a:ext cx="105689" cy="75964"/>
            </a:xfrm>
            <a:custGeom>
              <a:rect b="b" l="l" r="r" t="t"/>
              <a:pathLst>
                <a:path extrusionOk="0" h="207" w="288">
                  <a:moveTo>
                    <a:pt x="207" y="1"/>
                  </a:moveTo>
                  <a:cubicBezTo>
                    <a:pt x="195" y="1"/>
                    <a:pt x="180" y="5"/>
                    <a:pt x="164" y="13"/>
                  </a:cubicBezTo>
                  <a:cubicBezTo>
                    <a:pt x="63" y="13"/>
                    <a:pt x="1" y="13"/>
                    <a:pt x="1" y="106"/>
                  </a:cubicBezTo>
                  <a:cubicBezTo>
                    <a:pt x="1" y="176"/>
                    <a:pt x="63" y="207"/>
                    <a:pt x="133" y="207"/>
                  </a:cubicBezTo>
                  <a:cubicBezTo>
                    <a:pt x="226" y="207"/>
                    <a:pt x="257" y="176"/>
                    <a:pt x="288" y="75"/>
                  </a:cubicBezTo>
                  <a:cubicBezTo>
                    <a:pt x="265" y="30"/>
                    <a:pt x="242" y="1"/>
                    <a:pt x="207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3587477" y="1185398"/>
              <a:ext cx="71560" cy="82936"/>
            </a:xfrm>
            <a:custGeom>
              <a:rect b="b" l="l" r="r" t="t"/>
              <a:pathLst>
                <a:path extrusionOk="0" h="226" w="195">
                  <a:moveTo>
                    <a:pt x="101" y="1"/>
                  </a:moveTo>
                  <a:cubicBezTo>
                    <a:pt x="32" y="1"/>
                    <a:pt x="1" y="32"/>
                    <a:pt x="32" y="94"/>
                  </a:cubicBezTo>
                  <a:cubicBezTo>
                    <a:pt x="32" y="163"/>
                    <a:pt x="32" y="225"/>
                    <a:pt x="101" y="225"/>
                  </a:cubicBezTo>
                  <a:cubicBezTo>
                    <a:pt x="163" y="225"/>
                    <a:pt x="194" y="163"/>
                    <a:pt x="194" y="94"/>
                  </a:cubicBezTo>
                  <a:cubicBezTo>
                    <a:pt x="194" y="63"/>
                    <a:pt x="163" y="1"/>
                    <a:pt x="101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1276999" y="2525595"/>
              <a:ext cx="59817" cy="71560"/>
            </a:xfrm>
            <a:custGeom>
              <a:rect b="b" l="l" r="r" t="t"/>
              <a:pathLst>
                <a:path extrusionOk="0" h="195" w="163">
                  <a:moveTo>
                    <a:pt x="93" y="1"/>
                  </a:moveTo>
                  <a:cubicBezTo>
                    <a:pt x="31" y="1"/>
                    <a:pt x="0" y="32"/>
                    <a:pt x="0" y="94"/>
                  </a:cubicBezTo>
                  <a:cubicBezTo>
                    <a:pt x="0" y="125"/>
                    <a:pt x="62" y="195"/>
                    <a:pt x="93" y="195"/>
                  </a:cubicBezTo>
                  <a:cubicBezTo>
                    <a:pt x="163" y="195"/>
                    <a:pt x="163" y="164"/>
                    <a:pt x="163" y="94"/>
                  </a:cubicBezTo>
                  <a:cubicBezTo>
                    <a:pt x="163" y="63"/>
                    <a:pt x="124" y="1"/>
                    <a:pt x="9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1407642" y="2536971"/>
              <a:ext cx="34496" cy="48808"/>
            </a:xfrm>
            <a:custGeom>
              <a:rect b="b" l="l" r="r" t="t"/>
              <a:pathLst>
                <a:path extrusionOk="0" h="133" w="94">
                  <a:moveTo>
                    <a:pt x="32" y="1"/>
                  </a:moveTo>
                  <a:cubicBezTo>
                    <a:pt x="1" y="1"/>
                    <a:pt x="1" y="32"/>
                    <a:pt x="1" y="63"/>
                  </a:cubicBezTo>
                  <a:cubicBezTo>
                    <a:pt x="1" y="94"/>
                    <a:pt x="1" y="94"/>
                    <a:pt x="32" y="133"/>
                  </a:cubicBezTo>
                  <a:cubicBezTo>
                    <a:pt x="63" y="133"/>
                    <a:pt x="94" y="133"/>
                    <a:pt x="94" y="94"/>
                  </a:cubicBezTo>
                  <a:cubicBezTo>
                    <a:pt x="94" y="32"/>
                    <a:pt x="94" y="32"/>
                    <a:pt x="3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2318475" y="3282666"/>
              <a:ext cx="59817" cy="71560"/>
            </a:xfrm>
            <a:custGeom>
              <a:rect b="b" l="l" r="r" t="t"/>
              <a:pathLst>
                <a:path extrusionOk="0" h="195" w="163">
                  <a:moveTo>
                    <a:pt x="70" y="1"/>
                  </a:moveTo>
                  <a:cubicBezTo>
                    <a:pt x="0" y="1"/>
                    <a:pt x="0" y="39"/>
                    <a:pt x="0" y="70"/>
                  </a:cubicBezTo>
                  <a:cubicBezTo>
                    <a:pt x="0" y="132"/>
                    <a:pt x="0" y="194"/>
                    <a:pt x="101" y="194"/>
                  </a:cubicBezTo>
                  <a:cubicBezTo>
                    <a:pt x="163" y="194"/>
                    <a:pt x="163" y="163"/>
                    <a:pt x="163" y="101"/>
                  </a:cubicBezTo>
                  <a:cubicBezTo>
                    <a:pt x="132" y="70"/>
                    <a:pt x="132" y="1"/>
                    <a:pt x="70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2377925" y="3271290"/>
              <a:ext cx="48808" cy="60184"/>
            </a:xfrm>
            <a:custGeom>
              <a:rect b="b" l="l" r="r" t="t"/>
              <a:pathLst>
                <a:path extrusionOk="0" h="164" w="133">
                  <a:moveTo>
                    <a:pt x="32" y="1"/>
                  </a:moveTo>
                  <a:cubicBezTo>
                    <a:pt x="1" y="70"/>
                    <a:pt x="1" y="132"/>
                    <a:pt x="32" y="163"/>
                  </a:cubicBezTo>
                  <a:cubicBezTo>
                    <a:pt x="71" y="163"/>
                    <a:pt x="102" y="163"/>
                    <a:pt x="102" y="132"/>
                  </a:cubicBezTo>
                  <a:cubicBezTo>
                    <a:pt x="133" y="70"/>
                    <a:pt x="102" y="32"/>
                    <a:pt x="3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2887655" y="3342483"/>
              <a:ext cx="96881" cy="108625"/>
            </a:xfrm>
            <a:custGeom>
              <a:rect b="b" l="l" r="r" t="t"/>
              <a:pathLst>
                <a:path extrusionOk="0" h="296" w="264">
                  <a:moveTo>
                    <a:pt x="132" y="0"/>
                  </a:moveTo>
                  <a:cubicBezTo>
                    <a:pt x="70" y="0"/>
                    <a:pt x="0" y="132"/>
                    <a:pt x="0" y="194"/>
                  </a:cubicBezTo>
                  <a:cubicBezTo>
                    <a:pt x="39" y="264"/>
                    <a:pt x="70" y="295"/>
                    <a:pt x="101" y="295"/>
                  </a:cubicBezTo>
                  <a:cubicBezTo>
                    <a:pt x="194" y="295"/>
                    <a:pt x="264" y="194"/>
                    <a:pt x="264" y="101"/>
                  </a:cubicBezTo>
                  <a:cubicBezTo>
                    <a:pt x="264" y="31"/>
                    <a:pt x="194" y="0"/>
                    <a:pt x="132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2864535" y="3259914"/>
              <a:ext cx="82936" cy="71560"/>
            </a:xfrm>
            <a:custGeom>
              <a:rect b="b" l="l" r="r" t="t"/>
              <a:pathLst>
                <a:path extrusionOk="0" h="195" w="226">
                  <a:moveTo>
                    <a:pt x="133" y="0"/>
                  </a:moveTo>
                  <a:cubicBezTo>
                    <a:pt x="32" y="0"/>
                    <a:pt x="32" y="63"/>
                    <a:pt x="1" y="132"/>
                  </a:cubicBezTo>
                  <a:cubicBezTo>
                    <a:pt x="1" y="194"/>
                    <a:pt x="32" y="194"/>
                    <a:pt x="63" y="194"/>
                  </a:cubicBezTo>
                  <a:cubicBezTo>
                    <a:pt x="164" y="194"/>
                    <a:pt x="226" y="132"/>
                    <a:pt x="226" y="32"/>
                  </a:cubicBezTo>
                  <a:cubicBezTo>
                    <a:pt x="226" y="0"/>
                    <a:pt x="195" y="0"/>
                    <a:pt x="133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1879939" y="2833121"/>
              <a:ext cx="71560" cy="71560"/>
            </a:xfrm>
            <a:custGeom>
              <a:rect b="b" l="l" r="r" t="t"/>
              <a:pathLst>
                <a:path extrusionOk="0" h="195" w="195">
                  <a:moveTo>
                    <a:pt x="71" y="0"/>
                  </a:moveTo>
                  <a:cubicBezTo>
                    <a:pt x="32" y="0"/>
                    <a:pt x="1" y="31"/>
                    <a:pt x="1" y="101"/>
                  </a:cubicBezTo>
                  <a:cubicBezTo>
                    <a:pt x="32" y="132"/>
                    <a:pt x="32" y="194"/>
                    <a:pt x="102" y="194"/>
                  </a:cubicBezTo>
                  <a:cubicBezTo>
                    <a:pt x="164" y="194"/>
                    <a:pt x="195" y="132"/>
                    <a:pt x="195" y="62"/>
                  </a:cubicBezTo>
                  <a:cubicBezTo>
                    <a:pt x="164" y="31"/>
                    <a:pt x="133" y="0"/>
                    <a:pt x="71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1809113" y="2855873"/>
              <a:ext cx="71193" cy="71560"/>
            </a:xfrm>
            <a:custGeom>
              <a:rect b="b" l="l" r="r" t="t"/>
              <a:pathLst>
                <a:path extrusionOk="0" h="195" w="194">
                  <a:moveTo>
                    <a:pt x="70" y="0"/>
                  </a:moveTo>
                  <a:cubicBezTo>
                    <a:pt x="31" y="0"/>
                    <a:pt x="0" y="39"/>
                    <a:pt x="0" y="70"/>
                  </a:cubicBezTo>
                  <a:cubicBezTo>
                    <a:pt x="0" y="132"/>
                    <a:pt x="70" y="194"/>
                    <a:pt x="132" y="194"/>
                  </a:cubicBezTo>
                  <a:cubicBezTo>
                    <a:pt x="163" y="194"/>
                    <a:pt x="194" y="163"/>
                    <a:pt x="194" y="132"/>
                  </a:cubicBezTo>
                  <a:cubicBezTo>
                    <a:pt x="194" y="70"/>
                    <a:pt x="132" y="0"/>
                    <a:pt x="70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1311127" y="3386154"/>
              <a:ext cx="71193" cy="64955"/>
            </a:xfrm>
            <a:custGeom>
              <a:rect b="b" l="l" r="r" t="t"/>
              <a:pathLst>
                <a:path extrusionOk="0" h="177" w="194">
                  <a:moveTo>
                    <a:pt x="38" y="0"/>
                  </a:moveTo>
                  <a:cubicBezTo>
                    <a:pt x="16" y="0"/>
                    <a:pt x="0" y="22"/>
                    <a:pt x="0" y="44"/>
                  </a:cubicBezTo>
                  <a:cubicBezTo>
                    <a:pt x="0" y="75"/>
                    <a:pt x="101" y="176"/>
                    <a:pt x="163" y="176"/>
                  </a:cubicBezTo>
                  <a:cubicBezTo>
                    <a:pt x="163" y="176"/>
                    <a:pt x="194" y="145"/>
                    <a:pt x="194" y="106"/>
                  </a:cubicBezTo>
                  <a:cubicBezTo>
                    <a:pt x="163" y="44"/>
                    <a:pt x="132" y="13"/>
                    <a:pt x="70" y="13"/>
                  </a:cubicBezTo>
                  <a:cubicBezTo>
                    <a:pt x="59" y="4"/>
                    <a:pt x="48" y="0"/>
                    <a:pt x="38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1265622" y="3439365"/>
              <a:ext cx="57248" cy="45872"/>
            </a:xfrm>
            <a:custGeom>
              <a:rect b="b" l="l" r="r" t="t"/>
              <a:pathLst>
                <a:path extrusionOk="0" h="125" w="156">
                  <a:moveTo>
                    <a:pt x="62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31" y="93"/>
                    <a:pt x="62" y="124"/>
                    <a:pt x="124" y="124"/>
                  </a:cubicBezTo>
                  <a:cubicBezTo>
                    <a:pt x="155" y="124"/>
                    <a:pt x="155" y="124"/>
                    <a:pt x="155" y="62"/>
                  </a:cubicBezTo>
                  <a:cubicBezTo>
                    <a:pt x="155" y="31"/>
                    <a:pt x="93" y="0"/>
                    <a:pt x="62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1370577" y="3532944"/>
              <a:ext cx="48808" cy="53578"/>
            </a:xfrm>
            <a:custGeom>
              <a:rect b="b" l="l" r="r" t="t"/>
              <a:pathLst>
                <a:path extrusionOk="0" h="146" w="133">
                  <a:moveTo>
                    <a:pt x="32" y="1"/>
                  </a:moveTo>
                  <a:cubicBezTo>
                    <a:pt x="1" y="1"/>
                    <a:pt x="1" y="32"/>
                    <a:pt x="1" y="63"/>
                  </a:cubicBezTo>
                  <a:cubicBezTo>
                    <a:pt x="1" y="94"/>
                    <a:pt x="32" y="133"/>
                    <a:pt x="63" y="133"/>
                  </a:cubicBezTo>
                  <a:cubicBezTo>
                    <a:pt x="74" y="142"/>
                    <a:pt x="82" y="145"/>
                    <a:pt x="88" y="145"/>
                  </a:cubicBezTo>
                  <a:cubicBezTo>
                    <a:pt x="104" y="145"/>
                    <a:pt x="111" y="122"/>
                    <a:pt x="133" y="94"/>
                  </a:cubicBezTo>
                  <a:cubicBezTo>
                    <a:pt x="133" y="32"/>
                    <a:pt x="102" y="32"/>
                    <a:pt x="3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2935728" y="2711285"/>
              <a:ext cx="71560" cy="122203"/>
            </a:xfrm>
            <a:custGeom>
              <a:rect b="b" l="l" r="r" t="t"/>
              <a:pathLst>
                <a:path extrusionOk="0" h="333" w="195">
                  <a:moveTo>
                    <a:pt x="124" y="1"/>
                  </a:moveTo>
                  <a:cubicBezTo>
                    <a:pt x="117" y="1"/>
                    <a:pt x="109" y="3"/>
                    <a:pt x="102" y="7"/>
                  </a:cubicBezTo>
                  <a:cubicBezTo>
                    <a:pt x="1" y="7"/>
                    <a:pt x="1" y="107"/>
                    <a:pt x="1" y="169"/>
                  </a:cubicBezTo>
                  <a:cubicBezTo>
                    <a:pt x="1" y="301"/>
                    <a:pt x="1" y="332"/>
                    <a:pt x="63" y="332"/>
                  </a:cubicBezTo>
                  <a:cubicBezTo>
                    <a:pt x="133" y="332"/>
                    <a:pt x="195" y="239"/>
                    <a:pt x="195" y="169"/>
                  </a:cubicBezTo>
                  <a:cubicBezTo>
                    <a:pt x="195" y="88"/>
                    <a:pt x="171" y="1"/>
                    <a:pt x="124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2816461" y="2717156"/>
              <a:ext cx="71560" cy="104955"/>
            </a:xfrm>
            <a:custGeom>
              <a:rect b="b" l="l" r="r" t="t"/>
              <a:pathLst>
                <a:path extrusionOk="0" h="286" w="195">
                  <a:moveTo>
                    <a:pt x="70" y="0"/>
                  </a:moveTo>
                  <a:cubicBezTo>
                    <a:pt x="62" y="0"/>
                    <a:pt x="54" y="10"/>
                    <a:pt x="39" y="29"/>
                  </a:cubicBezTo>
                  <a:cubicBezTo>
                    <a:pt x="0" y="91"/>
                    <a:pt x="0" y="122"/>
                    <a:pt x="39" y="185"/>
                  </a:cubicBezTo>
                  <a:cubicBezTo>
                    <a:pt x="39" y="254"/>
                    <a:pt x="70" y="285"/>
                    <a:pt x="132" y="285"/>
                  </a:cubicBezTo>
                  <a:cubicBezTo>
                    <a:pt x="163" y="285"/>
                    <a:pt x="194" y="285"/>
                    <a:pt x="194" y="254"/>
                  </a:cubicBezTo>
                  <a:cubicBezTo>
                    <a:pt x="194" y="153"/>
                    <a:pt x="163" y="91"/>
                    <a:pt x="101" y="29"/>
                  </a:cubicBezTo>
                  <a:cubicBezTo>
                    <a:pt x="85" y="10"/>
                    <a:pt x="78" y="0"/>
                    <a:pt x="70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2437742" y="2192747"/>
              <a:ext cx="82936" cy="124405"/>
            </a:xfrm>
            <a:custGeom>
              <a:rect b="b" l="l" r="r" t="t"/>
              <a:pathLst>
                <a:path extrusionOk="0" h="339" w="226">
                  <a:moveTo>
                    <a:pt x="102" y="1"/>
                  </a:moveTo>
                  <a:cubicBezTo>
                    <a:pt x="1" y="32"/>
                    <a:pt x="32" y="101"/>
                    <a:pt x="32" y="163"/>
                  </a:cubicBezTo>
                  <a:cubicBezTo>
                    <a:pt x="32" y="225"/>
                    <a:pt x="32" y="295"/>
                    <a:pt x="102" y="326"/>
                  </a:cubicBezTo>
                  <a:cubicBezTo>
                    <a:pt x="118" y="334"/>
                    <a:pt x="132" y="338"/>
                    <a:pt x="144" y="338"/>
                  </a:cubicBezTo>
                  <a:cubicBezTo>
                    <a:pt x="178" y="338"/>
                    <a:pt x="195" y="308"/>
                    <a:pt x="195" y="256"/>
                  </a:cubicBezTo>
                  <a:cubicBezTo>
                    <a:pt x="226" y="225"/>
                    <a:pt x="195" y="194"/>
                    <a:pt x="226" y="132"/>
                  </a:cubicBezTo>
                  <a:cubicBezTo>
                    <a:pt x="226" y="32"/>
                    <a:pt x="164" y="1"/>
                    <a:pt x="10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2343797" y="2241188"/>
              <a:ext cx="45872" cy="45872"/>
            </a:xfrm>
            <a:custGeom>
              <a:rect b="b" l="l" r="r" t="t"/>
              <a:pathLst>
                <a:path extrusionOk="0" h="125" w="125">
                  <a:moveTo>
                    <a:pt x="32" y="0"/>
                  </a:moveTo>
                  <a:cubicBezTo>
                    <a:pt x="1" y="0"/>
                    <a:pt x="1" y="31"/>
                    <a:pt x="1" y="62"/>
                  </a:cubicBezTo>
                  <a:cubicBezTo>
                    <a:pt x="1" y="124"/>
                    <a:pt x="32" y="124"/>
                    <a:pt x="32" y="124"/>
                  </a:cubicBezTo>
                  <a:cubicBezTo>
                    <a:pt x="125" y="124"/>
                    <a:pt x="125" y="124"/>
                    <a:pt x="125" y="93"/>
                  </a:cubicBezTo>
                  <a:cubicBezTo>
                    <a:pt x="125" y="31"/>
                    <a:pt x="94" y="0"/>
                    <a:pt x="32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719196" y="1894396"/>
              <a:ext cx="82936" cy="73762"/>
            </a:xfrm>
            <a:custGeom>
              <a:rect b="b" l="l" r="r" t="t"/>
              <a:pathLst>
                <a:path extrusionOk="0" h="201" w="226">
                  <a:moveTo>
                    <a:pt x="92" y="1"/>
                  </a:moveTo>
                  <a:cubicBezTo>
                    <a:pt x="82" y="1"/>
                    <a:pt x="72" y="3"/>
                    <a:pt x="62" y="7"/>
                  </a:cubicBezTo>
                  <a:cubicBezTo>
                    <a:pt x="31" y="7"/>
                    <a:pt x="0" y="7"/>
                    <a:pt x="0" y="38"/>
                  </a:cubicBezTo>
                  <a:cubicBezTo>
                    <a:pt x="0" y="100"/>
                    <a:pt x="93" y="201"/>
                    <a:pt x="163" y="201"/>
                  </a:cubicBezTo>
                  <a:cubicBezTo>
                    <a:pt x="194" y="201"/>
                    <a:pt x="225" y="201"/>
                    <a:pt x="225" y="139"/>
                  </a:cubicBezTo>
                  <a:cubicBezTo>
                    <a:pt x="225" y="79"/>
                    <a:pt x="156" y="1"/>
                    <a:pt x="9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801765" y="1859900"/>
              <a:ext cx="59817" cy="71560"/>
            </a:xfrm>
            <a:custGeom>
              <a:rect b="b" l="l" r="r" t="t"/>
              <a:pathLst>
                <a:path extrusionOk="0" h="195" w="163">
                  <a:moveTo>
                    <a:pt x="62" y="0"/>
                  </a:moveTo>
                  <a:cubicBezTo>
                    <a:pt x="31" y="0"/>
                    <a:pt x="0" y="70"/>
                    <a:pt x="0" y="101"/>
                  </a:cubicBezTo>
                  <a:cubicBezTo>
                    <a:pt x="0" y="163"/>
                    <a:pt x="31" y="194"/>
                    <a:pt x="101" y="194"/>
                  </a:cubicBezTo>
                  <a:cubicBezTo>
                    <a:pt x="132" y="194"/>
                    <a:pt x="163" y="163"/>
                    <a:pt x="163" y="132"/>
                  </a:cubicBezTo>
                  <a:cubicBezTo>
                    <a:pt x="132" y="70"/>
                    <a:pt x="132" y="39"/>
                    <a:pt x="62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861215" y="3510191"/>
              <a:ext cx="71560" cy="82936"/>
            </a:xfrm>
            <a:custGeom>
              <a:rect b="b" l="l" r="r" t="t"/>
              <a:pathLst>
                <a:path extrusionOk="0" h="226" w="195">
                  <a:moveTo>
                    <a:pt x="133" y="1"/>
                  </a:moveTo>
                  <a:cubicBezTo>
                    <a:pt x="32" y="1"/>
                    <a:pt x="32" y="63"/>
                    <a:pt x="1" y="125"/>
                  </a:cubicBezTo>
                  <a:cubicBezTo>
                    <a:pt x="1" y="195"/>
                    <a:pt x="32" y="226"/>
                    <a:pt x="94" y="226"/>
                  </a:cubicBezTo>
                  <a:cubicBezTo>
                    <a:pt x="133" y="195"/>
                    <a:pt x="195" y="156"/>
                    <a:pt x="195" y="63"/>
                  </a:cubicBezTo>
                  <a:cubicBezTo>
                    <a:pt x="195" y="32"/>
                    <a:pt x="164" y="1"/>
                    <a:pt x="13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872591" y="3413677"/>
              <a:ext cx="60184" cy="48808"/>
            </a:xfrm>
            <a:custGeom>
              <a:rect b="b" l="l" r="r" t="t"/>
              <a:pathLst>
                <a:path extrusionOk="0" h="133" w="164">
                  <a:moveTo>
                    <a:pt x="63" y="0"/>
                  </a:moveTo>
                  <a:cubicBezTo>
                    <a:pt x="32" y="0"/>
                    <a:pt x="1" y="31"/>
                    <a:pt x="32" y="70"/>
                  </a:cubicBezTo>
                  <a:cubicBezTo>
                    <a:pt x="32" y="101"/>
                    <a:pt x="63" y="132"/>
                    <a:pt x="102" y="132"/>
                  </a:cubicBezTo>
                  <a:cubicBezTo>
                    <a:pt x="133" y="132"/>
                    <a:pt x="164" y="101"/>
                    <a:pt x="164" y="70"/>
                  </a:cubicBezTo>
                  <a:cubicBezTo>
                    <a:pt x="164" y="0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October Month Planner 2021 Infographics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7"/>
          <p:cNvSpPr/>
          <p:nvPr/>
        </p:nvSpPr>
        <p:spPr>
          <a:xfrm>
            <a:off x="565350" y="1086925"/>
            <a:ext cx="2375052" cy="3637520"/>
          </a:xfrm>
          <a:custGeom>
            <a:rect b="b" l="l" r="r" t="t"/>
            <a:pathLst>
              <a:path extrusionOk="0" h="33152" w="23365">
                <a:moveTo>
                  <a:pt x="4366" y="776"/>
                </a:moveTo>
                <a:cubicBezTo>
                  <a:pt x="4428" y="908"/>
                  <a:pt x="4428" y="1032"/>
                  <a:pt x="4428" y="1164"/>
                </a:cubicBezTo>
                <a:cubicBezTo>
                  <a:pt x="4366" y="1226"/>
                  <a:pt x="4304" y="1265"/>
                  <a:pt x="4265" y="1296"/>
                </a:cubicBezTo>
                <a:cubicBezTo>
                  <a:pt x="4141" y="1490"/>
                  <a:pt x="4172" y="1715"/>
                  <a:pt x="4397" y="1846"/>
                </a:cubicBezTo>
                <a:cubicBezTo>
                  <a:pt x="4560" y="1971"/>
                  <a:pt x="4754" y="2002"/>
                  <a:pt x="4978" y="2002"/>
                </a:cubicBezTo>
                <a:cubicBezTo>
                  <a:pt x="5203" y="1971"/>
                  <a:pt x="5335" y="1777"/>
                  <a:pt x="5304" y="1552"/>
                </a:cubicBezTo>
                <a:cubicBezTo>
                  <a:pt x="5273" y="1358"/>
                  <a:pt x="5172" y="1164"/>
                  <a:pt x="4947" y="1102"/>
                </a:cubicBezTo>
                <a:cubicBezTo>
                  <a:pt x="4947" y="1071"/>
                  <a:pt x="4916" y="1071"/>
                  <a:pt x="4885" y="1032"/>
                </a:cubicBezTo>
                <a:lnTo>
                  <a:pt x="4885" y="939"/>
                </a:lnTo>
                <a:cubicBezTo>
                  <a:pt x="4847" y="908"/>
                  <a:pt x="4885" y="877"/>
                  <a:pt x="4885" y="838"/>
                </a:cubicBezTo>
                <a:cubicBezTo>
                  <a:pt x="4885" y="838"/>
                  <a:pt x="4885" y="807"/>
                  <a:pt x="4916" y="807"/>
                </a:cubicBezTo>
                <a:lnTo>
                  <a:pt x="6335" y="807"/>
                </a:lnTo>
                <a:lnTo>
                  <a:pt x="6335" y="939"/>
                </a:lnTo>
                <a:cubicBezTo>
                  <a:pt x="6367" y="1071"/>
                  <a:pt x="6367" y="1195"/>
                  <a:pt x="6367" y="1327"/>
                </a:cubicBezTo>
                <a:cubicBezTo>
                  <a:pt x="6335" y="1358"/>
                  <a:pt x="6304" y="1389"/>
                  <a:pt x="6273" y="1420"/>
                </a:cubicBezTo>
                <a:cubicBezTo>
                  <a:pt x="6142" y="1552"/>
                  <a:pt x="6142" y="1846"/>
                  <a:pt x="6367" y="1971"/>
                </a:cubicBezTo>
                <a:cubicBezTo>
                  <a:pt x="6467" y="2002"/>
                  <a:pt x="6560" y="2040"/>
                  <a:pt x="6661" y="2071"/>
                </a:cubicBezTo>
                <a:cubicBezTo>
                  <a:pt x="6723" y="2102"/>
                  <a:pt x="6785" y="2102"/>
                  <a:pt x="6855" y="2102"/>
                </a:cubicBezTo>
                <a:cubicBezTo>
                  <a:pt x="6979" y="2071"/>
                  <a:pt x="7111" y="2002"/>
                  <a:pt x="7243" y="1878"/>
                </a:cubicBezTo>
                <a:cubicBezTo>
                  <a:pt x="7406" y="1684"/>
                  <a:pt x="7336" y="1327"/>
                  <a:pt x="7111" y="1195"/>
                </a:cubicBezTo>
                <a:cubicBezTo>
                  <a:pt x="7080" y="1164"/>
                  <a:pt x="7049" y="1164"/>
                  <a:pt x="6979" y="1133"/>
                </a:cubicBezTo>
                <a:cubicBezTo>
                  <a:pt x="6917" y="1032"/>
                  <a:pt x="6855" y="939"/>
                  <a:pt x="6886" y="807"/>
                </a:cubicBezTo>
                <a:cubicBezTo>
                  <a:pt x="7080" y="776"/>
                  <a:pt x="7948" y="745"/>
                  <a:pt x="8142" y="776"/>
                </a:cubicBezTo>
                <a:cubicBezTo>
                  <a:pt x="8181" y="939"/>
                  <a:pt x="8212" y="1071"/>
                  <a:pt x="8243" y="1226"/>
                </a:cubicBezTo>
                <a:cubicBezTo>
                  <a:pt x="8049" y="1389"/>
                  <a:pt x="8080" y="1583"/>
                  <a:pt x="8080" y="1808"/>
                </a:cubicBezTo>
                <a:cubicBezTo>
                  <a:pt x="8111" y="1940"/>
                  <a:pt x="8181" y="2002"/>
                  <a:pt x="8305" y="2002"/>
                </a:cubicBezTo>
                <a:cubicBezTo>
                  <a:pt x="8468" y="2040"/>
                  <a:pt x="8631" y="2071"/>
                  <a:pt x="8794" y="1940"/>
                </a:cubicBezTo>
                <a:cubicBezTo>
                  <a:pt x="8825" y="1909"/>
                  <a:pt x="8887" y="1909"/>
                  <a:pt x="8956" y="1878"/>
                </a:cubicBezTo>
                <a:cubicBezTo>
                  <a:pt x="9019" y="1808"/>
                  <a:pt x="9081" y="1777"/>
                  <a:pt x="9150" y="1715"/>
                </a:cubicBezTo>
                <a:cubicBezTo>
                  <a:pt x="9243" y="1583"/>
                  <a:pt x="9243" y="1420"/>
                  <a:pt x="9081" y="1327"/>
                </a:cubicBezTo>
                <a:cubicBezTo>
                  <a:pt x="8987" y="1265"/>
                  <a:pt x="8856" y="1195"/>
                  <a:pt x="8724" y="1102"/>
                </a:cubicBezTo>
                <a:cubicBezTo>
                  <a:pt x="8724" y="1071"/>
                  <a:pt x="8693" y="1001"/>
                  <a:pt x="8662" y="939"/>
                </a:cubicBezTo>
                <a:cubicBezTo>
                  <a:pt x="8662" y="877"/>
                  <a:pt x="8631" y="807"/>
                  <a:pt x="8631" y="745"/>
                </a:cubicBezTo>
                <a:cubicBezTo>
                  <a:pt x="8856" y="645"/>
                  <a:pt x="10182" y="520"/>
                  <a:pt x="10538" y="552"/>
                </a:cubicBezTo>
                <a:cubicBezTo>
                  <a:pt x="10631" y="714"/>
                  <a:pt x="10631" y="714"/>
                  <a:pt x="10631" y="1102"/>
                </a:cubicBezTo>
                <a:cubicBezTo>
                  <a:pt x="10569" y="1133"/>
                  <a:pt x="10538" y="1164"/>
                  <a:pt x="10507" y="1195"/>
                </a:cubicBezTo>
                <a:cubicBezTo>
                  <a:pt x="10407" y="1327"/>
                  <a:pt x="10407" y="1459"/>
                  <a:pt x="10469" y="1583"/>
                </a:cubicBezTo>
                <a:cubicBezTo>
                  <a:pt x="10538" y="1777"/>
                  <a:pt x="10701" y="1909"/>
                  <a:pt x="10895" y="1878"/>
                </a:cubicBezTo>
                <a:cubicBezTo>
                  <a:pt x="10988" y="1878"/>
                  <a:pt x="11089" y="1909"/>
                  <a:pt x="11182" y="1878"/>
                </a:cubicBezTo>
                <a:cubicBezTo>
                  <a:pt x="11345" y="1878"/>
                  <a:pt x="11438" y="1715"/>
                  <a:pt x="11407" y="1521"/>
                </a:cubicBezTo>
                <a:cubicBezTo>
                  <a:pt x="11376" y="1459"/>
                  <a:pt x="11345" y="1358"/>
                  <a:pt x="11314" y="1296"/>
                </a:cubicBezTo>
                <a:cubicBezTo>
                  <a:pt x="11244" y="1195"/>
                  <a:pt x="11182" y="1133"/>
                  <a:pt x="11120" y="1032"/>
                </a:cubicBezTo>
                <a:lnTo>
                  <a:pt x="11120" y="520"/>
                </a:lnTo>
                <a:cubicBezTo>
                  <a:pt x="11508" y="451"/>
                  <a:pt x="11864" y="451"/>
                  <a:pt x="12252" y="451"/>
                </a:cubicBezTo>
                <a:cubicBezTo>
                  <a:pt x="12314" y="552"/>
                  <a:pt x="12345" y="683"/>
                  <a:pt x="12345" y="807"/>
                </a:cubicBezTo>
                <a:cubicBezTo>
                  <a:pt x="12345" y="939"/>
                  <a:pt x="12376" y="1032"/>
                  <a:pt x="12376" y="1195"/>
                </a:cubicBezTo>
                <a:cubicBezTo>
                  <a:pt x="12345" y="1195"/>
                  <a:pt x="12345" y="1226"/>
                  <a:pt x="12314" y="1265"/>
                </a:cubicBezTo>
                <a:cubicBezTo>
                  <a:pt x="12213" y="1420"/>
                  <a:pt x="12252" y="1552"/>
                  <a:pt x="12314" y="1684"/>
                </a:cubicBezTo>
                <a:cubicBezTo>
                  <a:pt x="12446" y="2002"/>
                  <a:pt x="12764" y="2071"/>
                  <a:pt x="13028" y="1909"/>
                </a:cubicBezTo>
                <a:cubicBezTo>
                  <a:pt x="13221" y="1808"/>
                  <a:pt x="13345" y="1490"/>
                  <a:pt x="13221" y="1265"/>
                </a:cubicBezTo>
                <a:cubicBezTo>
                  <a:pt x="13183" y="1195"/>
                  <a:pt x="13121" y="1133"/>
                  <a:pt x="13028" y="1102"/>
                </a:cubicBezTo>
                <a:cubicBezTo>
                  <a:pt x="12958" y="1071"/>
                  <a:pt x="12927" y="1071"/>
                  <a:pt x="12834" y="1032"/>
                </a:cubicBezTo>
                <a:cubicBezTo>
                  <a:pt x="12834" y="939"/>
                  <a:pt x="12865" y="838"/>
                  <a:pt x="12834" y="745"/>
                </a:cubicBezTo>
                <a:cubicBezTo>
                  <a:pt x="12834" y="645"/>
                  <a:pt x="12795" y="552"/>
                  <a:pt x="12795" y="451"/>
                </a:cubicBezTo>
                <a:cubicBezTo>
                  <a:pt x="12834" y="420"/>
                  <a:pt x="12834" y="420"/>
                  <a:pt x="12865" y="420"/>
                </a:cubicBezTo>
                <a:lnTo>
                  <a:pt x="14447" y="420"/>
                </a:lnTo>
                <a:cubicBezTo>
                  <a:pt x="14509" y="420"/>
                  <a:pt x="14578" y="451"/>
                  <a:pt x="14671" y="451"/>
                </a:cubicBezTo>
                <a:cubicBezTo>
                  <a:pt x="14702" y="583"/>
                  <a:pt x="14772" y="714"/>
                  <a:pt x="14803" y="838"/>
                </a:cubicBezTo>
                <a:cubicBezTo>
                  <a:pt x="14734" y="908"/>
                  <a:pt x="14702" y="970"/>
                  <a:pt x="14640" y="1001"/>
                </a:cubicBezTo>
                <a:cubicBezTo>
                  <a:pt x="14578" y="1133"/>
                  <a:pt x="14509" y="1226"/>
                  <a:pt x="14509" y="1389"/>
                </a:cubicBezTo>
                <a:cubicBezTo>
                  <a:pt x="14509" y="1552"/>
                  <a:pt x="14640" y="1684"/>
                  <a:pt x="14803" y="1715"/>
                </a:cubicBezTo>
                <a:cubicBezTo>
                  <a:pt x="14896" y="1715"/>
                  <a:pt x="14966" y="1746"/>
                  <a:pt x="15059" y="1715"/>
                </a:cubicBezTo>
                <a:cubicBezTo>
                  <a:pt x="15548" y="1715"/>
                  <a:pt x="15672" y="1265"/>
                  <a:pt x="15509" y="970"/>
                </a:cubicBezTo>
                <a:cubicBezTo>
                  <a:pt x="15478" y="877"/>
                  <a:pt x="15385" y="807"/>
                  <a:pt x="15253" y="776"/>
                </a:cubicBezTo>
                <a:cubicBezTo>
                  <a:pt x="15253" y="683"/>
                  <a:pt x="15222" y="583"/>
                  <a:pt x="15191" y="489"/>
                </a:cubicBezTo>
                <a:cubicBezTo>
                  <a:pt x="15253" y="451"/>
                  <a:pt x="15284" y="451"/>
                  <a:pt x="15315" y="451"/>
                </a:cubicBezTo>
                <a:lnTo>
                  <a:pt x="16804" y="451"/>
                </a:lnTo>
                <a:cubicBezTo>
                  <a:pt x="16804" y="489"/>
                  <a:pt x="16835" y="552"/>
                  <a:pt x="16835" y="583"/>
                </a:cubicBezTo>
                <a:cubicBezTo>
                  <a:pt x="16866" y="838"/>
                  <a:pt x="16905" y="1102"/>
                  <a:pt x="16835" y="1358"/>
                </a:cubicBezTo>
                <a:lnTo>
                  <a:pt x="16835" y="1583"/>
                </a:lnTo>
                <a:cubicBezTo>
                  <a:pt x="16835" y="1940"/>
                  <a:pt x="17161" y="2102"/>
                  <a:pt x="17448" y="1940"/>
                </a:cubicBezTo>
                <a:cubicBezTo>
                  <a:pt x="17680" y="1777"/>
                  <a:pt x="17742" y="1459"/>
                  <a:pt x="17548" y="1226"/>
                </a:cubicBezTo>
                <a:cubicBezTo>
                  <a:pt x="17517" y="1164"/>
                  <a:pt x="17448" y="1133"/>
                  <a:pt x="17355" y="1032"/>
                </a:cubicBezTo>
                <a:lnTo>
                  <a:pt x="17355" y="745"/>
                </a:lnTo>
                <a:cubicBezTo>
                  <a:pt x="17355" y="645"/>
                  <a:pt x="17323" y="552"/>
                  <a:pt x="17323" y="420"/>
                </a:cubicBezTo>
                <a:cubicBezTo>
                  <a:pt x="17486" y="389"/>
                  <a:pt x="17641" y="358"/>
                  <a:pt x="17835" y="358"/>
                </a:cubicBezTo>
                <a:cubicBezTo>
                  <a:pt x="17998" y="358"/>
                  <a:pt x="18161" y="327"/>
                  <a:pt x="18324" y="327"/>
                </a:cubicBezTo>
                <a:cubicBezTo>
                  <a:pt x="18355" y="451"/>
                  <a:pt x="18386" y="583"/>
                  <a:pt x="18417" y="714"/>
                </a:cubicBezTo>
                <a:cubicBezTo>
                  <a:pt x="18456" y="807"/>
                  <a:pt x="18456" y="939"/>
                  <a:pt x="18487" y="1071"/>
                </a:cubicBezTo>
                <a:cubicBezTo>
                  <a:pt x="18487" y="1102"/>
                  <a:pt x="18456" y="1133"/>
                  <a:pt x="18417" y="1195"/>
                </a:cubicBezTo>
                <a:cubicBezTo>
                  <a:pt x="18355" y="1327"/>
                  <a:pt x="18355" y="1459"/>
                  <a:pt x="18417" y="1614"/>
                </a:cubicBezTo>
                <a:cubicBezTo>
                  <a:pt x="18487" y="1777"/>
                  <a:pt x="18743" y="1878"/>
                  <a:pt x="18936" y="1746"/>
                </a:cubicBezTo>
                <a:cubicBezTo>
                  <a:pt x="19099" y="1684"/>
                  <a:pt x="19192" y="1552"/>
                  <a:pt x="19192" y="1389"/>
                </a:cubicBezTo>
                <a:lnTo>
                  <a:pt x="19192" y="1102"/>
                </a:lnTo>
                <a:cubicBezTo>
                  <a:pt x="19192" y="939"/>
                  <a:pt x="19130" y="838"/>
                  <a:pt x="18967" y="807"/>
                </a:cubicBezTo>
                <a:cubicBezTo>
                  <a:pt x="18936" y="807"/>
                  <a:pt x="18905" y="776"/>
                  <a:pt x="18874" y="776"/>
                </a:cubicBezTo>
                <a:cubicBezTo>
                  <a:pt x="18843" y="614"/>
                  <a:pt x="18805" y="451"/>
                  <a:pt x="18805" y="296"/>
                </a:cubicBezTo>
                <a:cubicBezTo>
                  <a:pt x="18905" y="195"/>
                  <a:pt x="19037" y="164"/>
                  <a:pt x="19161" y="164"/>
                </a:cubicBezTo>
                <a:lnTo>
                  <a:pt x="19580" y="164"/>
                </a:lnTo>
                <a:cubicBezTo>
                  <a:pt x="19774" y="195"/>
                  <a:pt x="19968" y="195"/>
                  <a:pt x="20162" y="133"/>
                </a:cubicBezTo>
                <a:cubicBezTo>
                  <a:pt x="20262" y="102"/>
                  <a:pt x="20324" y="102"/>
                  <a:pt x="20394" y="102"/>
                </a:cubicBezTo>
                <a:cubicBezTo>
                  <a:pt x="20456" y="389"/>
                  <a:pt x="20518" y="645"/>
                  <a:pt x="20549" y="908"/>
                </a:cubicBezTo>
                <a:cubicBezTo>
                  <a:pt x="20355" y="1102"/>
                  <a:pt x="20324" y="1226"/>
                  <a:pt x="20456" y="1459"/>
                </a:cubicBezTo>
                <a:cubicBezTo>
                  <a:pt x="20588" y="1653"/>
                  <a:pt x="20743" y="1746"/>
                  <a:pt x="20976" y="1715"/>
                </a:cubicBezTo>
                <a:cubicBezTo>
                  <a:pt x="21038" y="1715"/>
                  <a:pt x="21100" y="1684"/>
                  <a:pt x="21170" y="1684"/>
                </a:cubicBezTo>
                <a:cubicBezTo>
                  <a:pt x="21325" y="1614"/>
                  <a:pt x="21395" y="1521"/>
                  <a:pt x="21364" y="1358"/>
                </a:cubicBezTo>
                <a:cubicBezTo>
                  <a:pt x="21364" y="1327"/>
                  <a:pt x="21325" y="1265"/>
                  <a:pt x="21325" y="1226"/>
                </a:cubicBezTo>
                <a:cubicBezTo>
                  <a:pt x="21325" y="1032"/>
                  <a:pt x="21232" y="908"/>
                  <a:pt x="21007" y="838"/>
                </a:cubicBezTo>
                <a:cubicBezTo>
                  <a:pt x="20937" y="645"/>
                  <a:pt x="20875" y="420"/>
                  <a:pt x="20906" y="164"/>
                </a:cubicBezTo>
                <a:cubicBezTo>
                  <a:pt x="21038" y="164"/>
                  <a:pt x="21131" y="164"/>
                  <a:pt x="21232" y="63"/>
                </a:cubicBezTo>
                <a:cubicBezTo>
                  <a:pt x="21364" y="63"/>
                  <a:pt x="21488" y="63"/>
                  <a:pt x="21619" y="102"/>
                </a:cubicBezTo>
                <a:cubicBezTo>
                  <a:pt x="21650" y="102"/>
                  <a:pt x="21712" y="133"/>
                  <a:pt x="21712" y="102"/>
                </a:cubicBezTo>
                <a:cubicBezTo>
                  <a:pt x="21844" y="1"/>
                  <a:pt x="21976" y="63"/>
                  <a:pt x="22100" y="102"/>
                </a:cubicBezTo>
                <a:cubicBezTo>
                  <a:pt x="22294" y="164"/>
                  <a:pt x="22488" y="226"/>
                  <a:pt x="22721" y="358"/>
                </a:cubicBezTo>
                <a:cubicBezTo>
                  <a:pt x="22721" y="420"/>
                  <a:pt x="22752" y="489"/>
                  <a:pt x="22783" y="552"/>
                </a:cubicBezTo>
                <a:cubicBezTo>
                  <a:pt x="22783" y="807"/>
                  <a:pt x="22876" y="1032"/>
                  <a:pt x="22914" y="1265"/>
                </a:cubicBezTo>
                <a:cubicBezTo>
                  <a:pt x="22945" y="1358"/>
                  <a:pt x="22945" y="1420"/>
                  <a:pt x="22976" y="1521"/>
                </a:cubicBezTo>
                <a:cubicBezTo>
                  <a:pt x="22976" y="1909"/>
                  <a:pt x="23070" y="2296"/>
                  <a:pt x="23139" y="2684"/>
                </a:cubicBezTo>
                <a:cubicBezTo>
                  <a:pt x="23139" y="2715"/>
                  <a:pt x="23170" y="2746"/>
                  <a:pt x="23170" y="2777"/>
                </a:cubicBezTo>
                <a:cubicBezTo>
                  <a:pt x="23170" y="3328"/>
                  <a:pt x="23263" y="3878"/>
                  <a:pt x="23302" y="4398"/>
                </a:cubicBezTo>
                <a:cubicBezTo>
                  <a:pt x="23333" y="4623"/>
                  <a:pt x="23364" y="4847"/>
                  <a:pt x="23364" y="5072"/>
                </a:cubicBezTo>
                <a:cubicBezTo>
                  <a:pt x="23364" y="6918"/>
                  <a:pt x="23333" y="8725"/>
                  <a:pt x="23333" y="10570"/>
                </a:cubicBezTo>
                <a:lnTo>
                  <a:pt x="23333" y="14122"/>
                </a:lnTo>
                <a:cubicBezTo>
                  <a:pt x="23333" y="14378"/>
                  <a:pt x="23333" y="14641"/>
                  <a:pt x="23302" y="14897"/>
                </a:cubicBezTo>
                <a:cubicBezTo>
                  <a:pt x="23263" y="15122"/>
                  <a:pt x="23263" y="15316"/>
                  <a:pt x="23232" y="15541"/>
                </a:cubicBezTo>
                <a:cubicBezTo>
                  <a:pt x="23232" y="15835"/>
                  <a:pt x="23232" y="16091"/>
                  <a:pt x="23170" y="16386"/>
                </a:cubicBezTo>
                <a:lnTo>
                  <a:pt x="23170" y="16805"/>
                </a:lnTo>
                <a:cubicBezTo>
                  <a:pt x="23170" y="17192"/>
                  <a:pt x="23139" y="17611"/>
                  <a:pt x="23070" y="17999"/>
                </a:cubicBezTo>
                <a:lnTo>
                  <a:pt x="23070" y="18674"/>
                </a:lnTo>
                <a:lnTo>
                  <a:pt x="23070" y="27273"/>
                </a:lnTo>
                <a:cubicBezTo>
                  <a:pt x="23070" y="27560"/>
                  <a:pt x="23038" y="27855"/>
                  <a:pt x="23007" y="28142"/>
                </a:cubicBezTo>
                <a:cubicBezTo>
                  <a:pt x="22976" y="28305"/>
                  <a:pt x="22976" y="28498"/>
                  <a:pt x="22976" y="28661"/>
                </a:cubicBezTo>
                <a:cubicBezTo>
                  <a:pt x="22945" y="28948"/>
                  <a:pt x="22945" y="29243"/>
                  <a:pt x="22914" y="29568"/>
                </a:cubicBezTo>
                <a:cubicBezTo>
                  <a:pt x="22914" y="29600"/>
                  <a:pt x="22914" y="29662"/>
                  <a:pt x="22876" y="29724"/>
                </a:cubicBezTo>
                <a:cubicBezTo>
                  <a:pt x="22845" y="29855"/>
                  <a:pt x="22814" y="29987"/>
                  <a:pt x="22814" y="30111"/>
                </a:cubicBezTo>
                <a:lnTo>
                  <a:pt x="22814" y="31344"/>
                </a:lnTo>
                <a:cubicBezTo>
                  <a:pt x="22814" y="31507"/>
                  <a:pt x="22814" y="31631"/>
                  <a:pt x="22845" y="31763"/>
                </a:cubicBezTo>
                <a:cubicBezTo>
                  <a:pt x="22914" y="31957"/>
                  <a:pt x="22914" y="32151"/>
                  <a:pt x="22845" y="32376"/>
                </a:cubicBezTo>
                <a:cubicBezTo>
                  <a:pt x="22845" y="32407"/>
                  <a:pt x="22814" y="32476"/>
                  <a:pt x="22814" y="32538"/>
                </a:cubicBezTo>
                <a:cubicBezTo>
                  <a:pt x="22814" y="32670"/>
                  <a:pt x="22783" y="32763"/>
                  <a:pt x="22721" y="32864"/>
                </a:cubicBezTo>
                <a:cubicBezTo>
                  <a:pt x="22682" y="32864"/>
                  <a:pt x="22682" y="32864"/>
                  <a:pt x="22651" y="32895"/>
                </a:cubicBezTo>
                <a:cubicBezTo>
                  <a:pt x="22558" y="33120"/>
                  <a:pt x="22364" y="33151"/>
                  <a:pt x="22139" y="33151"/>
                </a:cubicBezTo>
                <a:cubicBezTo>
                  <a:pt x="21976" y="33151"/>
                  <a:pt x="21813" y="33151"/>
                  <a:pt x="21650" y="33089"/>
                </a:cubicBezTo>
                <a:cubicBezTo>
                  <a:pt x="21557" y="33058"/>
                  <a:pt x="21488" y="33058"/>
                  <a:pt x="21426" y="33058"/>
                </a:cubicBezTo>
                <a:cubicBezTo>
                  <a:pt x="21232" y="33058"/>
                  <a:pt x="21038" y="33058"/>
                  <a:pt x="20844" y="32988"/>
                </a:cubicBezTo>
                <a:lnTo>
                  <a:pt x="20743" y="32988"/>
                </a:lnTo>
                <a:cubicBezTo>
                  <a:pt x="20518" y="32988"/>
                  <a:pt x="20293" y="32988"/>
                  <a:pt x="20100" y="33019"/>
                </a:cubicBezTo>
                <a:cubicBezTo>
                  <a:pt x="19743" y="33019"/>
                  <a:pt x="19425" y="32957"/>
                  <a:pt x="19068" y="32926"/>
                </a:cubicBezTo>
                <a:cubicBezTo>
                  <a:pt x="18681" y="32864"/>
                  <a:pt x="18293" y="32864"/>
                  <a:pt x="17905" y="32926"/>
                </a:cubicBezTo>
                <a:cubicBezTo>
                  <a:pt x="17742" y="32957"/>
                  <a:pt x="17579" y="32988"/>
                  <a:pt x="17417" y="32988"/>
                </a:cubicBezTo>
                <a:cubicBezTo>
                  <a:pt x="17099" y="32988"/>
                  <a:pt x="16804" y="33019"/>
                  <a:pt x="16517" y="32895"/>
                </a:cubicBezTo>
                <a:cubicBezTo>
                  <a:pt x="16160" y="32895"/>
                  <a:pt x="15835" y="32763"/>
                  <a:pt x="15509" y="32794"/>
                </a:cubicBezTo>
                <a:cubicBezTo>
                  <a:pt x="15191" y="32794"/>
                  <a:pt x="14834" y="32825"/>
                  <a:pt x="14509" y="32864"/>
                </a:cubicBezTo>
                <a:cubicBezTo>
                  <a:pt x="14385" y="32895"/>
                  <a:pt x="14253" y="32895"/>
                  <a:pt x="14121" y="32895"/>
                </a:cubicBezTo>
                <a:lnTo>
                  <a:pt x="13221" y="32895"/>
                </a:lnTo>
                <a:cubicBezTo>
                  <a:pt x="12989" y="32895"/>
                  <a:pt x="12764" y="32926"/>
                  <a:pt x="12539" y="32957"/>
                </a:cubicBezTo>
                <a:cubicBezTo>
                  <a:pt x="12407" y="32988"/>
                  <a:pt x="12283" y="32988"/>
                  <a:pt x="12151" y="32988"/>
                </a:cubicBezTo>
                <a:lnTo>
                  <a:pt x="7661" y="32988"/>
                </a:lnTo>
                <a:cubicBezTo>
                  <a:pt x="7530" y="32988"/>
                  <a:pt x="7406" y="32957"/>
                  <a:pt x="7274" y="32957"/>
                </a:cubicBezTo>
                <a:cubicBezTo>
                  <a:pt x="7243" y="32957"/>
                  <a:pt x="7173" y="32926"/>
                  <a:pt x="7111" y="32926"/>
                </a:cubicBezTo>
                <a:cubicBezTo>
                  <a:pt x="6498" y="32895"/>
                  <a:pt x="5855" y="32763"/>
                  <a:pt x="5234" y="32794"/>
                </a:cubicBezTo>
                <a:lnTo>
                  <a:pt x="4723" y="32794"/>
                </a:lnTo>
                <a:cubicBezTo>
                  <a:pt x="4498" y="32794"/>
                  <a:pt x="4265" y="32825"/>
                  <a:pt x="4040" y="32864"/>
                </a:cubicBezTo>
                <a:cubicBezTo>
                  <a:pt x="3916" y="32864"/>
                  <a:pt x="3815" y="32895"/>
                  <a:pt x="3722" y="32895"/>
                </a:cubicBezTo>
                <a:lnTo>
                  <a:pt x="1427" y="32895"/>
                </a:lnTo>
                <a:cubicBezTo>
                  <a:pt x="1070" y="32895"/>
                  <a:pt x="745" y="32794"/>
                  <a:pt x="458" y="32701"/>
                </a:cubicBezTo>
                <a:cubicBezTo>
                  <a:pt x="357" y="32407"/>
                  <a:pt x="326" y="32120"/>
                  <a:pt x="326" y="31794"/>
                </a:cubicBezTo>
                <a:lnTo>
                  <a:pt x="326" y="29917"/>
                </a:lnTo>
                <a:cubicBezTo>
                  <a:pt x="326" y="29693"/>
                  <a:pt x="295" y="29499"/>
                  <a:pt x="264" y="29305"/>
                </a:cubicBezTo>
                <a:cubicBezTo>
                  <a:pt x="233" y="29142"/>
                  <a:pt x="233" y="29018"/>
                  <a:pt x="233" y="28855"/>
                </a:cubicBezTo>
                <a:cubicBezTo>
                  <a:pt x="233" y="28529"/>
                  <a:pt x="233" y="28242"/>
                  <a:pt x="163" y="27917"/>
                </a:cubicBezTo>
                <a:cubicBezTo>
                  <a:pt x="101" y="27560"/>
                  <a:pt x="101" y="27203"/>
                  <a:pt x="101" y="26854"/>
                </a:cubicBezTo>
                <a:lnTo>
                  <a:pt x="101" y="26203"/>
                </a:lnTo>
                <a:cubicBezTo>
                  <a:pt x="101" y="25916"/>
                  <a:pt x="101" y="25621"/>
                  <a:pt x="39" y="25335"/>
                </a:cubicBezTo>
                <a:cubicBezTo>
                  <a:pt x="0" y="25141"/>
                  <a:pt x="39" y="24947"/>
                  <a:pt x="70" y="24753"/>
                </a:cubicBezTo>
                <a:cubicBezTo>
                  <a:pt x="101" y="24652"/>
                  <a:pt x="101" y="24528"/>
                  <a:pt x="132" y="24396"/>
                </a:cubicBezTo>
                <a:cubicBezTo>
                  <a:pt x="132" y="23621"/>
                  <a:pt x="101" y="22814"/>
                  <a:pt x="132" y="22039"/>
                </a:cubicBezTo>
                <a:cubicBezTo>
                  <a:pt x="132" y="21194"/>
                  <a:pt x="132" y="20356"/>
                  <a:pt x="264" y="19519"/>
                </a:cubicBezTo>
                <a:cubicBezTo>
                  <a:pt x="326" y="18774"/>
                  <a:pt x="357" y="18030"/>
                  <a:pt x="388" y="17286"/>
                </a:cubicBezTo>
                <a:cubicBezTo>
                  <a:pt x="388" y="16836"/>
                  <a:pt x="427" y="16347"/>
                  <a:pt x="427" y="15866"/>
                </a:cubicBezTo>
                <a:cubicBezTo>
                  <a:pt x="458" y="15510"/>
                  <a:pt x="489" y="15184"/>
                  <a:pt x="489" y="14835"/>
                </a:cubicBezTo>
                <a:cubicBezTo>
                  <a:pt x="520" y="14672"/>
                  <a:pt x="520" y="14540"/>
                  <a:pt x="520" y="14378"/>
                </a:cubicBezTo>
                <a:cubicBezTo>
                  <a:pt x="520" y="13866"/>
                  <a:pt x="551" y="13377"/>
                  <a:pt x="620" y="12858"/>
                </a:cubicBezTo>
                <a:cubicBezTo>
                  <a:pt x="652" y="12540"/>
                  <a:pt x="652" y="12214"/>
                  <a:pt x="652" y="11888"/>
                </a:cubicBezTo>
                <a:cubicBezTo>
                  <a:pt x="652" y="11214"/>
                  <a:pt x="652" y="10500"/>
                  <a:pt x="620" y="9826"/>
                </a:cubicBezTo>
                <a:cubicBezTo>
                  <a:pt x="620" y="9306"/>
                  <a:pt x="582" y="8787"/>
                  <a:pt x="551" y="8275"/>
                </a:cubicBezTo>
                <a:cubicBezTo>
                  <a:pt x="551" y="8174"/>
                  <a:pt x="551" y="8081"/>
                  <a:pt x="520" y="7980"/>
                </a:cubicBezTo>
                <a:cubicBezTo>
                  <a:pt x="520" y="7468"/>
                  <a:pt x="520" y="6980"/>
                  <a:pt x="489" y="6460"/>
                </a:cubicBezTo>
                <a:cubicBezTo>
                  <a:pt x="458" y="6011"/>
                  <a:pt x="388" y="5561"/>
                  <a:pt x="357" y="5103"/>
                </a:cubicBezTo>
                <a:cubicBezTo>
                  <a:pt x="295" y="4592"/>
                  <a:pt x="233" y="4072"/>
                  <a:pt x="194" y="3552"/>
                </a:cubicBezTo>
                <a:cubicBezTo>
                  <a:pt x="163" y="3459"/>
                  <a:pt x="163" y="3328"/>
                  <a:pt x="132" y="3204"/>
                </a:cubicBezTo>
                <a:cubicBezTo>
                  <a:pt x="132" y="3134"/>
                  <a:pt x="132" y="3072"/>
                  <a:pt x="194" y="2971"/>
                </a:cubicBezTo>
                <a:cubicBezTo>
                  <a:pt x="233" y="2940"/>
                  <a:pt x="233" y="2847"/>
                  <a:pt x="233" y="2816"/>
                </a:cubicBezTo>
                <a:cubicBezTo>
                  <a:pt x="194" y="2622"/>
                  <a:pt x="194" y="2428"/>
                  <a:pt x="233" y="2234"/>
                </a:cubicBezTo>
                <a:cubicBezTo>
                  <a:pt x="264" y="1940"/>
                  <a:pt x="264" y="1653"/>
                  <a:pt x="194" y="1389"/>
                </a:cubicBezTo>
                <a:cubicBezTo>
                  <a:pt x="163" y="1195"/>
                  <a:pt x="163" y="1001"/>
                  <a:pt x="163" y="807"/>
                </a:cubicBezTo>
                <a:cubicBezTo>
                  <a:pt x="582" y="614"/>
                  <a:pt x="845" y="552"/>
                  <a:pt x="1039" y="583"/>
                </a:cubicBezTo>
                <a:cubicBezTo>
                  <a:pt x="1070" y="614"/>
                  <a:pt x="1070" y="645"/>
                  <a:pt x="1101" y="714"/>
                </a:cubicBezTo>
                <a:cubicBezTo>
                  <a:pt x="1132" y="838"/>
                  <a:pt x="1163" y="939"/>
                  <a:pt x="1202" y="1071"/>
                </a:cubicBezTo>
                <a:cubicBezTo>
                  <a:pt x="1233" y="1226"/>
                  <a:pt x="1233" y="1358"/>
                  <a:pt x="1202" y="1490"/>
                </a:cubicBezTo>
                <a:cubicBezTo>
                  <a:pt x="1202" y="1614"/>
                  <a:pt x="1202" y="1777"/>
                  <a:pt x="1233" y="1909"/>
                </a:cubicBezTo>
                <a:cubicBezTo>
                  <a:pt x="1264" y="2133"/>
                  <a:pt x="1489" y="2234"/>
                  <a:pt x="1745" y="2164"/>
                </a:cubicBezTo>
                <a:cubicBezTo>
                  <a:pt x="2009" y="2071"/>
                  <a:pt x="2102" y="1746"/>
                  <a:pt x="1978" y="1490"/>
                </a:cubicBezTo>
                <a:cubicBezTo>
                  <a:pt x="1908" y="1389"/>
                  <a:pt x="1846" y="1327"/>
                  <a:pt x="1846" y="1195"/>
                </a:cubicBezTo>
                <a:cubicBezTo>
                  <a:pt x="1846" y="1164"/>
                  <a:pt x="1784" y="1102"/>
                  <a:pt x="1784" y="1071"/>
                </a:cubicBezTo>
                <a:cubicBezTo>
                  <a:pt x="1714" y="939"/>
                  <a:pt x="1652" y="807"/>
                  <a:pt x="1683" y="645"/>
                </a:cubicBezTo>
                <a:cubicBezTo>
                  <a:pt x="1978" y="645"/>
                  <a:pt x="2264" y="645"/>
                  <a:pt x="2559" y="683"/>
                </a:cubicBezTo>
                <a:cubicBezTo>
                  <a:pt x="2590" y="838"/>
                  <a:pt x="2621" y="1032"/>
                  <a:pt x="2652" y="1195"/>
                </a:cubicBezTo>
                <a:cubicBezTo>
                  <a:pt x="2652" y="1265"/>
                  <a:pt x="2621" y="1358"/>
                  <a:pt x="2590" y="1420"/>
                </a:cubicBezTo>
                <a:cubicBezTo>
                  <a:pt x="2520" y="1684"/>
                  <a:pt x="2559" y="1909"/>
                  <a:pt x="2683" y="2133"/>
                </a:cubicBezTo>
                <a:cubicBezTo>
                  <a:pt x="2714" y="2195"/>
                  <a:pt x="2784" y="2265"/>
                  <a:pt x="2846" y="2296"/>
                </a:cubicBezTo>
                <a:cubicBezTo>
                  <a:pt x="2978" y="2389"/>
                  <a:pt x="3102" y="2389"/>
                  <a:pt x="3234" y="2265"/>
                </a:cubicBezTo>
                <a:cubicBezTo>
                  <a:pt x="3366" y="2195"/>
                  <a:pt x="3428" y="2071"/>
                  <a:pt x="3459" y="1909"/>
                </a:cubicBezTo>
                <a:cubicBezTo>
                  <a:pt x="3459" y="1614"/>
                  <a:pt x="3428" y="1389"/>
                  <a:pt x="3265" y="1164"/>
                </a:cubicBezTo>
                <a:cubicBezTo>
                  <a:pt x="3234" y="1133"/>
                  <a:pt x="3203" y="1071"/>
                  <a:pt x="3203" y="1032"/>
                </a:cubicBezTo>
                <a:lnTo>
                  <a:pt x="3203" y="745"/>
                </a:lnTo>
                <a:cubicBezTo>
                  <a:pt x="3203" y="714"/>
                  <a:pt x="3234" y="714"/>
                  <a:pt x="3265" y="714"/>
                </a:cubicBezTo>
                <a:cubicBezTo>
                  <a:pt x="3621" y="683"/>
                  <a:pt x="3978" y="745"/>
                  <a:pt x="4366" y="7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7"/>
          <p:cNvSpPr/>
          <p:nvPr/>
        </p:nvSpPr>
        <p:spPr>
          <a:xfrm>
            <a:off x="2972500" y="1136075"/>
            <a:ext cx="5721983" cy="3637528"/>
          </a:xfrm>
          <a:custGeom>
            <a:rect b="b" l="l" r="r" t="t"/>
            <a:pathLst>
              <a:path extrusionOk="0" h="24164" w="32539">
                <a:moveTo>
                  <a:pt x="94" y="20837"/>
                </a:moveTo>
                <a:cubicBezTo>
                  <a:pt x="125" y="20837"/>
                  <a:pt x="163" y="20806"/>
                  <a:pt x="194" y="20837"/>
                </a:cubicBezTo>
                <a:cubicBezTo>
                  <a:pt x="419" y="20868"/>
                  <a:pt x="613" y="20899"/>
                  <a:pt x="838" y="20938"/>
                </a:cubicBezTo>
                <a:cubicBezTo>
                  <a:pt x="939" y="20969"/>
                  <a:pt x="1001" y="21000"/>
                  <a:pt x="1063" y="21062"/>
                </a:cubicBezTo>
                <a:cubicBezTo>
                  <a:pt x="1226" y="21225"/>
                  <a:pt x="1520" y="21256"/>
                  <a:pt x="1714" y="21131"/>
                </a:cubicBezTo>
                <a:cubicBezTo>
                  <a:pt x="1838" y="21062"/>
                  <a:pt x="1908" y="20969"/>
                  <a:pt x="1939" y="20837"/>
                </a:cubicBezTo>
                <a:cubicBezTo>
                  <a:pt x="1970" y="20550"/>
                  <a:pt x="1838" y="20286"/>
                  <a:pt x="1582" y="20162"/>
                </a:cubicBezTo>
                <a:cubicBezTo>
                  <a:pt x="1482" y="20123"/>
                  <a:pt x="1389" y="20092"/>
                  <a:pt x="1288" y="20123"/>
                </a:cubicBezTo>
                <a:cubicBezTo>
                  <a:pt x="1133" y="20123"/>
                  <a:pt x="1032" y="20193"/>
                  <a:pt x="970" y="20356"/>
                </a:cubicBezTo>
                <a:cubicBezTo>
                  <a:pt x="939" y="20387"/>
                  <a:pt x="939" y="20418"/>
                  <a:pt x="900" y="20449"/>
                </a:cubicBezTo>
                <a:cubicBezTo>
                  <a:pt x="838" y="20449"/>
                  <a:pt x="745" y="20449"/>
                  <a:pt x="644" y="20418"/>
                </a:cubicBezTo>
                <a:cubicBezTo>
                  <a:pt x="582" y="20418"/>
                  <a:pt x="481" y="20387"/>
                  <a:pt x="388" y="20356"/>
                </a:cubicBezTo>
                <a:cubicBezTo>
                  <a:pt x="287" y="20356"/>
                  <a:pt x="194" y="20317"/>
                  <a:pt x="94" y="20317"/>
                </a:cubicBezTo>
                <a:cubicBezTo>
                  <a:pt x="94" y="20286"/>
                  <a:pt x="63" y="20224"/>
                  <a:pt x="63" y="20193"/>
                </a:cubicBezTo>
                <a:cubicBezTo>
                  <a:pt x="94" y="19736"/>
                  <a:pt x="63" y="19255"/>
                  <a:pt x="63" y="18805"/>
                </a:cubicBezTo>
                <a:cubicBezTo>
                  <a:pt x="287" y="18735"/>
                  <a:pt x="481" y="18766"/>
                  <a:pt x="706" y="18836"/>
                </a:cubicBezTo>
                <a:cubicBezTo>
                  <a:pt x="745" y="18929"/>
                  <a:pt x="807" y="19030"/>
                  <a:pt x="869" y="19092"/>
                </a:cubicBezTo>
                <a:cubicBezTo>
                  <a:pt x="1001" y="19255"/>
                  <a:pt x="1226" y="19317"/>
                  <a:pt x="1420" y="19255"/>
                </a:cubicBezTo>
                <a:cubicBezTo>
                  <a:pt x="1551" y="19224"/>
                  <a:pt x="1613" y="19123"/>
                  <a:pt x="1645" y="19030"/>
                </a:cubicBezTo>
                <a:cubicBezTo>
                  <a:pt x="1676" y="18805"/>
                  <a:pt x="1714" y="18573"/>
                  <a:pt x="1645" y="18317"/>
                </a:cubicBezTo>
                <a:cubicBezTo>
                  <a:pt x="1613" y="18123"/>
                  <a:pt x="1420" y="17960"/>
                  <a:pt x="1226" y="17991"/>
                </a:cubicBezTo>
                <a:cubicBezTo>
                  <a:pt x="1032" y="17991"/>
                  <a:pt x="869" y="18061"/>
                  <a:pt x="745" y="18224"/>
                </a:cubicBezTo>
                <a:cubicBezTo>
                  <a:pt x="706" y="18255"/>
                  <a:pt x="675" y="18286"/>
                  <a:pt x="644" y="18348"/>
                </a:cubicBezTo>
                <a:cubicBezTo>
                  <a:pt x="481" y="18317"/>
                  <a:pt x="287" y="18286"/>
                  <a:pt x="125" y="18286"/>
                </a:cubicBezTo>
                <a:cubicBezTo>
                  <a:pt x="125" y="18255"/>
                  <a:pt x="94" y="18255"/>
                  <a:pt x="94" y="18255"/>
                </a:cubicBezTo>
                <a:cubicBezTo>
                  <a:pt x="63" y="18030"/>
                  <a:pt x="63" y="16347"/>
                  <a:pt x="94" y="16184"/>
                </a:cubicBezTo>
                <a:cubicBezTo>
                  <a:pt x="256" y="16215"/>
                  <a:pt x="388" y="16246"/>
                  <a:pt x="551" y="16285"/>
                </a:cubicBezTo>
                <a:cubicBezTo>
                  <a:pt x="613" y="16479"/>
                  <a:pt x="776" y="16572"/>
                  <a:pt x="970" y="16634"/>
                </a:cubicBezTo>
                <a:cubicBezTo>
                  <a:pt x="1288" y="16766"/>
                  <a:pt x="1645" y="16440"/>
                  <a:pt x="1645" y="16153"/>
                </a:cubicBezTo>
                <a:cubicBezTo>
                  <a:pt x="1645" y="16021"/>
                  <a:pt x="1613" y="15928"/>
                  <a:pt x="1482" y="15858"/>
                </a:cubicBezTo>
                <a:cubicBezTo>
                  <a:pt x="1451" y="15827"/>
                  <a:pt x="1420" y="15827"/>
                  <a:pt x="1420" y="15796"/>
                </a:cubicBezTo>
                <a:cubicBezTo>
                  <a:pt x="1288" y="15703"/>
                  <a:pt x="1164" y="15665"/>
                  <a:pt x="1032" y="15665"/>
                </a:cubicBezTo>
                <a:cubicBezTo>
                  <a:pt x="869" y="15665"/>
                  <a:pt x="776" y="15734"/>
                  <a:pt x="644" y="15827"/>
                </a:cubicBezTo>
                <a:cubicBezTo>
                  <a:pt x="551" y="15827"/>
                  <a:pt x="481" y="15827"/>
                  <a:pt x="388" y="15796"/>
                </a:cubicBezTo>
                <a:cubicBezTo>
                  <a:pt x="287" y="15765"/>
                  <a:pt x="194" y="15734"/>
                  <a:pt x="94" y="15703"/>
                </a:cubicBezTo>
                <a:cubicBezTo>
                  <a:pt x="94" y="15665"/>
                  <a:pt x="63" y="15634"/>
                  <a:pt x="63" y="15603"/>
                </a:cubicBezTo>
                <a:lnTo>
                  <a:pt x="63" y="14215"/>
                </a:lnTo>
                <a:cubicBezTo>
                  <a:pt x="63" y="14215"/>
                  <a:pt x="63" y="14184"/>
                  <a:pt x="94" y="14114"/>
                </a:cubicBezTo>
                <a:cubicBezTo>
                  <a:pt x="287" y="14114"/>
                  <a:pt x="481" y="14215"/>
                  <a:pt x="675" y="14215"/>
                </a:cubicBezTo>
                <a:cubicBezTo>
                  <a:pt x="745" y="14277"/>
                  <a:pt x="776" y="14308"/>
                  <a:pt x="807" y="14377"/>
                </a:cubicBezTo>
                <a:cubicBezTo>
                  <a:pt x="900" y="14501"/>
                  <a:pt x="1063" y="14602"/>
                  <a:pt x="1226" y="14633"/>
                </a:cubicBezTo>
                <a:cubicBezTo>
                  <a:pt x="1389" y="14633"/>
                  <a:pt x="1520" y="14602"/>
                  <a:pt x="1582" y="14470"/>
                </a:cubicBezTo>
                <a:cubicBezTo>
                  <a:pt x="1676" y="14346"/>
                  <a:pt x="1745" y="14215"/>
                  <a:pt x="1776" y="14052"/>
                </a:cubicBezTo>
                <a:cubicBezTo>
                  <a:pt x="1807" y="13920"/>
                  <a:pt x="1776" y="13796"/>
                  <a:pt x="1676" y="13664"/>
                </a:cubicBezTo>
                <a:cubicBezTo>
                  <a:pt x="1645" y="13571"/>
                  <a:pt x="1551" y="13532"/>
                  <a:pt x="1451" y="13532"/>
                </a:cubicBezTo>
                <a:cubicBezTo>
                  <a:pt x="1389" y="13532"/>
                  <a:pt x="1327" y="13532"/>
                  <a:pt x="1257" y="13501"/>
                </a:cubicBezTo>
                <a:cubicBezTo>
                  <a:pt x="1032" y="13470"/>
                  <a:pt x="838" y="13470"/>
                  <a:pt x="675" y="13695"/>
                </a:cubicBezTo>
                <a:lnTo>
                  <a:pt x="644" y="13726"/>
                </a:lnTo>
                <a:cubicBezTo>
                  <a:pt x="419" y="13695"/>
                  <a:pt x="256" y="13664"/>
                  <a:pt x="94" y="13571"/>
                </a:cubicBezTo>
                <a:cubicBezTo>
                  <a:pt x="63" y="13408"/>
                  <a:pt x="63" y="12276"/>
                  <a:pt x="94" y="12020"/>
                </a:cubicBezTo>
                <a:cubicBezTo>
                  <a:pt x="225" y="11981"/>
                  <a:pt x="319" y="12082"/>
                  <a:pt x="450" y="12082"/>
                </a:cubicBezTo>
                <a:lnTo>
                  <a:pt x="807" y="12082"/>
                </a:lnTo>
                <a:cubicBezTo>
                  <a:pt x="869" y="12113"/>
                  <a:pt x="838" y="12175"/>
                  <a:pt x="838" y="12214"/>
                </a:cubicBezTo>
                <a:cubicBezTo>
                  <a:pt x="900" y="12470"/>
                  <a:pt x="1063" y="12602"/>
                  <a:pt x="1327" y="12602"/>
                </a:cubicBezTo>
                <a:lnTo>
                  <a:pt x="1451" y="12602"/>
                </a:lnTo>
                <a:cubicBezTo>
                  <a:pt x="1645" y="12563"/>
                  <a:pt x="1807" y="12408"/>
                  <a:pt x="1838" y="12214"/>
                </a:cubicBezTo>
                <a:cubicBezTo>
                  <a:pt x="1838" y="12082"/>
                  <a:pt x="1807" y="11950"/>
                  <a:pt x="1776" y="11857"/>
                </a:cubicBezTo>
                <a:cubicBezTo>
                  <a:pt x="1776" y="11756"/>
                  <a:pt x="1714" y="11694"/>
                  <a:pt x="1613" y="11663"/>
                </a:cubicBezTo>
                <a:cubicBezTo>
                  <a:pt x="1520" y="11632"/>
                  <a:pt x="1420" y="11632"/>
                  <a:pt x="1327" y="11563"/>
                </a:cubicBezTo>
                <a:cubicBezTo>
                  <a:pt x="1226" y="11501"/>
                  <a:pt x="1133" y="11532"/>
                  <a:pt x="1032" y="11594"/>
                </a:cubicBezTo>
                <a:cubicBezTo>
                  <a:pt x="970" y="11663"/>
                  <a:pt x="869" y="11663"/>
                  <a:pt x="776" y="11663"/>
                </a:cubicBezTo>
                <a:cubicBezTo>
                  <a:pt x="613" y="11632"/>
                  <a:pt x="450" y="11632"/>
                  <a:pt x="287" y="11563"/>
                </a:cubicBezTo>
                <a:cubicBezTo>
                  <a:pt x="225" y="11532"/>
                  <a:pt x="163" y="11532"/>
                  <a:pt x="94" y="11532"/>
                </a:cubicBezTo>
                <a:cubicBezTo>
                  <a:pt x="63" y="11469"/>
                  <a:pt x="63" y="11400"/>
                  <a:pt x="63" y="11369"/>
                </a:cubicBezTo>
                <a:cubicBezTo>
                  <a:pt x="63" y="10919"/>
                  <a:pt x="94" y="10469"/>
                  <a:pt x="94" y="10012"/>
                </a:cubicBezTo>
                <a:cubicBezTo>
                  <a:pt x="94" y="9981"/>
                  <a:pt x="125" y="9919"/>
                  <a:pt x="125" y="9849"/>
                </a:cubicBezTo>
                <a:lnTo>
                  <a:pt x="551" y="9849"/>
                </a:lnTo>
                <a:lnTo>
                  <a:pt x="939" y="9849"/>
                </a:lnTo>
                <a:cubicBezTo>
                  <a:pt x="939" y="9888"/>
                  <a:pt x="970" y="9950"/>
                  <a:pt x="970" y="9981"/>
                </a:cubicBezTo>
                <a:cubicBezTo>
                  <a:pt x="1094" y="10306"/>
                  <a:pt x="1420" y="10337"/>
                  <a:pt x="1613" y="10237"/>
                </a:cubicBezTo>
                <a:cubicBezTo>
                  <a:pt x="1776" y="10174"/>
                  <a:pt x="1838" y="10081"/>
                  <a:pt x="1838" y="9919"/>
                </a:cubicBezTo>
                <a:cubicBezTo>
                  <a:pt x="1838" y="9756"/>
                  <a:pt x="1807" y="9624"/>
                  <a:pt x="1776" y="9461"/>
                </a:cubicBezTo>
                <a:cubicBezTo>
                  <a:pt x="1776" y="9368"/>
                  <a:pt x="1714" y="9306"/>
                  <a:pt x="1645" y="9267"/>
                </a:cubicBezTo>
                <a:cubicBezTo>
                  <a:pt x="1582" y="9205"/>
                  <a:pt x="1482" y="9174"/>
                  <a:pt x="1389" y="9205"/>
                </a:cubicBezTo>
                <a:cubicBezTo>
                  <a:pt x="1226" y="9267"/>
                  <a:pt x="1094" y="9337"/>
                  <a:pt x="939" y="9430"/>
                </a:cubicBezTo>
                <a:cubicBezTo>
                  <a:pt x="745" y="9430"/>
                  <a:pt x="481" y="9430"/>
                  <a:pt x="256" y="9399"/>
                </a:cubicBezTo>
                <a:cubicBezTo>
                  <a:pt x="194" y="9399"/>
                  <a:pt x="163" y="9368"/>
                  <a:pt x="163" y="9267"/>
                </a:cubicBezTo>
                <a:cubicBezTo>
                  <a:pt x="163" y="9205"/>
                  <a:pt x="163" y="9143"/>
                  <a:pt x="194" y="9073"/>
                </a:cubicBezTo>
                <a:cubicBezTo>
                  <a:pt x="256" y="8786"/>
                  <a:pt x="225" y="8531"/>
                  <a:pt x="256" y="8267"/>
                </a:cubicBezTo>
                <a:lnTo>
                  <a:pt x="256" y="7817"/>
                </a:lnTo>
                <a:cubicBezTo>
                  <a:pt x="357" y="7755"/>
                  <a:pt x="450" y="7786"/>
                  <a:pt x="551" y="7786"/>
                </a:cubicBezTo>
                <a:cubicBezTo>
                  <a:pt x="613" y="7755"/>
                  <a:pt x="706" y="7786"/>
                  <a:pt x="807" y="7786"/>
                </a:cubicBezTo>
                <a:cubicBezTo>
                  <a:pt x="838" y="7848"/>
                  <a:pt x="869" y="7910"/>
                  <a:pt x="939" y="7980"/>
                </a:cubicBezTo>
                <a:cubicBezTo>
                  <a:pt x="1094" y="8205"/>
                  <a:pt x="1257" y="8267"/>
                  <a:pt x="1520" y="8174"/>
                </a:cubicBezTo>
                <a:cubicBezTo>
                  <a:pt x="1582" y="8143"/>
                  <a:pt x="1613" y="8143"/>
                  <a:pt x="1676" y="8104"/>
                </a:cubicBezTo>
                <a:cubicBezTo>
                  <a:pt x="1908" y="8042"/>
                  <a:pt x="1970" y="7817"/>
                  <a:pt x="1838" y="7623"/>
                </a:cubicBezTo>
                <a:cubicBezTo>
                  <a:pt x="1745" y="7491"/>
                  <a:pt x="1645" y="7329"/>
                  <a:pt x="1551" y="7174"/>
                </a:cubicBezTo>
                <a:cubicBezTo>
                  <a:pt x="1451" y="7042"/>
                  <a:pt x="1288" y="7042"/>
                  <a:pt x="1164" y="7135"/>
                </a:cubicBezTo>
                <a:cubicBezTo>
                  <a:pt x="1133" y="7174"/>
                  <a:pt x="1094" y="7236"/>
                  <a:pt x="1063" y="7236"/>
                </a:cubicBezTo>
                <a:lnTo>
                  <a:pt x="256" y="7236"/>
                </a:lnTo>
                <a:lnTo>
                  <a:pt x="256" y="7104"/>
                </a:lnTo>
                <a:lnTo>
                  <a:pt x="256" y="6910"/>
                </a:lnTo>
                <a:cubicBezTo>
                  <a:pt x="287" y="6553"/>
                  <a:pt x="319" y="6235"/>
                  <a:pt x="357" y="5879"/>
                </a:cubicBezTo>
                <a:cubicBezTo>
                  <a:pt x="357" y="5817"/>
                  <a:pt x="357" y="5778"/>
                  <a:pt x="388" y="5716"/>
                </a:cubicBezTo>
                <a:cubicBezTo>
                  <a:pt x="551" y="5685"/>
                  <a:pt x="745" y="5685"/>
                  <a:pt x="939" y="5716"/>
                </a:cubicBezTo>
                <a:cubicBezTo>
                  <a:pt x="970" y="5716"/>
                  <a:pt x="1001" y="5747"/>
                  <a:pt x="1032" y="5778"/>
                </a:cubicBezTo>
                <a:cubicBezTo>
                  <a:pt x="1063" y="5817"/>
                  <a:pt x="1063" y="5848"/>
                  <a:pt x="1094" y="5879"/>
                </a:cubicBezTo>
                <a:cubicBezTo>
                  <a:pt x="1226" y="6072"/>
                  <a:pt x="1451" y="6165"/>
                  <a:pt x="1645" y="6103"/>
                </a:cubicBezTo>
                <a:cubicBezTo>
                  <a:pt x="1869" y="6010"/>
                  <a:pt x="2001" y="5778"/>
                  <a:pt x="1869" y="5553"/>
                </a:cubicBezTo>
                <a:cubicBezTo>
                  <a:pt x="1807" y="5460"/>
                  <a:pt x="1745" y="5359"/>
                  <a:pt x="1676" y="5266"/>
                </a:cubicBezTo>
                <a:cubicBezTo>
                  <a:pt x="1582" y="5103"/>
                  <a:pt x="1358" y="5072"/>
                  <a:pt x="1195" y="5165"/>
                </a:cubicBezTo>
                <a:cubicBezTo>
                  <a:pt x="1133" y="5196"/>
                  <a:pt x="1094" y="5235"/>
                  <a:pt x="1063" y="5266"/>
                </a:cubicBezTo>
                <a:cubicBezTo>
                  <a:pt x="838" y="5266"/>
                  <a:pt x="644" y="5235"/>
                  <a:pt x="419" y="5235"/>
                </a:cubicBezTo>
                <a:cubicBezTo>
                  <a:pt x="388" y="5002"/>
                  <a:pt x="357" y="4777"/>
                  <a:pt x="419" y="4553"/>
                </a:cubicBezTo>
                <a:cubicBezTo>
                  <a:pt x="419" y="4460"/>
                  <a:pt x="419" y="4390"/>
                  <a:pt x="388" y="4328"/>
                </a:cubicBezTo>
                <a:cubicBezTo>
                  <a:pt x="357" y="4134"/>
                  <a:pt x="388" y="3909"/>
                  <a:pt x="388" y="3684"/>
                </a:cubicBezTo>
                <a:cubicBezTo>
                  <a:pt x="582" y="3684"/>
                  <a:pt x="776" y="3645"/>
                  <a:pt x="970" y="3715"/>
                </a:cubicBezTo>
                <a:cubicBezTo>
                  <a:pt x="1063" y="3746"/>
                  <a:pt x="1164" y="3746"/>
                  <a:pt x="1257" y="3777"/>
                </a:cubicBezTo>
                <a:cubicBezTo>
                  <a:pt x="1288" y="3808"/>
                  <a:pt x="1288" y="3839"/>
                  <a:pt x="1327" y="3909"/>
                </a:cubicBezTo>
                <a:cubicBezTo>
                  <a:pt x="1358" y="4103"/>
                  <a:pt x="1582" y="4227"/>
                  <a:pt x="1807" y="4134"/>
                </a:cubicBezTo>
                <a:cubicBezTo>
                  <a:pt x="1939" y="4103"/>
                  <a:pt x="2063" y="4002"/>
                  <a:pt x="2164" y="3940"/>
                </a:cubicBezTo>
                <a:cubicBezTo>
                  <a:pt x="2296" y="3808"/>
                  <a:pt x="2257" y="3614"/>
                  <a:pt x="2133" y="3490"/>
                </a:cubicBezTo>
                <a:cubicBezTo>
                  <a:pt x="2063" y="3420"/>
                  <a:pt x="2001" y="3358"/>
                  <a:pt x="1970" y="3296"/>
                </a:cubicBezTo>
                <a:cubicBezTo>
                  <a:pt x="1807" y="3002"/>
                  <a:pt x="1551" y="3002"/>
                  <a:pt x="1358" y="3227"/>
                </a:cubicBezTo>
                <a:cubicBezTo>
                  <a:pt x="1358" y="3258"/>
                  <a:pt x="1327" y="3258"/>
                  <a:pt x="1288" y="3296"/>
                </a:cubicBezTo>
                <a:lnTo>
                  <a:pt x="1226" y="3296"/>
                </a:lnTo>
                <a:cubicBezTo>
                  <a:pt x="1001" y="3227"/>
                  <a:pt x="776" y="3165"/>
                  <a:pt x="512" y="3165"/>
                </a:cubicBezTo>
                <a:cubicBezTo>
                  <a:pt x="419" y="3165"/>
                  <a:pt x="388" y="3134"/>
                  <a:pt x="388" y="3033"/>
                </a:cubicBezTo>
                <a:cubicBezTo>
                  <a:pt x="388" y="2909"/>
                  <a:pt x="419" y="2808"/>
                  <a:pt x="419" y="2676"/>
                </a:cubicBezTo>
                <a:cubicBezTo>
                  <a:pt x="450" y="2451"/>
                  <a:pt x="450" y="2195"/>
                  <a:pt x="481" y="1939"/>
                </a:cubicBezTo>
                <a:cubicBezTo>
                  <a:pt x="706" y="1901"/>
                  <a:pt x="939" y="1939"/>
                  <a:pt x="1195" y="1939"/>
                </a:cubicBezTo>
                <a:cubicBezTo>
                  <a:pt x="1226" y="2001"/>
                  <a:pt x="1226" y="2094"/>
                  <a:pt x="1257" y="2164"/>
                </a:cubicBezTo>
                <a:cubicBezTo>
                  <a:pt x="1358" y="2389"/>
                  <a:pt x="1551" y="2521"/>
                  <a:pt x="1776" y="2482"/>
                </a:cubicBezTo>
                <a:cubicBezTo>
                  <a:pt x="1970" y="2482"/>
                  <a:pt x="2063" y="2358"/>
                  <a:pt x="2102" y="2195"/>
                </a:cubicBezTo>
                <a:cubicBezTo>
                  <a:pt x="2133" y="2063"/>
                  <a:pt x="2133" y="1939"/>
                  <a:pt x="2133" y="1839"/>
                </a:cubicBezTo>
                <a:cubicBezTo>
                  <a:pt x="2133" y="1583"/>
                  <a:pt x="1869" y="1389"/>
                  <a:pt x="1714" y="1420"/>
                </a:cubicBezTo>
                <a:cubicBezTo>
                  <a:pt x="1645" y="1420"/>
                  <a:pt x="1613" y="1389"/>
                  <a:pt x="1551" y="1420"/>
                </a:cubicBezTo>
                <a:cubicBezTo>
                  <a:pt x="1226" y="1451"/>
                  <a:pt x="939" y="1389"/>
                  <a:pt x="613" y="1420"/>
                </a:cubicBezTo>
                <a:cubicBezTo>
                  <a:pt x="613" y="1420"/>
                  <a:pt x="582" y="1389"/>
                  <a:pt x="551" y="1389"/>
                </a:cubicBezTo>
                <a:cubicBezTo>
                  <a:pt x="613" y="1094"/>
                  <a:pt x="644" y="838"/>
                  <a:pt x="776" y="582"/>
                </a:cubicBezTo>
                <a:cubicBezTo>
                  <a:pt x="838" y="450"/>
                  <a:pt x="900" y="350"/>
                  <a:pt x="1063" y="350"/>
                </a:cubicBezTo>
                <a:cubicBezTo>
                  <a:pt x="1133" y="350"/>
                  <a:pt x="1195" y="319"/>
                  <a:pt x="1257" y="288"/>
                </a:cubicBezTo>
                <a:cubicBezTo>
                  <a:pt x="1358" y="257"/>
                  <a:pt x="1451" y="226"/>
                  <a:pt x="1551" y="257"/>
                </a:cubicBezTo>
                <a:cubicBezTo>
                  <a:pt x="1613" y="288"/>
                  <a:pt x="1676" y="257"/>
                  <a:pt x="1745" y="226"/>
                </a:cubicBezTo>
                <a:cubicBezTo>
                  <a:pt x="1807" y="156"/>
                  <a:pt x="1908" y="125"/>
                  <a:pt x="2001" y="125"/>
                </a:cubicBezTo>
                <a:cubicBezTo>
                  <a:pt x="2195" y="156"/>
                  <a:pt x="2389" y="94"/>
                  <a:pt x="2614" y="32"/>
                </a:cubicBezTo>
                <a:cubicBezTo>
                  <a:pt x="2746" y="1"/>
                  <a:pt x="2877" y="1"/>
                  <a:pt x="3002" y="1"/>
                </a:cubicBezTo>
                <a:cubicBezTo>
                  <a:pt x="3296" y="1"/>
                  <a:pt x="3583" y="1"/>
                  <a:pt x="3847" y="32"/>
                </a:cubicBezTo>
                <a:cubicBezTo>
                  <a:pt x="4002" y="63"/>
                  <a:pt x="4165" y="32"/>
                  <a:pt x="4328" y="63"/>
                </a:cubicBezTo>
                <a:lnTo>
                  <a:pt x="5328" y="63"/>
                </a:lnTo>
                <a:lnTo>
                  <a:pt x="9981" y="63"/>
                </a:lnTo>
                <a:lnTo>
                  <a:pt x="19898" y="63"/>
                </a:lnTo>
                <a:lnTo>
                  <a:pt x="22419" y="63"/>
                </a:lnTo>
                <a:cubicBezTo>
                  <a:pt x="24070" y="63"/>
                  <a:pt x="25683" y="32"/>
                  <a:pt x="27335" y="32"/>
                </a:cubicBezTo>
                <a:cubicBezTo>
                  <a:pt x="28172" y="32"/>
                  <a:pt x="29010" y="63"/>
                  <a:pt x="29855" y="32"/>
                </a:cubicBezTo>
                <a:lnTo>
                  <a:pt x="30824" y="32"/>
                </a:lnTo>
                <a:cubicBezTo>
                  <a:pt x="30948" y="32"/>
                  <a:pt x="31080" y="32"/>
                  <a:pt x="31181" y="94"/>
                </a:cubicBezTo>
                <a:cubicBezTo>
                  <a:pt x="31336" y="156"/>
                  <a:pt x="31499" y="226"/>
                  <a:pt x="31631" y="288"/>
                </a:cubicBezTo>
                <a:cubicBezTo>
                  <a:pt x="31724" y="350"/>
                  <a:pt x="31825" y="350"/>
                  <a:pt x="31918" y="388"/>
                </a:cubicBezTo>
                <a:cubicBezTo>
                  <a:pt x="31918" y="544"/>
                  <a:pt x="31988" y="644"/>
                  <a:pt x="32081" y="737"/>
                </a:cubicBezTo>
                <a:cubicBezTo>
                  <a:pt x="32243" y="869"/>
                  <a:pt x="32305" y="1032"/>
                  <a:pt x="32375" y="1195"/>
                </a:cubicBezTo>
                <a:cubicBezTo>
                  <a:pt x="32499" y="1583"/>
                  <a:pt x="32538" y="2001"/>
                  <a:pt x="32538" y="2420"/>
                </a:cubicBezTo>
                <a:lnTo>
                  <a:pt x="32538" y="5778"/>
                </a:lnTo>
                <a:cubicBezTo>
                  <a:pt x="32538" y="6072"/>
                  <a:pt x="32499" y="6398"/>
                  <a:pt x="32468" y="6685"/>
                </a:cubicBezTo>
                <a:cubicBezTo>
                  <a:pt x="32468" y="6817"/>
                  <a:pt x="32437" y="6941"/>
                  <a:pt x="32437" y="7073"/>
                </a:cubicBezTo>
                <a:lnTo>
                  <a:pt x="32437" y="10756"/>
                </a:lnTo>
                <a:lnTo>
                  <a:pt x="32437" y="11594"/>
                </a:lnTo>
                <a:cubicBezTo>
                  <a:pt x="32437" y="11725"/>
                  <a:pt x="32437" y="11888"/>
                  <a:pt x="32406" y="12051"/>
                </a:cubicBezTo>
                <a:cubicBezTo>
                  <a:pt x="32344" y="12338"/>
                  <a:pt x="32344" y="12664"/>
                  <a:pt x="32344" y="12989"/>
                </a:cubicBezTo>
                <a:cubicBezTo>
                  <a:pt x="32344" y="13338"/>
                  <a:pt x="32344" y="13664"/>
                  <a:pt x="32274" y="13990"/>
                </a:cubicBezTo>
                <a:cubicBezTo>
                  <a:pt x="32243" y="14114"/>
                  <a:pt x="32243" y="14215"/>
                  <a:pt x="32243" y="14346"/>
                </a:cubicBezTo>
                <a:lnTo>
                  <a:pt x="32243" y="16634"/>
                </a:lnTo>
                <a:lnTo>
                  <a:pt x="32243" y="16991"/>
                </a:lnTo>
                <a:cubicBezTo>
                  <a:pt x="32243" y="17254"/>
                  <a:pt x="32243" y="17479"/>
                  <a:pt x="32212" y="17735"/>
                </a:cubicBezTo>
                <a:cubicBezTo>
                  <a:pt x="32181" y="17898"/>
                  <a:pt x="32150" y="18092"/>
                  <a:pt x="32150" y="18255"/>
                </a:cubicBezTo>
                <a:cubicBezTo>
                  <a:pt x="32150" y="19674"/>
                  <a:pt x="32181" y="21093"/>
                  <a:pt x="32181" y="22551"/>
                </a:cubicBezTo>
                <a:cubicBezTo>
                  <a:pt x="32181" y="22644"/>
                  <a:pt x="32181" y="22775"/>
                  <a:pt x="32112" y="22907"/>
                </a:cubicBezTo>
                <a:cubicBezTo>
                  <a:pt x="32050" y="23031"/>
                  <a:pt x="32019" y="23194"/>
                  <a:pt x="32019" y="23326"/>
                </a:cubicBezTo>
                <a:cubicBezTo>
                  <a:pt x="31988" y="23520"/>
                  <a:pt x="31887" y="23652"/>
                  <a:pt x="31693" y="23714"/>
                </a:cubicBezTo>
                <a:cubicBezTo>
                  <a:pt x="31530" y="23776"/>
                  <a:pt x="31375" y="23846"/>
                  <a:pt x="31181" y="23908"/>
                </a:cubicBezTo>
                <a:lnTo>
                  <a:pt x="30987" y="23908"/>
                </a:lnTo>
                <a:cubicBezTo>
                  <a:pt x="30561" y="23908"/>
                  <a:pt x="30111" y="23877"/>
                  <a:pt x="29692" y="23877"/>
                </a:cubicBezTo>
                <a:lnTo>
                  <a:pt x="29142" y="23877"/>
                </a:lnTo>
                <a:cubicBezTo>
                  <a:pt x="29049" y="23877"/>
                  <a:pt x="28948" y="23846"/>
                  <a:pt x="28855" y="23846"/>
                </a:cubicBezTo>
                <a:cubicBezTo>
                  <a:pt x="28661" y="23846"/>
                  <a:pt x="28498" y="23807"/>
                  <a:pt x="28304" y="23807"/>
                </a:cubicBezTo>
                <a:cubicBezTo>
                  <a:pt x="27459" y="23807"/>
                  <a:pt x="26621" y="23846"/>
                  <a:pt x="25753" y="23846"/>
                </a:cubicBezTo>
                <a:cubicBezTo>
                  <a:pt x="25264" y="23846"/>
                  <a:pt x="24745" y="23846"/>
                  <a:pt x="24233" y="23908"/>
                </a:cubicBezTo>
                <a:cubicBezTo>
                  <a:pt x="24008" y="23939"/>
                  <a:pt x="23776" y="23908"/>
                  <a:pt x="23551" y="23908"/>
                </a:cubicBezTo>
                <a:cubicBezTo>
                  <a:pt x="22519" y="23939"/>
                  <a:pt x="21488" y="23939"/>
                  <a:pt x="20449" y="23939"/>
                </a:cubicBezTo>
                <a:cubicBezTo>
                  <a:pt x="19480" y="23939"/>
                  <a:pt x="18510" y="23939"/>
                  <a:pt x="17510" y="23970"/>
                </a:cubicBezTo>
                <a:cubicBezTo>
                  <a:pt x="17285" y="23970"/>
                  <a:pt x="17060" y="24001"/>
                  <a:pt x="16835" y="24039"/>
                </a:cubicBezTo>
                <a:cubicBezTo>
                  <a:pt x="16091" y="24132"/>
                  <a:pt x="15347" y="24163"/>
                  <a:pt x="14602" y="24132"/>
                </a:cubicBezTo>
                <a:cubicBezTo>
                  <a:pt x="14439" y="24132"/>
                  <a:pt x="14315" y="24132"/>
                  <a:pt x="14183" y="24101"/>
                </a:cubicBezTo>
                <a:cubicBezTo>
                  <a:pt x="13889" y="24070"/>
                  <a:pt x="13633" y="24001"/>
                  <a:pt x="13346" y="23970"/>
                </a:cubicBezTo>
                <a:lnTo>
                  <a:pt x="12989" y="23970"/>
                </a:lnTo>
                <a:cubicBezTo>
                  <a:pt x="12113" y="23970"/>
                  <a:pt x="11244" y="23970"/>
                  <a:pt x="10368" y="23939"/>
                </a:cubicBezTo>
                <a:lnTo>
                  <a:pt x="8887" y="23939"/>
                </a:lnTo>
                <a:cubicBezTo>
                  <a:pt x="8724" y="23939"/>
                  <a:pt x="8530" y="23908"/>
                  <a:pt x="8368" y="23877"/>
                </a:cubicBezTo>
                <a:cubicBezTo>
                  <a:pt x="8174" y="23877"/>
                  <a:pt x="7980" y="23846"/>
                  <a:pt x="7755" y="23846"/>
                </a:cubicBezTo>
                <a:cubicBezTo>
                  <a:pt x="7429" y="23846"/>
                  <a:pt x="7073" y="23846"/>
                  <a:pt x="6755" y="23877"/>
                </a:cubicBezTo>
                <a:cubicBezTo>
                  <a:pt x="6460" y="23877"/>
                  <a:pt x="6134" y="23908"/>
                  <a:pt x="5847" y="23970"/>
                </a:cubicBezTo>
                <a:cubicBezTo>
                  <a:pt x="5654" y="24001"/>
                  <a:pt x="5460" y="24039"/>
                  <a:pt x="5266" y="24039"/>
                </a:cubicBezTo>
                <a:lnTo>
                  <a:pt x="3265" y="24039"/>
                </a:lnTo>
                <a:cubicBezTo>
                  <a:pt x="3102" y="24039"/>
                  <a:pt x="2908" y="24039"/>
                  <a:pt x="2746" y="23939"/>
                </a:cubicBezTo>
                <a:cubicBezTo>
                  <a:pt x="2746" y="23908"/>
                  <a:pt x="2715" y="23908"/>
                  <a:pt x="2715" y="23908"/>
                </a:cubicBezTo>
                <a:cubicBezTo>
                  <a:pt x="2451" y="23970"/>
                  <a:pt x="2226" y="23807"/>
                  <a:pt x="2001" y="23807"/>
                </a:cubicBezTo>
                <a:cubicBezTo>
                  <a:pt x="1939" y="23807"/>
                  <a:pt x="1908" y="23776"/>
                  <a:pt x="1869" y="23776"/>
                </a:cubicBezTo>
                <a:cubicBezTo>
                  <a:pt x="1807" y="23745"/>
                  <a:pt x="1745" y="23714"/>
                  <a:pt x="1714" y="23683"/>
                </a:cubicBezTo>
                <a:cubicBezTo>
                  <a:pt x="1613" y="23683"/>
                  <a:pt x="1551" y="23745"/>
                  <a:pt x="1482" y="23714"/>
                </a:cubicBezTo>
                <a:cubicBezTo>
                  <a:pt x="1164" y="23582"/>
                  <a:pt x="838" y="23489"/>
                  <a:pt x="551" y="23326"/>
                </a:cubicBezTo>
                <a:cubicBezTo>
                  <a:pt x="450" y="23295"/>
                  <a:pt x="388" y="23225"/>
                  <a:pt x="357" y="23163"/>
                </a:cubicBezTo>
                <a:cubicBezTo>
                  <a:pt x="287" y="23000"/>
                  <a:pt x="225" y="22837"/>
                  <a:pt x="225" y="22682"/>
                </a:cubicBezTo>
                <a:cubicBezTo>
                  <a:pt x="225" y="22582"/>
                  <a:pt x="194" y="22520"/>
                  <a:pt x="194" y="22419"/>
                </a:cubicBezTo>
                <a:cubicBezTo>
                  <a:pt x="163" y="22326"/>
                  <a:pt x="125" y="22194"/>
                  <a:pt x="94" y="22101"/>
                </a:cubicBezTo>
                <a:cubicBezTo>
                  <a:pt x="63" y="21969"/>
                  <a:pt x="1" y="21868"/>
                  <a:pt x="63" y="21775"/>
                </a:cubicBezTo>
                <a:cubicBezTo>
                  <a:pt x="94" y="21713"/>
                  <a:pt x="94" y="21643"/>
                  <a:pt x="94" y="21612"/>
                </a:cubicBezTo>
                <a:cubicBezTo>
                  <a:pt x="94" y="21387"/>
                  <a:pt x="63" y="21162"/>
                  <a:pt x="94" y="209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574" name="Google Shape;574;p27"/>
          <p:cNvGraphicFramePr/>
          <p:nvPr/>
        </p:nvGraphicFramePr>
        <p:xfrm>
          <a:off x="3157038" y="1136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791075"/>
                <a:gridCol w="791075"/>
                <a:gridCol w="791075"/>
                <a:gridCol w="791075"/>
                <a:gridCol w="791075"/>
                <a:gridCol w="791075"/>
                <a:gridCol w="791075"/>
              </a:tblGrid>
              <a:tr h="47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0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0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0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0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0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 sz="10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0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02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03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04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05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Training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06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07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Exam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14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15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16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17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21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Field trip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22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22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23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24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25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26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27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28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29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30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31</a:t>
                      </a:r>
                      <a:endParaRPr sz="10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5" name="Google Shape;575;p27"/>
          <p:cNvSpPr txBox="1"/>
          <p:nvPr/>
        </p:nvSpPr>
        <p:spPr>
          <a:xfrm>
            <a:off x="958627" y="1364375"/>
            <a:ext cx="1588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DO</a:t>
            </a:r>
            <a:endParaRPr b="1" sz="20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6" name="Google Shape;576;p27"/>
          <p:cNvSpPr txBox="1"/>
          <p:nvPr/>
        </p:nvSpPr>
        <p:spPr>
          <a:xfrm>
            <a:off x="1042475" y="1896825"/>
            <a:ext cx="14208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write your tasks or things to do for this month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77" name="Google Shape;577;p27"/>
          <p:cNvGrpSpPr/>
          <p:nvPr/>
        </p:nvGrpSpPr>
        <p:grpSpPr>
          <a:xfrm>
            <a:off x="810225" y="1976250"/>
            <a:ext cx="1885289" cy="2353575"/>
            <a:chOff x="810225" y="1976250"/>
            <a:chExt cx="1885289" cy="2353575"/>
          </a:xfrm>
        </p:grpSpPr>
        <p:sp>
          <p:nvSpPr>
            <p:cNvPr id="578" name="Google Shape;578;p27"/>
            <p:cNvSpPr/>
            <p:nvPr/>
          </p:nvSpPr>
          <p:spPr>
            <a:xfrm>
              <a:off x="810225" y="1976250"/>
              <a:ext cx="1885289" cy="1089600"/>
            </a:xfrm>
            <a:custGeom>
              <a:rect b="b" l="l" r="r" t="t"/>
              <a:pathLst>
                <a:path extrusionOk="0" h="12602" w="14804">
                  <a:moveTo>
                    <a:pt x="10888" y="12408"/>
                  </a:moveTo>
                  <a:cubicBezTo>
                    <a:pt x="10764" y="12408"/>
                    <a:pt x="10601" y="12408"/>
                    <a:pt x="10407" y="12439"/>
                  </a:cubicBezTo>
                  <a:lnTo>
                    <a:pt x="9918" y="12439"/>
                  </a:lnTo>
                  <a:cubicBezTo>
                    <a:pt x="9763" y="12439"/>
                    <a:pt x="9601" y="12439"/>
                    <a:pt x="9407" y="12408"/>
                  </a:cubicBezTo>
                  <a:lnTo>
                    <a:pt x="8825" y="12408"/>
                  </a:lnTo>
                  <a:lnTo>
                    <a:pt x="8337" y="12408"/>
                  </a:lnTo>
                  <a:lnTo>
                    <a:pt x="8306" y="12408"/>
                  </a:lnTo>
                  <a:cubicBezTo>
                    <a:pt x="8143" y="12439"/>
                    <a:pt x="7980" y="12439"/>
                    <a:pt x="7825" y="12439"/>
                  </a:cubicBezTo>
                  <a:lnTo>
                    <a:pt x="7305" y="12439"/>
                  </a:lnTo>
                  <a:cubicBezTo>
                    <a:pt x="7142" y="12470"/>
                    <a:pt x="6980" y="12439"/>
                    <a:pt x="6817" y="12408"/>
                  </a:cubicBezTo>
                  <a:lnTo>
                    <a:pt x="6786" y="12408"/>
                  </a:lnTo>
                  <a:cubicBezTo>
                    <a:pt x="6623" y="12377"/>
                    <a:pt x="6429" y="12377"/>
                    <a:pt x="6274" y="12377"/>
                  </a:cubicBezTo>
                  <a:cubicBezTo>
                    <a:pt x="6080" y="12408"/>
                    <a:pt x="5917" y="12408"/>
                    <a:pt x="5754" y="12408"/>
                  </a:cubicBezTo>
                  <a:cubicBezTo>
                    <a:pt x="5591" y="12439"/>
                    <a:pt x="5429" y="12439"/>
                    <a:pt x="5235" y="12408"/>
                  </a:cubicBezTo>
                  <a:cubicBezTo>
                    <a:pt x="5072" y="12408"/>
                    <a:pt x="4878" y="12408"/>
                    <a:pt x="4723" y="12439"/>
                  </a:cubicBezTo>
                  <a:lnTo>
                    <a:pt x="4203" y="12439"/>
                  </a:lnTo>
                  <a:lnTo>
                    <a:pt x="3653" y="12439"/>
                  </a:lnTo>
                  <a:lnTo>
                    <a:pt x="3133" y="12439"/>
                  </a:lnTo>
                  <a:lnTo>
                    <a:pt x="2653" y="12439"/>
                  </a:lnTo>
                  <a:lnTo>
                    <a:pt x="2164" y="12439"/>
                  </a:lnTo>
                  <a:cubicBezTo>
                    <a:pt x="1970" y="12470"/>
                    <a:pt x="1815" y="12470"/>
                    <a:pt x="1621" y="12470"/>
                  </a:cubicBezTo>
                  <a:cubicBezTo>
                    <a:pt x="1458" y="12470"/>
                    <a:pt x="1265" y="12470"/>
                    <a:pt x="1102" y="12439"/>
                  </a:cubicBezTo>
                  <a:lnTo>
                    <a:pt x="551" y="12439"/>
                  </a:lnTo>
                  <a:cubicBezTo>
                    <a:pt x="388" y="12470"/>
                    <a:pt x="225" y="12470"/>
                    <a:pt x="101" y="12439"/>
                  </a:cubicBezTo>
                  <a:cubicBezTo>
                    <a:pt x="70" y="12408"/>
                    <a:pt x="32" y="12439"/>
                    <a:pt x="32" y="12439"/>
                  </a:cubicBezTo>
                  <a:lnTo>
                    <a:pt x="1" y="12470"/>
                  </a:lnTo>
                  <a:lnTo>
                    <a:pt x="1" y="12540"/>
                  </a:lnTo>
                  <a:cubicBezTo>
                    <a:pt x="32" y="12540"/>
                    <a:pt x="32" y="12540"/>
                    <a:pt x="70" y="12571"/>
                  </a:cubicBezTo>
                  <a:cubicBezTo>
                    <a:pt x="225" y="12602"/>
                    <a:pt x="388" y="12602"/>
                    <a:pt x="551" y="12571"/>
                  </a:cubicBezTo>
                  <a:lnTo>
                    <a:pt x="551" y="12571"/>
                  </a:lnTo>
                  <a:lnTo>
                    <a:pt x="1071" y="12571"/>
                  </a:lnTo>
                  <a:cubicBezTo>
                    <a:pt x="1265" y="12602"/>
                    <a:pt x="1458" y="12602"/>
                    <a:pt x="1621" y="12602"/>
                  </a:cubicBezTo>
                  <a:cubicBezTo>
                    <a:pt x="1815" y="12602"/>
                    <a:pt x="2009" y="12602"/>
                    <a:pt x="2164" y="12571"/>
                  </a:cubicBezTo>
                  <a:lnTo>
                    <a:pt x="2653" y="12571"/>
                  </a:lnTo>
                  <a:lnTo>
                    <a:pt x="3133" y="12571"/>
                  </a:lnTo>
                  <a:lnTo>
                    <a:pt x="3653" y="12571"/>
                  </a:lnTo>
                  <a:lnTo>
                    <a:pt x="4203" y="12571"/>
                  </a:lnTo>
                  <a:lnTo>
                    <a:pt x="4754" y="12571"/>
                  </a:lnTo>
                  <a:cubicBezTo>
                    <a:pt x="4878" y="12540"/>
                    <a:pt x="5072" y="12540"/>
                    <a:pt x="5235" y="12540"/>
                  </a:cubicBezTo>
                  <a:cubicBezTo>
                    <a:pt x="5429" y="12571"/>
                    <a:pt x="5591" y="12571"/>
                    <a:pt x="5754" y="12540"/>
                  </a:cubicBezTo>
                  <a:cubicBezTo>
                    <a:pt x="5917" y="12540"/>
                    <a:pt x="6080" y="12540"/>
                    <a:pt x="6274" y="12509"/>
                  </a:cubicBezTo>
                  <a:cubicBezTo>
                    <a:pt x="6429" y="12509"/>
                    <a:pt x="6623" y="12509"/>
                    <a:pt x="6786" y="12540"/>
                  </a:cubicBezTo>
                  <a:cubicBezTo>
                    <a:pt x="6949" y="12571"/>
                    <a:pt x="7142" y="12602"/>
                    <a:pt x="7305" y="12571"/>
                  </a:cubicBezTo>
                  <a:lnTo>
                    <a:pt x="7825" y="12571"/>
                  </a:lnTo>
                  <a:cubicBezTo>
                    <a:pt x="7980" y="12571"/>
                    <a:pt x="8174" y="12571"/>
                    <a:pt x="8337" y="12540"/>
                  </a:cubicBezTo>
                  <a:lnTo>
                    <a:pt x="8825" y="12540"/>
                  </a:lnTo>
                  <a:lnTo>
                    <a:pt x="9407" y="12540"/>
                  </a:lnTo>
                  <a:cubicBezTo>
                    <a:pt x="9601" y="12571"/>
                    <a:pt x="9763" y="12571"/>
                    <a:pt x="9918" y="12571"/>
                  </a:cubicBezTo>
                  <a:lnTo>
                    <a:pt x="10438" y="12571"/>
                  </a:lnTo>
                  <a:cubicBezTo>
                    <a:pt x="10601" y="12540"/>
                    <a:pt x="10764" y="12540"/>
                    <a:pt x="10888" y="12540"/>
                  </a:cubicBezTo>
                  <a:cubicBezTo>
                    <a:pt x="11051" y="12540"/>
                    <a:pt x="11244" y="12540"/>
                    <a:pt x="11438" y="12509"/>
                  </a:cubicBezTo>
                  <a:lnTo>
                    <a:pt x="11958" y="12509"/>
                  </a:lnTo>
                  <a:cubicBezTo>
                    <a:pt x="12121" y="12509"/>
                    <a:pt x="12284" y="12540"/>
                    <a:pt x="12477" y="12540"/>
                  </a:cubicBezTo>
                  <a:cubicBezTo>
                    <a:pt x="12671" y="12571"/>
                    <a:pt x="12826" y="12540"/>
                    <a:pt x="13020" y="12509"/>
                  </a:cubicBezTo>
                  <a:cubicBezTo>
                    <a:pt x="13183" y="12470"/>
                    <a:pt x="13346" y="12470"/>
                    <a:pt x="13540" y="12509"/>
                  </a:cubicBezTo>
                  <a:lnTo>
                    <a:pt x="14028" y="12509"/>
                  </a:lnTo>
                  <a:cubicBezTo>
                    <a:pt x="14183" y="12470"/>
                    <a:pt x="14284" y="12470"/>
                    <a:pt x="14346" y="12509"/>
                  </a:cubicBezTo>
                  <a:lnTo>
                    <a:pt x="14734" y="12509"/>
                  </a:lnTo>
                  <a:cubicBezTo>
                    <a:pt x="14765" y="12509"/>
                    <a:pt x="14765" y="12470"/>
                    <a:pt x="14804" y="12470"/>
                  </a:cubicBezTo>
                  <a:lnTo>
                    <a:pt x="14804" y="12439"/>
                  </a:lnTo>
                  <a:cubicBezTo>
                    <a:pt x="14804" y="12408"/>
                    <a:pt x="14804" y="12408"/>
                    <a:pt x="14765" y="12377"/>
                  </a:cubicBezTo>
                  <a:lnTo>
                    <a:pt x="14734" y="12377"/>
                  </a:lnTo>
                  <a:lnTo>
                    <a:pt x="14377" y="12377"/>
                  </a:lnTo>
                  <a:cubicBezTo>
                    <a:pt x="14315" y="12346"/>
                    <a:pt x="14183" y="12346"/>
                    <a:pt x="14028" y="12377"/>
                  </a:cubicBezTo>
                  <a:lnTo>
                    <a:pt x="13540" y="12377"/>
                  </a:lnTo>
                  <a:lnTo>
                    <a:pt x="13540" y="12377"/>
                  </a:lnTo>
                  <a:cubicBezTo>
                    <a:pt x="13346" y="12346"/>
                    <a:pt x="13183" y="12346"/>
                    <a:pt x="12989" y="12377"/>
                  </a:cubicBezTo>
                  <a:cubicBezTo>
                    <a:pt x="12826" y="12408"/>
                    <a:pt x="12671" y="12439"/>
                    <a:pt x="12477" y="12408"/>
                  </a:cubicBezTo>
                  <a:cubicBezTo>
                    <a:pt x="12315" y="12408"/>
                    <a:pt x="12121" y="12377"/>
                    <a:pt x="11958" y="12377"/>
                  </a:cubicBezTo>
                  <a:lnTo>
                    <a:pt x="11407" y="12377"/>
                  </a:lnTo>
                  <a:cubicBezTo>
                    <a:pt x="11244" y="12408"/>
                    <a:pt x="11051" y="12408"/>
                    <a:pt x="10888" y="12408"/>
                  </a:cubicBezTo>
                  <a:close/>
                  <a:moveTo>
                    <a:pt x="11438" y="10500"/>
                  </a:moveTo>
                  <a:cubicBezTo>
                    <a:pt x="11632" y="10500"/>
                    <a:pt x="11795" y="10500"/>
                    <a:pt x="11989" y="10469"/>
                  </a:cubicBezTo>
                  <a:lnTo>
                    <a:pt x="12508" y="10469"/>
                  </a:lnTo>
                  <a:lnTo>
                    <a:pt x="12989" y="10469"/>
                  </a:lnTo>
                  <a:lnTo>
                    <a:pt x="12989" y="10469"/>
                  </a:lnTo>
                  <a:lnTo>
                    <a:pt x="13509" y="10469"/>
                  </a:lnTo>
                  <a:cubicBezTo>
                    <a:pt x="13672" y="10469"/>
                    <a:pt x="13865" y="10469"/>
                    <a:pt x="13990" y="10438"/>
                  </a:cubicBezTo>
                  <a:cubicBezTo>
                    <a:pt x="14152" y="10438"/>
                    <a:pt x="14284" y="10469"/>
                    <a:pt x="14377" y="10469"/>
                  </a:cubicBezTo>
                  <a:lnTo>
                    <a:pt x="14377" y="10469"/>
                  </a:lnTo>
                  <a:cubicBezTo>
                    <a:pt x="14478" y="10469"/>
                    <a:pt x="14571" y="10469"/>
                    <a:pt x="14641" y="10438"/>
                  </a:cubicBezTo>
                  <a:cubicBezTo>
                    <a:pt x="14672" y="10438"/>
                    <a:pt x="14672" y="10407"/>
                    <a:pt x="14672" y="10407"/>
                  </a:cubicBezTo>
                  <a:cubicBezTo>
                    <a:pt x="14703" y="10376"/>
                    <a:pt x="14703" y="10376"/>
                    <a:pt x="14672" y="10337"/>
                  </a:cubicBezTo>
                  <a:cubicBezTo>
                    <a:pt x="14672" y="10337"/>
                    <a:pt x="14672" y="10306"/>
                    <a:pt x="14641" y="10306"/>
                  </a:cubicBezTo>
                  <a:lnTo>
                    <a:pt x="14610" y="10306"/>
                  </a:lnTo>
                  <a:cubicBezTo>
                    <a:pt x="14540" y="10337"/>
                    <a:pt x="14478" y="10337"/>
                    <a:pt x="14377" y="10337"/>
                  </a:cubicBezTo>
                  <a:cubicBezTo>
                    <a:pt x="14284" y="10337"/>
                    <a:pt x="14152" y="10306"/>
                    <a:pt x="13990" y="10306"/>
                  </a:cubicBezTo>
                  <a:lnTo>
                    <a:pt x="13990" y="10306"/>
                  </a:lnTo>
                  <a:cubicBezTo>
                    <a:pt x="13834" y="10337"/>
                    <a:pt x="13672" y="10337"/>
                    <a:pt x="13509" y="10337"/>
                  </a:cubicBezTo>
                  <a:lnTo>
                    <a:pt x="12989" y="10337"/>
                  </a:lnTo>
                  <a:lnTo>
                    <a:pt x="12508" y="10337"/>
                  </a:lnTo>
                  <a:lnTo>
                    <a:pt x="11989" y="10337"/>
                  </a:lnTo>
                  <a:cubicBezTo>
                    <a:pt x="11795" y="10376"/>
                    <a:pt x="11601" y="10376"/>
                    <a:pt x="11438" y="10376"/>
                  </a:cubicBezTo>
                  <a:cubicBezTo>
                    <a:pt x="11244" y="10376"/>
                    <a:pt x="11082" y="10376"/>
                    <a:pt x="10888" y="10337"/>
                  </a:cubicBezTo>
                  <a:lnTo>
                    <a:pt x="10407" y="10337"/>
                  </a:lnTo>
                  <a:lnTo>
                    <a:pt x="10407" y="10337"/>
                  </a:lnTo>
                  <a:cubicBezTo>
                    <a:pt x="10275" y="10337"/>
                    <a:pt x="10081" y="10376"/>
                    <a:pt x="9887" y="10376"/>
                  </a:cubicBezTo>
                  <a:cubicBezTo>
                    <a:pt x="9725" y="10407"/>
                    <a:pt x="9569" y="10407"/>
                    <a:pt x="9407" y="10407"/>
                  </a:cubicBezTo>
                  <a:cubicBezTo>
                    <a:pt x="9244" y="10376"/>
                    <a:pt x="9050" y="10376"/>
                    <a:pt x="8856" y="10376"/>
                  </a:cubicBezTo>
                  <a:cubicBezTo>
                    <a:pt x="8693" y="10407"/>
                    <a:pt x="8499" y="10407"/>
                    <a:pt x="8337" y="10376"/>
                  </a:cubicBezTo>
                  <a:cubicBezTo>
                    <a:pt x="8143" y="10376"/>
                    <a:pt x="7949" y="10376"/>
                    <a:pt x="7786" y="10337"/>
                  </a:cubicBezTo>
                  <a:lnTo>
                    <a:pt x="7274" y="10337"/>
                  </a:lnTo>
                  <a:cubicBezTo>
                    <a:pt x="7111" y="10376"/>
                    <a:pt x="6949" y="10376"/>
                    <a:pt x="6786" y="10376"/>
                  </a:cubicBezTo>
                  <a:cubicBezTo>
                    <a:pt x="6623" y="10337"/>
                    <a:pt x="6429" y="10337"/>
                    <a:pt x="6274" y="10376"/>
                  </a:cubicBezTo>
                  <a:lnTo>
                    <a:pt x="5754" y="10376"/>
                  </a:lnTo>
                  <a:lnTo>
                    <a:pt x="5235" y="10376"/>
                  </a:lnTo>
                  <a:cubicBezTo>
                    <a:pt x="5111" y="10376"/>
                    <a:pt x="4917" y="10376"/>
                    <a:pt x="4723" y="10337"/>
                  </a:cubicBezTo>
                  <a:lnTo>
                    <a:pt x="4723" y="10337"/>
                  </a:lnTo>
                  <a:lnTo>
                    <a:pt x="4141" y="10337"/>
                  </a:lnTo>
                  <a:cubicBezTo>
                    <a:pt x="3979" y="10376"/>
                    <a:pt x="3816" y="10376"/>
                    <a:pt x="3653" y="10376"/>
                  </a:cubicBezTo>
                  <a:cubicBezTo>
                    <a:pt x="3459" y="10337"/>
                    <a:pt x="3296" y="10376"/>
                    <a:pt x="3133" y="10376"/>
                  </a:cubicBezTo>
                  <a:cubicBezTo>
                    <a:pt x="2978" y="10407"/>
                    <a:pt x="2815" y="10438"/>
                    <a:pt x="2622" y="10407"/>
                  </a:cubicBezTo>
                  <a:lnTo>
                    <a:pt x="2102" y="10407"/>
                  </a:lnTo>
                  <a:cubicBezTo>
                    <a:pt x="1939" y="10376"/>
                    <a:pt x="1776" y="10376"/>
                    <a:pt x="1652" y="10376"/>
                  </a:cubicBezTo>
                  <a:lnTo>
                    <a:pt x="1102" y="10376"/>
                  </a:lnTo>
                  <a:lnTo>
                    <a:pt x="551" y="10376"/>
                  </a:lnTo>
                  <a:lnTo>
                    <a:pt x="70" y="10376"/>
                  </a:lnTo>
                  <a:cubicBezTo>
                    <a:pt x="32" y="10376"/>
                    <a:pt x="32" y="10376"/>
                    <a:pt x="32" y="10407"/>
                  </a:cubicBezTo>
                  <a:cubicBezTo>
                    <a:pt x="1" y="10407"/>
                    <a:pt x="1" y="10407"/>
                    <a:pt x="1" y="10438"/>
                  </a:cubicBezTo>
                  <a:cubicBezTo>
                    <a:pt x="1" y="10469"/>
                    <a:pt x="1" y="10469"/>
                    <a:pt x="32" y="10469"/>
                  </a:cubicBezTo>
                  <a:cubicBezTo>
                    <a:pt x="32" y="10500"/>
                    <a:pt x="70" y="10500"/>
                    <a:pt x="70" y="10500"/>
                  </a:cubicBezTo>
                  <a:lnTo>
                    <a:pt x="551" y="10500"/>
                  </a:lnTo>
                  <a:lnTo>
                    <a:pt x="1102" y="10500"/>
                  </a:lnTo>
                  <a:lnTo>
                    <a:pt x="1621" y="10500"/>
                  </a:lnTo>
                  <a:lnTo>
                    <a:pt x="1652" y="10500"/>
                  </a:lnTo>
                  <a:cubicBezTo>
                    <a:pt x="1776" y="10500"/>
                    <a:pt x="1939" y="10500"/>
                    <a:pt x="2102" y="10531"/>
                  </a:cubicBezTo>
                  <a:lnTo>
                    <a:pt x="2622" y="10531"/>
                  </a:lnTo>
                  <a:cubicBezTo>
                    <a:pt x="2815" y="10570"/>
                    <a:pt x="3009" y="10531"/>
                    <a:pt x="3172" y="10500"/>
                  </a:cubicBezTo>
                  <a:cubicBezTo>
                    <a:pt x="3296" y="10500"/>
                    <a:pt x="3459" y="10469"/>
                    <a:pt x="3622" y="10500"/>
                  </a:cubicBezTo>
                  <a:cubicBezTo>
                    <a:pt x="3816" y="10500"/>
                    <a:pt x="3979" y="10500"/>
                    <a:pt x="4172" y="10469"/>
                  </a:cubicBezTo>
                  <a:lnTo>
                    <a:pt x="4723" y="10469"/>
                  </a:lnTo>
                  <a:cubicBezTo>
                    <a:pt x="4917" y="10500"/>
                    <a:pt x="5072" y="10500"/>
                    <a:pt x="5235" y="10500"/>
                  </a:cubicBezTo>
                  <a:lnTo>
                    <a:pt x="5235" y="10500"/>
                  </a:lnTo>
                  <a:lnTo>
                    <a:pt x="5754" y="10500"/>
                  </a:lnTo>
                  <a:lnTo>
                    <a:pt x="6274" y="10500"/>
                  </a:lnTo>
                  <a:cubicBezTo>
                    <a:pt x="6429" y="10469"/>
                    <a:pt x="6592" y="10469"/>
                    <a:pt x="6786" y="10500"/>
                  </a:cubicBezTo>
                  <a:cubicBezTo>
                    <a:pt x="6949" y="10500"/>
                    <a:pt x="7142" y="10500"/>
                    <a:pt x="7305" y="10469"/>
                  </a:cubicBezTo>
                  <a:lnTo>
                    <a:pt x="7786" y="10469"/>
                  </a:lnTo>
                  <a:cubicBezTo>
                    <a:pt x="7949" y="10500"/>
                    <a:pt x="8143" y="10500"/>
                    <a:pt x="8306" y="10500"/>
                  </a:cubicBezTo>
                  <a:cubicBezTo>
                    <a:pt x="8499" y="10531"/>
                    <a:pt x="8693" y="10531"/>
                    <a:pt x="8887" y="10500"/>
                  </a:cubicBezTo>
                  <a:cubicBezTo>
                    <a:pt x="9050" y="10500"/>
                    <a:pt x="9244" y="10500"/>
                    <a:pt x="9376" y="10531"/>
                  </a:cubicBezTo>
                  <a:cubicBezTo>
                    <a:pt x="9569" y="10531"/>
                    <a:pt x="9725" y="10531"/>
                    <a:pt x="9918" y="10500"/>
                  </a:cubicBezTo>
                  <a:cubicBezTo>
                    <a:pt x="10112" y="10500"/>
                    <a:pt x="10275" y="10469"/>
                    <a:pt x="10407" y="10469"/>
                  </a:cubicBezTo>
                  <a:lnTo>
                    <a:pt x="10888" y="10469"/>
                  </a:lnTo>
                  <a:cubicBezTo>
                    <a:pt x="11051" y="10500"/>
                    <a:pt x="11244" y="10500"/>
                    <a:pt x="11438" y="10500"/>
                  </a:cubicBezTo>
                  <a:close/>
                  <a:moveTo>
                    <a:pt x="12989" y="8399"/>
                  </a:moveTo>
                  <a:cubicBezTo>
                    <a:pt x="13183" y="8399"/>
                    <a:pt x="13346" y="8399"/>
                    <a:pt x="13540" y="8368"/>
                  </a:cubicBezTo>
                  <a:lnTo>
                    <a:pt x="14059" y="8368"/>
                  </a:lnTo>
                  <a:lnTo>
                    <a:pt x="14416" y="8368"/>
                  </a:lnTo>
                  <a:lnTo>
                    <a:pt x="14672" y="8368"/>
                  </a:lnTo>
                  <a:lnTo>
                    <a:pt x="14703" y="8368"/>
                  </a:lnTo>
                  <a:cubicBezTo>
                    <a:pt x="14734" y="8368"/>
                    <a:pt x="14734" y="8337"/>
                    <a:pt x="14734" y="8337"/>
                  </a:cubicBezTo>
                  <a:lnTo>
                    <a:pt x="14734" y="8275"/>
                  </a:lnTo>
                  <a:cubicBezTo>
                    <a:pt x="14703" y="8275"/>
                    <a:pt x="14703" y="8244"/>
                    <a:pt x="14672" y="8244"/>
                  </a:cubicBezTo>
                  <a:lnTo>
                    <a:pt x="14416" y="8244"/>
                  </a:lnTo>
                  <a:lnTo>
                    <a:pt x="14416" y="8244"/>
                  </a:lnTo>
                  <a:lnTo>
                    <a:pt x="14059" y="8244"/>
                  </a:lnTo>
                  <a:lnTo>
                    <a:pt x="13540" y="8244"/>
                  </a:lnTo>
                  <a:cubicBezTo>
                    <a:pt x="13346" y="8275"/>
                    <a:pt x="13183" y="8275"/>
                    <a:pt x="12989" y="8275"/>
                  </a:cubicBezTo>
                  <a:lnTo>
                    <a:pt x="12477" y="8275"/>
                  </a:lnTo>
                  <a:lnTo>
                    <a:pt x="12477" y="8275"/>
                  </a:lnTo>
                  <a:lnTo>
                    <a:pt x="11958" y="8275"/>
                  </a:lnTo>
                  <a:cubicBezTo>
                    <a:pt x="11795" y="8306"/>
                    <a:pt x="11601" y="8306"/>
                    <a:pt x="11438" y="8306"/>
                  </a:cubicBezTo>
                  <a:lnTo>
                    <a:pt x="10927" y="8306"/>
                  </a:lnTo>
                  <a:lnTo>
                    <a:pt x="10376" y="8306"/>
                  </a:lnTo>
                  <a:lnTo>
                    <a:pt x="9887" y="8306"/>
                  </a:lnTo>
                  <a:cubicBezTo>
                    <a:pt x="9725" y="8275"/>
                    <a:pt x="9569" y="8275"/>
                    <a:pt x="9376" y="8306"/>
                  </a:cubicBezTo>
                  <a:cubicBezTo>
                    <a:pt x="9244" y="8337"/>
                    <a:pt x="9050" y="8368"/>
                    <a:pt x="8856" y="8337"/>
                  </a:cubicBezTo>
                  <a:cubicBezTo>
                    <a:pt x="8662" y="8337"/>
                    <a:pt x="8468" y="8306"/>
                    <a:pt x="8337" y="8306"/>
                  </a:cubicBezTo>
                  <a:lnTo>
                    <a:pt x="8306" y="8306"/>
                  </a:lnTo>
                  <a:cubicBezTo>
                    <a:pt x="8174" y="8337"/>
                    <a:pt x="8019" y="8306"/>
                    <a:pt x="7825" y="8306"/>
                  </a:cubicBezTo>
                  <a:cubicBezTo>
                    <a:pt x="7631" y="8275"/>
                    <a:pt x="7468" y="8275"/>
                    <a:pt x="7305" y="8306"/>
                  </a:cubicBezTo>
                  <a:cubicBezTo>
                    <a:pt x="7142" y="8368"/>
                    <a:pt x="6980" y="8368"/>
                    <a:pt x="6817" y="8337"/>
                  </a:cubicBezTo>
                  <a:lnTo>
                    <a:pt x="6274" y="8337"/>
                  </a:lnTo>
                  <a:cubicBezTo>
                    <a:pt x="6111" y="8337"/>
                    <a:pt x="5948" y="8337"/>
                    <a:pt x="5785" y="8306"/>
                  </a:cubicBezTo>
                  <a:cubicBezTo>
                    <a:pt x="5591" y="8275"/>
                    <a:pt x="5429" y="8275"/>
                    <a:pt x="5235" y="8275"/>
                  </a:cubicBezTo>
                  <a:lnTo>
                    <a:pt x="4723" y="8275"/>
                  </a:lnTo>
                  <a:lnTo>
                    <a:pt x="4723" y="8275"/>
                  </a:lnTo>
                  <a:cubicBezTo>
                    <a:pt x="4560" y="8306"/>
                    <a:pt x="4366" y="8306"/>
                    <a:pt x="4203" y="8306"/>
                  </a:cubicBezTo>
                  <a:cubicBezTo>
                    <a:pt x="4041" y="8306"/>
                    <a:pt x="3878" y="8306"/>
                    <a:pt x="3684" y="8337"/>
                  </a:cubicBezTo>
                  <a:lnTo>
                    <a:pt x="3172" y="8337"/>
                  </a:lnTo>
                  <a:lnTo>
                    <a:pt x="3172" y="8337"/>
                  </a:lnTo>
                  <a:lnTo>
                    <a:pt x="2715" y="8337"/>
                  </a:lnTo>
                  <a:cubicBezTo>
                    <a:pt x="2552" y="8337"/>
                    <a:pt x="2397" y="8337"/>
                    <a:pt x="2203" y="8306"/>
                  </a:cubicBezTo>
                  <a:cubicBezTo>
                    <a:pt x="2040" y="8306"/>
                    <a:pt x="1846" y="8275"/>
                    <a:pt x="1683" y="8275"/>
                  </a:cubicBezTo>
                  <a:lnTo>
                    <a:pt x="1683" y="8275"/>
                  </a:lnTo>
                  <a:cubicBezTo>
                    <a:pt x="1489" y="8306"/>
                    <a:pt x="1327" y="8306"/>
                    <a:pt x="1102" y="8337"/>
                  </a:cubicBezTo>
                  <a:cubicBezTo>
                    <a:pt x="908" y="8337"/>
                    <a:pt x="714" y="8368"/>
                    <a:pt x="582" y="8337"/>
                  </a:cubicBezTo>
                  <a:lnTo>
                    <a:pt x="551" y="8337"/>
                  </a:lnTo>
                  <a:cubicBezTo>
                    <a:pt x="419" y="8337"/>
                    <a:pt x="264" y="8337"/>
                    <a:pt x="70" y="8306"/>
                  </a:cubicBezTo>
                  <a:lnTo>
                    <a:pt x="32" y="8337"/>
                  </a:lnTo>
                  <a:cubicBezTo>
                    <a:pt x="1" y="8337"/>
                    <a:pt x="1" y="8368"/>
                    <a:pt x="1" y="8368"/>
                  </a:cubicBezTo>
                  <a:cubicBezTo>
                    <a:pt x="1" y="8399"/>
                    <a:pt x="1" y="8399"/>
                    <a:pt x="32" y="8438"/>
                  </a:cubicBezTo>
                  <a:lnTo>
                    <a:pt x="70" y="8438"/>
                  </a:lnTo>
                  <a:cubicBezTo>
                    <a:pt x="225" y="8469"/>
                    <a:pt x="388" y="8469"/>
                    <a:pt x="551" y="8469"/>
                  </a:cubicBezTo>
                  <a:cubicBezTo>
                    <a:pt x="714" y="8500"/>
                    <a:pt x="908" y="8469"/>
                    <a:pt x="1133" y="8469"/>
                  </a:cubicBezTo>
                  <a:cubicBezTo>
                    <a:pt x="1327" y="8438"/>
                    <a:pt x="1520" y="8438"/>
                    <a:pt x="1683" y="8399"/>
                  </a:cubicBezTo>
                  <a:cubicBezTo>
                    <a:pt x="1846" y="8399"/>
                    <a:pt x="2009" y="8438"/>
                    <a:pt x="2203" y="8438"/>
                  </a:cubicBezTo>
                  <a:cubicBezTo>
                    <a:pt x="2358" y="8469"/>
                    <a:pt x="2552" y="8469"/>
                    <a:pt x="2715" y="8469"/>
                  </a:cubicBezTo>
                  <a:lnTo>
                    <a:pt x="3172" y="8469"/>
                  </a:lnTo>
                  <a:lnTo>
                    <a:pt x="3684" y="8469"/>
                  </a:lnTo>
                  <a:cubicBezTo>
                    <a:pt x="3878" y="8438"/>
                    <a:pt x="4072" y="8438"/>
                    <a:pt x="4203" y="8438"/>
                  </a:cubicBezTo>
                  <a:cubicBezTo>
                    <a:pt x="4397" y="8438"/>
                    <a:pt x="4560" y="8438"/>
                    <a:pt x="4723" y="8399"/>
                  </a:cubicBezTo>
                  <a:lnTo>
                    <a:pt x="5235" y="8399"/>
                  </a:lnTo>
                  <a:cubicBezTo>
                    <a:pt x="5398" y="8399"/>
                    <a:pt x="5591" y="8399"/>
                    <a:pt x="5754" y="8438"/>
                  </a:cubicBezTo>
                  <a:cubicBezTo>
                    <a:pt x="5948" y="8469"/>
                    <a:pt x="6111" y="8469"/>
                    <a:pt x="6274" y="8469"/>
                  </a:cubicBezTo>
                  <a:lnTo>
                    <a:pt x="6786" y="8469"/>
                  </a:lnTo>
                  <a:cubicBezTo>
                    <a:pt x="6980" y="8500"/>
                    <a:pt x="7173" y="8500"/>
                    <a:pt x="7336" y="8438"/>
                  </a:cubicBezTo>
                  <a:cubicBezTo>
                    <a:pt x="7468" y="8399"/>
                    <a:pt x="7631" y="8399"/>
                    <a:pt x="7825" y="8438"/>
                  </a:cubicBezTo>
                  <a:cubicBezTo>
                    <a:pt x="7980" y="8438"/>
                    <a:pt x="8174" y="8469"/>
                    <a:pt x="8337" y="8438"/>
                  </a:cubicBezTo>
                  <a:cubicBezTo>
                    <a:pt x="8468" y="8438"/>
                    <a:pt x="8662" y="8469"/>
                    <a:pt x="8856" y="8469"/>
                  </a:cubicBezTo>
                  <a:cubicBezTo>
                    <a:pt x="9050" y="8500"/>
                    <a:pt x="9244" y="8500"/>
                    <a:pt x="9407" y="8438"/>
                  </a:cubicBezTo>
                  <a:cubicBezTo>
                    <a:pt x="9569" y="8399"/>
                    <a:pt x="9725" y="8399"/>
                    <a:pt x="9856" y="8438"/>
                  </a:cubicBezTo>
                  <a:lnTo>
                    <a:pt x="10376" y="8438"/>
                  </a:lnTo>
                  <a:lnTo>
                    <a:pt x="10927" y="8438"/>
                  </a:lnTo>
                  <a:lnTo>
                    <a:pt x="11438" y="8438"/>
                  </a:lnTo>
                  <a:cubicBezTo>
                    <a:pt x="11601" y="8438"/>
                    <a:pt x="11795" y="8438"/>
                    <a:pt x="11958" y="8399"/>
                  </a:cubicBezTo>
                  <a:lnTo>
                    <a:pt x="12477" y="8399"/>
                  </a:lnTo>
                  <a:lnTo>
                    <a:pt x="12989" y="8399"/>
                  </a:lnTo>
                  <a:close/>
                  <a:moveTo>
                    <a:pt x="14703" y="6204"/>
                  </a:moveTo>
                  <a:lnTo>
                    <a:pt x="14672" y="6204"/>
                  </a:lnTo>
                  <a:lnTo>
                    <a:pt x="14377" y="6204"/>
                  </a:lnTo>
                  <a:lnTo>
                    <a:pt x="14377" y="6204"/>
                  </a:lnTo>
                  <a:cubicBezTo>
                    <a:pt x="14315" y="6235"/>
                    <a:pt x="14222" y="6235"/>
                    <a:pt x="14059" y="6204"/>
                  </a:cubicBezTo>
                  <a:lnTo>
                    <a:pt x="13509" y="6204"/>
                  </a:lnTo>
                  <a:lnTo>
                    <a:pt x="12958" y="6204"/>
                  </a:lnTo>
                  <a:cubicBezTo>
                    <a:pt x="12826" y="6204"/>
                    <a:pt x="12671" y="6204"/>
                    <a:pt x="12508" y="6235"/>
                  </a:cubicBezTo>
                  <a:cubicBezTo>
                    <a:pt x="12346" y="6235"/>
                    <a:pt x="12183" y="6235"/>
                    <a:pt x="11989" y="6204"/>
                  </a:cubicBezTo>
                  <a:lnTo>
                    <a:pt x="11438" y="6204"/>
                  </a:lnTo>
                  <a:lnTo>
                    <a:pt x="11407" y="6204"/>
                  </a:lnTo>
                  <a:cubicBezTo>
                    <a:pt x="11244" y="6235"/>
                    <a:pt x="11082" y="6235"/>
                    <a:pt x="10927" y="6235"/>
                  </a:cubicBezTo>
                  <a:lnTo>
                    <a:pt x="10407" y="6235"/>
                  </a:lnTo>
                  <a:lnTo>
                    <a:pt x="10407" y="6235"/>
                  </a:lnTo>
                  <a:cubicBezTo>
                    <a:pt x="10213" y="6235"/>
                    <a:pt x="10050" y="6266"/>
                    <a:pt x="9887" y="6235"/>
                  </a:cubicBezTo>
                  <a:lnTo>
                    <a:pt x="9337" y="6235"/>
                  </a:lnTo>
                  <a:cubicBezTo>
                    <a:pt x="9182" y="6235"/>
                    <a:pt x="9019" y="6235"/>
                    <a:pt x="8856" y="6204"/>
                  </a:cubicBezTo>
                  <a:cubicBezTo>
                    <a:pt x="8724" y="6204"/>
                    <a:pt x="8561" y="6204"/>
                    <a:pt x="8368" y="6235"/>
                  </a:cubicBezTo>
                  <a:cubicBezTo>
                    <a:pt x="8174" y="6266"/>
                    <a:pt x="8019" y="6266"/>
                    <a:pt x="7825" y="6266"/>
                  </a:cubicBezTo>
                  <a:cubicBezTo>
                    <a:pt x="7662" y="6266"/>
                    <a:pt x="7468" y="6266"/>
                    <a:pt x="7305" y="6305"/>
                  </a:cubicBezTo>
                  <a:lnTo>
                    <a:pt x="7305" y="6305"/>
                  </a:lnTo>
                  <a:lnTo>
                    <a:pt x="6786" y="6305"/>
                  </a:lnTo>
                  <a:cubicBezTo>
                    <a:pt x="6592" y="6266"/>
                    <a:pt x="6429" y="6266"/>
                    <a:pt x="6274" y="6266"/>
                  </a:cubicBezTo>
                  <a:lnTo>
                    <a:pt x="6274" y="6266"/>
                  </a:lnTo>
                  <a:lnTo>
                    <a:pt x="5754" y="6266"/>
                  </a:lnTo>
                  <a:lnTo>
                    <a:pt x="5204" y="6266"/>
                  </a:lnTo>
                  <a:cubicBezTo>
                    <a:pt x="5041" y="6266"/>
                    <a:pt x="4847" y="6235"/>
                    <a:pt x="4723" y="6235"/>
                  </a:cubicBezTo>
                  <a:lnTo>
                    <a:pt x="4684" y="6235"/>
                  </a:lnTo>
                  <a:lnTo>
                    <a:pt x="4203" y="6235"/>
                  </a:lnTo>
                  <a:lnTo>
                    <a:pt x="4203" y="6235"/>
                  </a:lnTo>
                  <a:cubicBezTo>
                    <a:pt x="4041" y="6235"/>
                    <a:pt x="3847" y="6235"/>
                    <a:pt x="3684" y="6266"/>
                  </a:cubicBezTo>
                  <a:cubicBezTo>
                    <a:pt x="3521" y="6266"/>
                    <a:pt x="3366" y="6266"/>
                    <a:pt x="3203" y="6235"/>
                  </a:cubicBezTo>
                  <a:cubicBezTo>
                    <a:pt x="3009" y="6204"/>
                    <a:pt x="2846" y="6204"/>
                    <a:pt x="2684" y="6204"/>
                  </a:cubicBezTo>
                  <a:lnTo>
                    <a:pt x="2653" y="6204"/>
                  </a:lnTo>
                  <a:cubicBezTo>
                    <a:pt x="2490" y="6204"/>
                    <a:pt x="2327" y="6235"/>
                    <a:pt x="2133" y="6235"/>
                  </a:cubicBezTo>
                  <a:cubicBezTo>
                    <a:pt x="1970" y="6235"/>
                    <a:pt x="1776" y="6235"/>
                    <a:pt x="1582" y="6266"/>
                  </a:cubicBezTo>
                  <a:cubicBezTo>
                    <a:pt x="1389" y="6266"/>
                    <a:pt x="1234" y="6305"/>
                    <a:pt x="1102" y="6266"/>
                  </a:cubicBezTo>
                  <a:lnTo>
                    <a:pt x="1071" y="6266"/>
                  </a:lnTo>
                  <a:lnTo>
                    <a:pt x="582" y="6266"/>
                  </a:lnTo>
                  <a:lnTo>
                    <a:pt x="70" y="6266"/>
                  </a:lnTo>
                  <a:lnTo>
                    <a:pt x="32" y="6266"/>
                  </a:lnTo>
                  <a:cubicBezTo>
                    <a:pt x="1" y="6305"/>
                    <a:pt x="1" y="6305"/>
                    <a:pt x="1" y="6336"/>
                  </a:cubicBezTo>
                  <a:cubicBezTo>
                    <a:pt x="1" y="6336"/>
                    <a:pt x="1" y="6367"/>
                    <a:pt x="32" y="6367"/>
                  </a:cubicBezTo>
                  <a:cubicBezTo>
                    <a:pt x="32" y="6398"/>
                    <a:pt x="70" y="6398"/>
                    <a:pt x="70" y="6398"/>
                  </a:cubicBezTo>
                  <a:lnTo>
                    <a:pt x="582" y="6398"/>
                  </a:lnTo>
                  <a:lnTo>
                    <a:pt x="1071" y="6398"/>
                  </a:lnTo>
                  <a:cubicBezTo>
                    <a:pt x="1234" y="6429"/>
                    <a:pt x="1389" y="6398"/>
                    <a:pt x="1582" y="6398"/>
                  </a:cubicBezTo>
                  <a:cubicBezTo>
                    <a:pt x="1776" y="6367"/>
                    <a:pt x="1970" y="6367"/>
                    <a:pt x="2133" y="6367"/>
                  </a:cubicBezTo>
                  <a:cubicBezTo>
                    <a:pt x="2327" y="6367"/>
                    <a:pt x="2490" y="6336"/>
                    <a:pt x="2684" y="6336"/>
                  </a:cubicBezTo>
                  <a:cubicBezTo>
                    <a:pt x="2846" y="6336"/>
                    <a:pt x="3009" y="6336"/>
                    <a:pt x="3172" y="6367"/>
                  </a:cubicBezTo>
                  <a:cubicBezTo>
                    <a:pt x="3327" y="6398"/>
                    <a:pt x="3521" y="6398"/>
                    <a:pt x="3684" y="6398"/>
                  </a:cubicBezTo>
                  <a:cubicBezTo>
                    <a:pt x="3878" y="6367"/>
                    <a:pt x="4041" y="6367"/>
                    <a:pt x="4203" y="6367"/>
                  </a:cubicBezTo>
                  <a:lnTo>
                    <a:pt x="4684" y="6367"/>
                  </a:lnTo>
                  <a:cubicBezTo>
                    <a:pt x="4847" y="6367"/>
                    <a:pt x="5010" y="6398"/>
                    <a:pt x="5204" y="6398"/>
                  </a:cubicBezTo>
                  <a:lnTo>
                    <a:pt x="5754" y="6398"/>
                  </a:lnTo>
                  <a:lnTo>
                    <a:pt x="6274" y="6398"/>
                  </a:lnTo>
                  <a:cubicBezTo>
                    <a:pt x="6429" y="6398"/>
                    <a:pt x="6592" y="6398"/>
                    <a:pt x="6786" y="6429"/>
                  </a:cubicBezTo>
                  <a:lnTo>
                    <a:pt x="7336" y="6429"/>
                  </a:lnTo>
                  <a:cubicBezTo>
                    <a:pt x="7499" y="6398"/>
                    <a:pt x="7662" y="6398"/>
                    <a:pt x="7825" y="6398"/>
                  </a:cubicBezTo>
                  <a:cubicBezTo>
                    <a:pt x="8019" y="6398"/>
                    <a:pt x="8212" y="6398"/>
                    <a:pt x="8368" y="6367"/>
                  </a:cubicBezTo>
                  <a:cubicBezTo>
                    <a:pt x="8561" y="6336"/>
                    <a:pt x="8724" y="6336"/>
                    <a:pt x="8856" y="6336"/>
                  </a:cubicBezTo>
                  <a:cubicBezTo>
                    <a:pt x="9019" y="6367"/>
                    <a:pt x="9182" y="6367"/>
                    <a:pt x="9337" y="6367"/>
                  </a:cubicBezTo>
                  <a:lnTo>
                    <a:pt x="9887" y="6367"/>
                  </a:lnTo>
                  <a:cubicBezTo>
                    <a:pt x="10050" y="6398"/>
                    <a:pt x="10213" y="6367"/>
                    <a:pt x="10407" y="6367"/>
                  </a:cubicBezTo>
                  <a:lnTo>
                    <a:pt x="10888" y="6367"/>
                  </a:lnTo>
                  <a:cubicBezTo>
                    <a:pt x="11082" y="6367"/>
                    <a:pt x="11244" y="6367"/>
                    <a:pt x="11438" y="6336"/>
                  </a:cubicBezTo>
                  <a:lnTo>
                    <a:pt x="11989" y="6336"/>
                  </a:lnTo>
                  <a:cubicBezTo>
                    <a:pt x="12152" y="6367"/>
                    <a:pt x="12346" y="6367"/>
                    <a:pt x="12508" y="6367"/>
                  </a:cubicBezTo>
                  <a:cubicBezTo>
                    <a:pt x="12671" y="6336"/>
                    <a:pt x="12826" y="6336"/>
                    <a:pt x="12958" y="6336"/>
                  </a:cubicBezTo>
                  <a:lnTo>
                    <a:pt x="13509" y="6336"/>
                  </a:lnTo>
                  <a:lnTo>
                    <a:pt x="14059" y="6336"/>
                  </a:lnTo>
                  <a:cubicBezTo>
                    <a:pt x="14222" y="6367"/>
                    <a:pt x="14346" y="6367"/>
                    <a:pt x="14416" y="6336"/>
                  </a:cubicBezTo>
                  <a:lnTo>
                    <a:pt x="14416" y="6336"/>
                  </a:lnTo>
                  <a:lnTo>
                    <a:pt x="14672" y="6336"/>
                  </a:lnTo>
                  <a:cubicBezTo>
                    <a:pt x="14672" y="6336"/>
                    <a:pt x="14703" y="6336"/>
                    <a:pt x="14703" y="6305"/>
                  </a:cubicBezTo>
                  <a:cubicBezTo>
                    <a:pt x="14734" y="6305"/>
                    <a:pt x="14734" y="6266"/>
                    <a:pt x="14734" y="6266"/>
                  </a:cubicBezTo>
                  <a:cubicBezTo>
                    <a:pt x="14734" y="6235"/>
                    <a:pt x="14734" y="6235"/>
                    <a:pt x="14703" y="6204"/>
                  </a:cubicBezTo>
                  <a:close/>
                  <a:moveTo>
                    <a:pt x="1133" y="4204"/>
                  </a:moveTo>
                  <a:lnTo>
                    <a:pt x="1102" y="4204"/>
                  </a:lnTo>
                  <a:cubicBezTo>
                    <a:pt x="939" y="4173"/>
                    <a:pt x="776" y="4173"/>
                    <a:pt x="582" y="4204"/>
                  </a:cubicBezTo>
                  <a:lnTo>
                    <a:pt x="70" y="4204"/>
                  </a:lnTo>
                  <a:cubicBezTo>
                    <a:pt x="70" y="4204"/>
                    <a:pt x="32" y="4204"/>
                    <a:pt x="32" y="4235"/>
                  </a:cubicBezTo>
                  <a:cubicBezTo>
                    <a:pt x="1" y="4235"/>
                    <a:pt x="1" y="4266"/>
                    <a:pt x="1" y="4266"/>
                  </a:cubicBezTo>
                  <a:cubicBezTo>
                    <a:pt x="1" y="4297"/>
                    <a:pt x="1" y="4297"/>
                    <a:pt x="32" y="4297"/>
                  </a:cubicBezTo>
                  <a:cubicBezTo>
                    <a:pt x="32" y="4328"/>
                    <a:pt x="32" y="4328"/>
                    <a:pt x="70" y="4328"/>
                  </a:cubicBezTo>
                  <a:lnTo>
                    <a:pt x="582" y="4328"/>
                  </a:lnTo>
                  <a:cubicBezTo>
                    <a:pt x="776" y="4297"/>
                    <a:pt x="939" y="4297"/>
                    <a:pt x="1102" y="4328"/>
                  </a:cubicBezTo>
                  <a:lnTo>
                    <a:pt x="1621" y="4328"/>
                  </a:lnTo>
                  <a:lnTo>
                    <a:pt x="2133" y="4328"/>
                  </a:lnTo>
                  <a:cubicBezTo>
                    <a:pt x="2296" y="4328"/>
                    <a:pt x="2459" y="4297"/>
                    <a:pt x="2653" y="4297"/>
                  </a:cubicBezTo>
                  <a:lnTo>
                    <a:pt x="3133" y="4297"/>
                  </a:lnTo>
                  <a:lnTo>
                    <a:pt x="3133" y="4297"/>
                  </a:lnTo>
                  <a:cubicBezTo>
                    <a:pt x="3296" y="4328"/>
                    <a:pt x="3459" y="4328"/>
                    <a:pt x="3653" y="4297"/>
                  </a:cubicBezTo>
                  <a:lnTo>
                    <a:pt x="4172" y="4297"/>
                  </a:lnTo>
                  <a:cubicBezTo>
                    <a:pt x="4366" y="4328"/>
                    <a:pt x="4529" y="4328"/>
                    <a:pt x="4723" y="4297"/>
                  </a:cubicBezTo>
                  <a:cubicBezTo>
                    <a:pt x="4917" y="4297"/>
                    <a:pt x="5072" y="4297"/>
                    <a:pt x="5235" y="4328"/>
                  </a:cubicBezTo>
                  <a:cubicBezTo>
                    <a:pt x="5398" y="4328"/>
                    <a:pt x="5560" y="4328"/>
                    <a:pt x="5754" y="4367"/>
                  </a:cubicBezTo>
                  <a:cubicBezTo>
                    <a:pt x="5979" y="4398"/>
                    <a:pt x="6142" y="4398"/>
                    <a:pt x="6305" y="4398"/>
                  </a:cubicBezTo>
                  <a:cubicBezTo>
                    <a:pt x="6468" y="4367"/>
                    <a:pt x="6623" y="4367"/>
                    <a:pt x="6786" y="4367"/>
                  </a:cubicBezTo>
                  <a:cubicBezTo>
                    <a:pt x="6980" y="4367"/>
                    <a:pt x="7142" y="4367"/>
                    <a:pt x="7336" y="4328"/>
                  </a:cubicBezTo>
                  <a:lnTo>
                    <a:pt x="7856" y="4328"/>
                  </a:lnTo>
                  <a:lnTo>
                    <a:pt x="7856" y="4328"/>
                  </a:lnTo>
                  <a:lnTo>
                    <a:pt x="8337" y="4328"/>
                  </a:lnTo>
                  <a:lnTo>
                    <a:pt x="8856" y="4328"/>
                  </a:lnTo>
                  <a:lnTo>
                    <a:pt x="9337" y="4328"/>
                  </a:lnTo>
                  <a:cubicBezTo>
                    <a:pt x="9531" y="4328"/>
                    <a:pt x="9725" y="4328"/>
                    <a:pt x="9887" y="4297"/>
                  </a:cubicBezTo>
                  <a:cubicBezTo>
                    <a:pt x="10081" y="4297"/>
                    <a:pt x="10244" y="4297"/>
                    <a:pt x="10438" y="4328"/>
                  </a:cubicBezTo>
                  <a:cubicBezTo>
                    <a:pt x="10632" y="4367"/>
                    <a:pt x="10795" y="4367"/>
                    <a:pt x="10958" y="4367"/>
                  </a:cubicBezTo>
                  <a:cubicBezTo>
                    <a:pt x="11120" y="4328"/>
                    <a:pt x="11275" y="4328"/>
                    <a:pt x="11438" y="4297"/>
                  </a:cubicBezTo>
                  <a:lnTo>
                    <a:pt x="11958" y="4297"/>
                  </a:lnTo>
                  <a:lnTo>
                    <a:pt x="11958" y="4297"/>
                  </a:lnTo>
                  <a:lnTo>
                    <a:pt x="12477" y="4297"/>
                  </a:lnTo>
                  <a:cubicBezTo>
                    <a:pt x="12671" y="4297"/>
                    <a:pt x="12826" y="4297"/>
                    <a:pt x="13020" y="4328"/>
                  </a:cubicBezTo>
                  <a:cubicBezTo>
                    <a:pt x="13183" y="4328"/>
                    <a:pt x="13377" y="4328"/>
                    <a:pt x="13540" y="4297"/>
                  </a:cubicBezTo>
                  <a:lnTo>
                    <a:pt x="14059" y="4297"/>
                  </a:lnTo>
                  <a:cubicBezTo>
                    <a:pt x="14253" y="4297"/>
                    <a:pt x="14377" y="4266"/>
                    <a:pt x="14478" y="4235"/>
                  </a:cubicBezTo>
                  <a:cubicBezTo>
                    <a:pt x="14509" y="4235"/>
                    <a:pt x="14571" y="4235"/>
                    <a:pt x="14641" y="4266"/>
                  </a:cubicBezTo>
                  <a:lnTo>
                    <a:pt x="14703" y="4266"/>
                  </a:lnTo>
                  <a:cubicBezTo>
                    <a:pt x="14703" y="4266"/>
                    <a:pt x="14734" y="4266"/>
                    <a:pt x="14734" y="4235"/>
                  </a:cubicBezTo>
                  <a:lnTo>
                    <a:pt x="14734" y="4204"/>
                  </a:lnTo>
                  <a:cubicBezTo>
                    <a:pt x="14734" y="4173"/>
                    <a:pt x="14703" y="4173"/>
                    <a:pt x="14703" y="4173"/>
                  </a:cubicBezTo>
                  <a:cubicBezTo>
                    <a:pt x="14610" y="4103"/>
                    <a:pt x="14509" y="4103"/>
                    <a:pt x="14416" y="4134"/>
                  </a:cubicBezTo>
                  <a:cubicBezTo>
                    <a:pt x="14346" y="4134"/>
                    <a:pt x="14222" y="4173"/>
                    <a:pt x="14059" y="4173"/>
                  </a:cubicBezTo>
                  <a:lnTo>
                    <a:pt x="13509" y="4173"/>
                  </a:lnTo>
                  <a:cubicBezTo>
                    <a:pt x="13377" y="4204"/>
                    <a:pt x="13183" y="4204"/>
                    <a:pt x="13020" y="4204"/>
                  </a:cubicBezTo>
                  <a:cubicBezTo>
                    <a:pt x="12826" y="4173"/>
                    <a:pt x="12671" y="4173"/>
                    <a:pt x="12477" y="4173"/>
                  </a:cubicBezTo>
                  <a:lnTo>
                    <a:pt x="11958" y="4173"/>
                  </a:lnTo>
                  <a:lnTo>
                    <a:pt x="11438" y="4173"/>
                  </a:lnTo>
                  <a:cubicBezTo>
                    <a:pt x="11244" y="4204"/>
                    <a:pt x="11082" y="4204"/>
                    <a:pt x="10958" y="4235"/>
                  </a:cubicBezTo>
                  <a:cubicBezTo>
                    <a:pt x="10795" y="4235"/>
                    <a:pt x="10632" y="4235"/>
                    <a:pt x="10469" y="4204"/>
                  </a:cubicBezTo>
                  <a:cubicBezTo>
                    <a:pt x="10244" y="4173"/>
                    <a:pt x="10081" y="4173"/>
                    <a:pt x="9887" y="4173"/>
                  </a:cubicBezTo>
                  <a:lnTo>
                    <a:pt x="9887" y="4173"/>
                  </a:lnTo>
                  <a:cubicBezTo>
                    <a:pt x="9694" y="4204"/>
                    <a:pt x="9531" y="4204"/>
                    <a:pt x="9337" y="4204"/>
                  </a:cubicBezTo>
                  <a:lnTo>
                    <a:pt x="8856" y="4204"/>
                  </a:lnTo>
                  <a:lnTo>
                    <a:pt x="8337" y="4204"/>
                  </a:lnTo>
                  <a:lnTo>
                    <a:pt x="7856" y="4204"/>
                  </a:lnTo>
                  <a:lnTo>
                    <a:pt x="7336" y="4204"/>
                  </a:lnTo>
                  <a:cubicBezTo>
                    <a:pt x="7142" y="4235"/>
                    <a:pt x="6949" y="4235"/>
                    <a:pt x="6786" y="4235"/>
                  </a:cubicBezTo>
                  <a:cubicBezTo>
                    <a:pt x="6623" y="4235"/>
                    <a:pt x="6429" y="4235"/>
                    <a:pt x="6305" y="4266"/>
                  </a:cubicBezTo>
                  <a:cubicBezTo>
                    <a:pt x="6142" y="4266"/>
                    <a:pt x="5979" y="4266"/>
                    <a:pt x="5785" y="4235"/>
                  </a:cubicBezTo>
                  <a:cubicBezTo>
                    <a:pt x="5591" y="4204"/>
                    <a:pt x="5398" y="4204"/>
                    <a:pt x="5235" y="4204"/>
                  </a:cubicBezTo>
                  <a:lnTo>
                    <a:pt x="5235" y="4204"/>
                  </a:lnTo>
                  <a:cubicBezTo>
                    <a:pt x="5072" y="4173"/>
                    <a:pt x="4917" y="4173"/>
                    <a:pt x="4723" y="4173"/>
                  </a:cubicBezTo>
                  <a:lnTo>
                    <a:pt x="4723" y="4173"/>
                  </a:lnTo>
                  <a:cubicBezTo>
                    <a:pt x="4529" y="4204"/>
                    <a:pt x="4366" y="4204"/>
                    <a:pt x="4172" y="4173"/>
                  </a:cubicBezTo>
                  <a:lnTo>
                    <a:pt x="3653" y="4173"/>
                  </a:lnTo>
                  <a:cubicBezTo>
                    <a:pt x="3459" y="4204"/>
                    <a:pt x="3296" y="4204"/>
                    <a:pt x="3133" y="4173"/>
                  </a:cubicBezTo>
                  <a:lnTo>
                    <a:pt x="2653" y="4173"/>
                  </a:lnTo>
                  <a:cubicBezTo>
                    <a:pt x="2459" y="4173"/>
                    <a:pt x="2296" y="4204"/>
                    <a:pt x="2133" y="4204"/>
                  </a:cubicBezTo>
                  <a:lnTo>
                    <a:pt x="1621" y="4204"/>
                  </a:lnTo>
                  <a:lnTo>
                    <a:pt x="1133" y="4204"/>
                  </a:lnTo>
                  <a:close/>
                  <a:moveTo>
                    <a:pt x="2622" y="2296"/>
                  </a:moveTo>
                  <a:lnTo>
                    <a:pt x="3133" y="2296"/>
                  </a:lnTo>
                  <a:lnTo>
                    <a:pt x="3684" y="2296"/>
                  </a:lnTo>
                  <a:lnTo>
                    <a:pt x="4203" y="2296"/>
                  </a:lnTo>
                  <a:cubicBezTo>
                    <a:pt x="4397" y="2327"/>
                    <a:pt x="4560" y="2327"/>
                    <a:pt x="4723" y="2296"/>
                  </a:cubicBezTo>
                  <a:lnTo>
                    <a:pt x="5235" y="2296"/>
                  </a:lnTo>
                  <a:cubicBezTo>
                    <a:pt x="5429" y="2327"/>
                    <a:pt x="5591" y="2327"/>
                    <a:pt x="5785" y="2296"/>
                  </a:cubicBezTo>
                  <a:lnTo>
                    <a:pt x="6274" y="2296"/>
                  </a:lnTo>
                  <a:lnTo>
                    <a:pt x="6786" y="2296"/>
                  </a:lnTo>
                  <a:lnTo>
                    <a:pt x="7336" y="2296"/>
                  </a:lnTo>
                  <a:cubicBezTo>
                    <a:pt x="7530" y="2296"/>
                    <a:pt x="7693" y="2296"/>
                    <a:pt x="7856" y="2265"/>
                  </a:cubicBezTo>
                  <a:lnTo>
                    <a:pt x="8306" y="2265"/>
                  </a:lnTo>
                  <a:cubicBezTo>
                    <a:pt x="8468" y="2265"/>
                    <a:pt x="8631" y="2265"/>
                    <a:pt x="8794" y="2296"/>
                  </a:cubicBezTo>
                  <a:cubicBezTo>
                    <a:pt x="8988" y="2327"/>
                    <a:pt x="9182" y="2327"/>
                    <a:pt x="9376" y="2296"/>
                  </a:cubicBezTo>
                  <a:cubicBezTo>
                    <a:pt x="9569" y="2265"/>
                    <a:pt x="9725" y="2234"/>
                    <a:pt x="9887" y="2265"/>
                  </a:cubicBezTo>
                  <a:cubicBezTo>
                    <a:pt x="10050" y="2296"/>
                    <a:pt x="10244" y="2296"/>
                    <a:pt x="10407" y="2296"/>
                  </a:cubicBezTo>
                  <a:lnTo>
                    <a:pt x="10927" y="2296"/>
                  </a:lnTo>
                  <a:lnTo>
                    <a:pt x="11438" y="2296"/>
                  </a:lnTo>
                  <a:cubicBezTo>
                    <a:pt x="11601" y="2265"/>
                    <a:pt x="11764" y="2265"/>
                    <a:pt x="11958" y="2265"/>
                  </a:cubicBezTo>
                  <a:cubicBezTo>
                    <a:pt x="12121" y="2265"/>
                    <a:pt x="12315" y="2265"/>
                    <a:pt x="12477" y="2234"/>
                  </a:cubicBezTo>
                  <a:lnTo>
                    <a:pt x="12989" y="2234"/>
                  </a:lnTo>
                  <a:cubicBezTo>
                    <a:pt x="13183" y="2265"/>
                    <a:pt x="13346" y="2265"/>
                    <a:pt x="13509" y="2234"/>
                  </a:cubicBezTo>
                  <a:lnTo>
                    <a:pt x="14028" y="2234"/>
                  </a:lnTo>
                  <a:cubicBezTo>
                    <a:pt x="14222" y="2234"/>
                    <a:pt x="14346" y="2195"/>
                    <a:pt x="14447" y="2195"/>
                  </a:cubicBezTo>
                  <a:lnTo>
                    <a:pt x="14447" y="2195"/>
                  </a:lnTo>
                  <a:cubicBezTo>
                    <a:pt x="14509" y="2164"/>
                    <a:pt x="14571" y="2195"/>
                    <a:pt x="14641" y="2234"/>
                  </a:cubicBezTo>
                  <a:lnTo>
                    <a:pt x="14703" y="2234"/>
                  </a:lnTo>
                  <a:cubicBezTo>
                    <a:pt x="14703" y="2195"/>
                    <a:pt x="14734" y="2195"/>
                    <a:pt x="14734" y="2195"/>
                  </a:cubicBezTo>
                  <a:lnTo>
                    <a:pt x="14734" y="2133"/>
                  </a:lnTo>
                  <a:lnTo>
                    <a:pt x="14703" y="2102"/>
                  </a:lnTo>
                  <a:cubicBezTo>
                    <a:pt x="14610" y="2071"/>
                    <a:pt x="14509" y="2040"/>
                    <a:pt x="14416" y="2071"/>
                  </a:cubicBezTo>
                  <a:lnTo>
                    <a:pt x="14416" y="2071"/>
                  </a:lnTo>
                  <a:cubicBezTo>
                    <a:pt x="14315" y="2071"/>
                    <a:pt x="14183" y="2102"/>
                    <a:pt x="14028" y="2102"/>
                  </a:cubicBezTo>
                  <a:lnTo>
                    <a:pt x="13509" y="2102"/>
                  </a:lnTo>
                  <a:cubicBezTo>
                    <a:pt x="13346" y="2133"/>
                    <a:pt x="13183" y="2133"/>
                    <a:pt x="12989" y="2102"/>
                  </a:cubicBezTo>
                  <a:lnTo>
                    <a:pt x="12477" y="2102"/>
                  </a:lnTo>
                  <a:cubicBezTo>
                    <a:pt x="12315" y="2133"/>
                    <a:pt x="12121" y="2133"/>
                    <a:pt x="11958" y="2133"/>
                  </a:cubicBezTo>
                  <a:cubicBezTo>
                    <a:pt x="11764" y="2133"/>
                    <a:pt x="11601" y="2133"/>
                    <a:pt x="11438" y="2164"/>
                  </a:cubicBezTo>
                  <a:lnTo>
                    <a:pt x="10958" y="2164"/>
                  </a:lnTo>
                  <a:lnTo>
                    <a:pt x="10958" y="2164"/>
                  </a:lnTo>
                  <a:lnTo>
                    <a:pt x="10407" y="2164"/>
                  </a:lnTo>
                  <a:cubicBezTo>
                    <a:pt x="10244" y="2164"/>
                    <a:pt x="10081" y="2164"/>
                    <a:pt x="9918" y="2133"/>
                  </a:cubicBezTo>
                  <a:cubicBezTo>
                    <a:pt x="9725" y="2102"/>
                    <a:pt x="9569" y="2133"/>
                    <a:pt x="9337" y="2164"/>
                  </a:cubicBezTo>
                  <a:cubicBezTo>
                    <a:pt x="9143" y="2195"/>
                    <a:pt x="8988" y="2195"/>
                    <a:pt x="8825" y="2164"/>
                  </a:cubicBezTo>
                  <a:cubicBezTo>
                    <a:pt x="8662" y="2133"/>
                    <a:pt x="8468" y="2133"/>
                    <a:pt x="8306" y="2133"/>
                  </a:cubicBezTo>
                  <a:lnTo>
                    <a:pt x="7825" y="2133"/>
                  </a:lnTo>
                  <a:cubicBezTo>
                    <a:pt x="7693" y="2164"/>
                    <a:pt x="7530" y="2164"/>
                    <a:pt x="7336" y="2164"/>
                  </a:cubicBezTo>
                  <a:lnTo>
                    <a:pt x="6786" y="2164"/>
                  </a:lnTo>
                  <a:lnTo>
                    <a:pt x="6274" y="2164"/>
                  </a:lnTo>
                  <a:lnTo>
                    <a:pt x="5785" y="2164"/>
                  </a:lnTo>
                  <a:cubicBezTo>
                    <a:pt x="5591" y="2195"/>
                    <a:pt x="5429" y="2195"/>
                    <a:pt x="5235" y="2164"/>
                  </a:cubicBezTo>
                  <a:lnTo>
                    <a:pt x="4723" y="2164"/>
                  </a:lnTo>
                  <a:cubicBezTo>
                    <a:pt x="4560" y="2195"/>
                    <a:pt x="4397" y="2195"/>
                    <a:pt x="4234" y="2164"/>
                  </a:cubicBezTo>
                  <a:lnTo>
                    <a:pt x="3684" y="2164"/>
                  </a:lnTo>
                  <a:lnTo>
                    <a:pt x="3133" y="2164"/>
                  </a:lnTo>
                  <a:lnTo>
                    <a:pt x="2622" y="2164"/>
                  </a:lnTo>
                  <a:lnTo>
                    <a:pt x="2102" y="2164"/>
                  </a:lnTo>
                  <a:lnTo>
                    <a:pt x="1621" y="2164"/>
                  </a:lnTo>
                  <a:lnTo>
                    <a:pt x="1133" y="2164"/>
                  </a:lnTo>
                  <a:lnTo>
                    <a:pt x="582" y="2164"/>
                  </a:lnTo>
                  <a:lnTo>
                    <a:pt x="70" y="2164"/>
                  </a:lnTo>
                  <a:lnTo>
                    <a:pt x="32" y="2164"/>
                  </a:lnTo>
                  <a:cubicBezTo>
                    <a:pt x="1" y="2195"/>
                    <a:pt x="1" y="2195"/>
                    <a:pt x="1" y="2234"/>
                  </a:cubicBezTo>
                  <a:cubicBezTo>
                    <a:pt x="1" y="2234"/>
                    <a:pt x="1" y="2265"/>
                    <a:pt x="32" y="2265"/>
                  </a:cubicBezTo>
                  <a:lnTo>
                    <a:pt x="70" y="2296"/>
                  </a:lnTo>
                  <a:lnTo>
                    <a:pt x="582" y="2296"/>
                  </a:lnTo>
                  <a:lnTo>
                    <a:pt x="1133" y="2296"/>
                  </a:lnTo>
                  <a:lnTo>
                    <a:pt x="1621" y="2296"/>
                  </a:lnTo>
                  <a:lnTo>
                    <a:pt x="2102" y="2296"/>
                  </a:lnTo>
                  <a:lnTo>
                    <a:pt x="2622" y="2296"/>
                  </a:lnTo>
                  <a:close/>
                  <a:moveTo>
                    <a:pt x="3715" y="195"/>
                  </a:moveTo>
                  <a:cubicBezTo>
                    <a:pt x="3878" y="226"/>
                    <a:pt x="4041" y="226"/>
                    <a:pt x="4203" y="226"/>
                  </a:cubicBezTo>
                  <a:lnTo>
                    <a:pt x="4684" y="226"/>
                  </a:lnTo>
                  <a:cubicBezTo>
                    <a:pt x="4847" y="257"/>
                    <a:pt x="5041" y="257"/>
                    <a:pt x="5204" y="226"/>
                  </a:cubicBezTo>
                  <a:cubicBezTo>
                    <a:pt x="5398" y="226"/>
                    <a:pt x="5591" y="226"/>
                    <a:pt x="5754" y="195"/>
                  </a:cubicBezTo>
                  <a:lnTo>
                    <a:pt x="6305" y="195"/>
                  </a:lnTo>
                  <a:lnTo>
                    <a:pt x="6817" y="195"/>
                  </a:lnTo>
                  <a:cubicBezTo>
                    <a:pt x="6980" y="226"/>
                    <a:pt x="7142" y="226"/>
                    <a:pt x="7305" y="226"/>
                  </a:cubicBezTo>
                  <a:cubicBezTo>
                    <a:pt x="7499" y="195"/>
                    <a:pt x="7662" y="195"/>
                    <a:pt x="7786" y="226"/>
                  </a:cubicBezTo>
                  <a:lnTo>
                    <a:pt x="8337" y="226"/>
                  </a:lnTo>
                  <a:lnTo>
                    <a:pt x="8887" y="226"/>
                  </a:lnTo>
                  <a:lnTo>
                    <a:pt x="9376" y="226"/>
                  </a:lnTo>
                  <a:cubicBezTo>
                    <a:pt x="9531" y="226"/>
                    <a:pt x="9725" y="226"/>
                    <a:pt x="9887" y="195"/>
                  </a:cubicBezTo>
                  <a:cubicBezTo>
                    <a:pt x="10081" y="195"/>
                    <a:pt x="10244" y="164"/>
                    <a:pt x="10438" y="164"/>
                  </a:cubicBezTo>
                  <a:lnTo>
                    <a:pt x="10927" y="164"/>
                  </a:lnTo>
                  <a:cubicBezTo>
                    <a:pt x="11082" y="195"/>
                    <a:pt x="11275" y="195"/>
                    <a:pt x="11438" y="195"/>
                  </a:cubicBezTo>
                  <a:cubicBezTo>
                    <a:pt x="11632" y="195"/>
                    <a:pt x="11826" y="195"/>
                    <a:pt x="11989" y="226"/>
                  </a:cubicBezTo>
                  <a:lnTo>
                    <a:pt x="12508" y="226"/>
                  </a:lnTo>
                  <a:cubicBezTo>
                    <a:pt x="12671" y="226"/>
                    <a:pt x="12826" y="226"/>
                    <a:pt x="12958" y="195"/>
                  </a:cubicBezTo>
                  <a:cubicBezTo>
                    <a:pt x="13121" y="195"/>
                    <a:pt x="13315" y="195"/>
                    <a:pt x="13478" y="164"/>
                  </a:cubicBezTo>
                  <a:cubicBezTo>
                    <a:pt x="13672" y="133"/>
                    <a:pt x="13834" y="133"/>
                    <a:pt x="14028" y="164"/>
                  </a:cubicBezTo>
                  <a:cubicBezTo>
                    <a:pt x="14183" y="164"/>
                    <a:pt x="14315" y="195"/>
                    <a:pt x="14416" y="195"/>
                  </a:cubicBezTo>
                  <a:cubicBezTo>
                    <a:pt x="14478" y="164"/>
                    <a:pt x="14571" y="164"/>
                    <a:pt x="14672" y="164"/>
                  </a:cubicBezTo>
                  <a:cubicBezTo>
                    <a:pt x="14703" y="164"/>
                    <a:pt x="14703" y="164"/>
                    <a:pt x="14703" y="133"/>
                  </a:cubicBezTo>
                  <a:cubicBezTo>
                    <a:pt x="14734" y="133"/>
                    <a:pt x="14734" y="102"/>
                    <a:pt x="14734" y="102"/>
                  </a:cubicBezTo>
                  <a:cubicBezTo>
                    <a:pt x="14734" y="63"/>
                    <a:pt x="14734" y="63"/>
                    <a:pt x="14703" y="32"/>
                  </a:cubicBezTo>
                  <a:lnTo>
                    <a:pt x="14672" y="32"/>
                  </a:lnTo>
                  <a:cubicBezTo>
                    <a:pt x="14571" y="32"/>
                    <a:pt x="14478" y="32"/>
                    <a:pt x="14377" y="63"/>
                  </a:cubicBezTo>
                  <a:cubicBezTo>
                    <a:pt x="14315" y="63"/>
                    <a:pt x="14183" y="32"/>
                    <a:pt x="14028" y="32"/>
                  </a:cubicBezTo>
                  <a:cubicBezTo>
                    <a:pt x="13865" y="1"/>
                    <a:pt x="13672" y="1"/>
                    <a:pt x="13478" y="32"/>
                  </a:cubicBezTo>
                  <a:lnTo>
                    <a:pt x="13478" y="32"/>
                  </a:lnTo>
                  <a:cubicBezTo>
                    <a:pt x="13284" y="63"/>
                    <a:pt x="13121" y="63"/>
                    <a:pt x="12958" y="63"/>
                  </a:cubicBezTo>
                  <a:cubicBezTo>
                    <a:pt x="12826" y="102"/>
                    <a:pt x="12671" y="102"/>
                    <a:pt x="12508" y="102"/>
                  </a:cubicBezTo>
                  <a:lnTo>
                    <a:pt x="12508" y="102"/>
                  </a:lnTo>
                  <a:lnTo>
                    <a:pt x="11989" y="102"/>
                  </a:lnTo>
                  <a:cubicBezTo>
                    <a:pt x="11826" y="63"/>
                    <a:pt x="11632" y="63"/>
                    <a:pt x="11438" y="63"/>
                  </a:cubicBezTo>
                  <a:cubicBezTo>
                    <a:pt x="11275" y="63"/>
                    <a:pt x="11120" y="63"/>
                    <a:pt x="10958" y="32"/>
                  </a:cubicBezTo>
                  <a:lnTo>
                    <a:pt x="10927" y="32"/>
                  </a:lnTo>
                  <a:lnTo>
                    <a:pt x="10438" y="32"/>
                  </a:lnTo>
                  <a:lnTo>
                    <a:pt x="10407" y="32"/>
                  </a:lnTo>
                  <a:cubicBezTo>
                    <a:pt x="10244" y="32"/>
                    <a:pt x="10050" y="63"/>
                    <a:pt x="9887" y="63"/>
                  </a:cubicBezTo>
                  <a:cubicBezTo>
                    <a:pt x="9694" y="102"/>
                    <a:pt x="9531" y="102"/>
                    <a:pt x="9376" y="102"/>
                  </a:cubicBezTo>
                  <a:lnTo>
                    <a:pt x="8887" y="102"/>
                  </a:lnTo>
                  <a:lnTo>
                    <a:pt x="8337" y="102"/>
                  </a:lnTo>
                  <a:lnTo>
                    <a:pt x="7786" y="102"/>
                  </a:lnTo>
                  <a:cubicBezTo>
                    <a:pt x="7662" y="63"/>
                    <a:pt x="7499" y="63"/>
                    <a:pt x="7305" y="102"/>
                  </a:cubicBezTo>
                  <a:cubicBezTo>
                    <a:pt x="7142" y="102"/>
                    <a:pt x="6980" y="102"/>
                    <a:pt x="6817" y="63"/>
                  </a:cubicBezTo>
                  <a:lnTo>
                    <a:pt x="6305" y="63"/>
                  </a:lnTo>
                  <a:lnTo>
                    <a:pt x="5754" y="63"/>
                  </a:lnTo>
                  <a:cubicBezTo>
                    <a:pt x="5560" y="102"/>
                    <a:pt x="5398" y="102"/>
                    <a:pt x="5204" y="102"/>
                  </a:cubicBezTo>
                  <a:cubicBezTo>
                    <a:pt x="5041" y="133"/>
                    <a:pt x="4878" y="133"/>
                    <a:pt x="4723" y="102"/>
                  </a:cubicBezTo>
                  <a:lnTo>
                    <a:pt x="4684" y="102"/>
                  </a:lnTo>
                  <a:lnTo>
                    <a:pt x="4203" y="102"/>
                  </a:lnTo>
                  <a:cubicBezTo>
                    <a:pt x="4041" y="102"/>
                    <a:pt x="3878" y="102"/>
                    <a:pt x="3715" y="63"/>
                  </a:cubicBezTo>
                  <a:lnTo>
                    <a:pt x="3203" y="63"/>
                  </a:lnTo>
                  <a:cubicBezTo>
                    <a:pt x="3040" y="102"/>
                    <a:pt x="2846" y="102"/>
                    <a:pt x="2684" y="102"/>
                  </a:cubicBezTo>
                  <a:lnTo>
                    <a:pt x="2164" y="102"/>
                  </a:lnTo>
                  <a:lnTo>
                    <a:pt x="2133" y="102"/>
                  </a:lnTo>
                  <a:lnTo>
                    <a:pt x="1683" y="102"/>
                  </a:lnTo>
                  <a:lnTo>
                    <a:pt x="1133" y="102"/>
                  </a:lnTo>
                  <a:cubicBezTo>
                    <a:pt x="939" y="63"/>
                    <a:pt x="776" y="102"/>
                    <a:pt x="582" y="102"/>
                  </a:cubicBezTo>
                  <a:lnTo>
                    <a:pt x="70" y="102"/>
                  </a:lnTo>
                  <a:cubicBezTo>
                    <a:pt x="70" y="102"/>
                    <a:pt x="32" y="102"/>
                    <a:pt x="32" y="133"/>
                  </a:cubicBezTo>
                  <a:cubicBezTo>
                    <a:pt x="1" y="133"/>
                    <a:pt x="1" y="133"/>
                    <a:pt x="1" y="164"/>
                  </a:cubicBezTo>
                  <a:cubicBezTo>
                    <a:pt x="1" y="195"/>
                    <a:pt x="1" y="195"/>
                    <a:pt x="32" y="195"/>
                  </a:cubicBezTo>
                  <a:cubicBezTo>
                    <a:pt x="32" y="226"/>
                    <a:pt x="70" y="226"/>
                    <a:pt x="70" y="226"/>
                  </a:cubicBezTo>
                  <a:lnTo>
                    <a:pt x="582" y="226"/>
                  </a:lnTo>
                  <a:cubicBezTo>
                    <a:pt x="776" y="226"/>
                    <a:pt x="939" y="195"/>
                    <a:pt x="1133" y="226"/>
                  </a:cubicBezTo>
                  <a:lnTo>
                    <a:pt x="1133" y="226"/>
                  </a:lnTo>
                  <a:lnTo>
                    <a:pt x="1652" y="226"/>
                  </a:lnTo>
                  <a:lnTo>
                    <a:pt x="1683" y="226"/>
                  </a:lnTo>
                  <a:lnTo>
                    <a:pt x="2164" y="226"/>
                  </a:lnTo>
                  <a:lnTo>
                    <a:pt x="2684" y="226"/>
                  </a:lnTo>
                  <a:cubicBezTo>
                    <a:pt x="2877" y="226"/>
                    <a:pt x="3040" y="226"/>
                    <a:pt x="3234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810225" y="3240225"/>
              <a:ext cx="1885289" cy="1089600"/>
            </a:xfrm>
            <a:custGeom>
              <a:rect b="b" l="l" r="r" t="t"/>
              <a:pathLst>
                <a:path extrusionOk="0" h="12602" w="14804">
                  <a:moveTo>
                    <a:pt x="10888" y="12408"/>
                  </a:moveTo>
                  <a:cubicBezTo>
                    <a:pt x="10764" y="12408"/>
                    <a:pt x="10601" y="12408"/>
                    <a:pt x="10407" y="12439"/>
                  </a:cubicBezTo>
                  <a:lnTo>
                    <a:pt x="9918" y="12439"/>
                  </a:lnTo>
                  <a:cubicBezTo>
                    <a:pt x="9763" y="12439"/>
                    <a:pt x="9601" y="12439"/>
                    <a:pt x="9407" y="12408"/>
                  </a:cubicBezTo>
                  <a:lnTo>
                    <a:pt x="8825" y="12408"/>
                  </a:lnTo>
                  <a:lnTo>
                    <a:pt x="8337" y="12408"/>
                  </a:lnTo>
                  <a:lnTo>
                    <a:pt x="8306" y="12408"/>
                  </a:lnTo>
                  <a:cubicBezTo>
                    <a:pt x="8143" y="12439"/>
                    <a:pt x="7980" y="12439"/>
                    <a:pt x="7825" y="12439"/>
                  </a:cubicBezTo>
                  <a:lnTo>
                    <a:pt x="7305" y="12439"/>
                  </a:lnTo>
                  <a:cubicBezTo>
                    <a:pt x="7142" y="12470"/>
                    <a:pt x="6980" y="12439"/>
                    <a:pt x="6817" y="12408"/>
                  </a:cubicBezTo>
                  <a:lnTo>
                    <a:pt x="6786" y="12408"/>
                  </a:lnTo>
                  <a:cubicBezTo>
                    <a:pt x="6623" y="12377"/>
                    <a:pt x="6429" y="12377"/>
                    <a:pt x="6274" y="12377"/>
                  </a:cubicBezTo>
                  <a:cubicBezTo>
                    <a:pt x="6080" y="12408"/>
                    <a:pt x="5917" y="12408"/>
                    <a:pt x="5754" y="12408"/>
                  </a:cubicBezTo>
                  <a:cubicBezTo>
                    <a:pt x="5591" y="12439"/>
                    <a:pt x="5429" y="12439"/>
                    <a:pt x="5235" y="12408"/>
                  </a:cubicBezTo>
                  <a:cubicBezTo>
                    <a:pt x="5072" y="12408"/>
                    <a:pt x="4878" y="12408"/>
                    <a:pt x="4723" y="12439"/>
                  </a:cubicBezTo>
                  <a:lnTo>
                    <a:pt x="4203" y="12439"/>
                  </a:lnTo>
                  <a:lnTo>
                    <a:pt x="3653" y="12439"/>
                  </a:lnTo>
                  <a:lnTo>
                    <a:pt x="3133" y="12439"/>
                  </a:lnTo>
                  <a:lnTo>
                    <a:pt x="2653" y="12439"/>
                  </a:lnTo>
                  <a:lnTo>
                    <a:pt x="2164" y="12439"/>
                  </a:lnTo>
                  <a:cubicBezTo>
                    <a:pt x="1970" y="12470"/>
                    <a:pt x="1815" y="12470"/>
                    <a:pt x="1621" y="12470"/>
                  </a:cubicBezTo>
                  <a:cubicBezTo>
                    <a:pt x="1458" y="12470"/>
                    <a:pt x="1265" y="12470"/>
                    <a:pt x="1102" y="12439"/>
                  </a:cubicBezTo>
                  <a:lnTo>
                    <a:pt x="551" y="12439"/>
                  </a:lnTo>
                  <a:cubicBezTo>
                    <a:pt x="388" y="12470"/>
                    <a:pt x="225" y="12470"/>
                    <a:pt x="101" y="12439"/>
                  </a:cubicBezTo>
                  <a:cubicBezTo>
                    <a:pt x="70" y="12408"/>
                    <a:pt x="32" y="12439"/>
                    <a:pt x="32" y="12439"/>
                  </a:cubicBezTo>
                  <a:lnTo>
                    <a:pt x="1" y="12470"/>
                  </a:lnTo>
                  <a:lnTo>
                    <a:pt x="1" y="12540"/>
                  </a:lnTo>
                  <a:cubicBezTo>
                    <a:pt x="32" y="12540"/>
                    <a:pt x="32" y="12540"/>
                    <a:pt x="70" y="12571"/>
                  </a:cubicBezTo>
                  <a:cubicBezTo>
                    <a:pt x="225" y="12602"/>
                    <a:pt x="388" y="12602"/>
                    <a:pt x="551" y="12571"/>
                  </a:cubicBezTo>
                  <a:lnTo>
                    <a:pt x="551" y="12571"/>
                  </a:lnTo>
                  <a:lnTo>
                    <a:pt x="1071" y="12571"/>
                  </a:lnTo>
                  <a:cubicBezTo>
                    <a:pt x="1265" y="12602"/>
                    <a:pt x="1458" y="12602"/>
                    <a:pt x="1621" y="12602"/>
                  </a:cubicBezTo>
                  <a:cubicBezTo>
                    <a:pt x="1815" y="12602"/>
                    <a:pt x="2009" y="12602"/>
                    <a:pt x="2164" y="12571"/>
                  </a:cubicBezTo>
                  <a:lnTo>
                    <a:pt x="2653" y="12571"/>
                  </a:lnTo>
                  <a:lnTo>
                    <a:pt x="3133" y="12571"/>
                  </a:lnTo>
                  <a:lnTo>
                    <a:pt x="3653" y="12571"/>
                  </a:lnTo>
                  <a:lnTo>
                    <a:pt x="4203" y="12571"/>
                  </a:lnTo>
                  <a:lnTo>
                    <a:pt x="4754" y="12571"/>
                  </a:lnTo>
                  <a:cubicBezTo>
                    <a:pt x="4878" y="12540"/>
                    <a:pt x="5072" y="12540"/>
                    <a:pt x="5235" y="12540"/>
                  </a:cubicBezTo>
                  <a:cubicBezTo>
                    <a:pt x="5429" y="12571"/>
                    <a:pt x="5591" y="12571"/>
                    <a:pt x="5754" y="12540"/>
                  </a:cubicBezTo>
                  <a:cubicBezTo>
                    <a:pt x="5917" y="12540"/>
                    <a:pt x="6080" y="12540"/>
                    <a:pt x="6274" y="12509"/>
                  </a:cubicBezTo>
                  <a:cubicBezTo>
                    <a:pt x="6429" y="12509"/>
                    <a:pt x="6623" y="12509"/>
                    <a:pt x="6786" y="12540"/>
                  </a:cubicBezTo>
                  <a:cubicBezTo>
                    <a:pt x="6949" y="12571"/>
                    <a:pt x="7142" y="12602"/>
                    <a:pt x="7305" y="12571"/>
                  </a:cubicBezTo>
                  <a:lnTo>
                    <a:pt x="7825" y="12571"/>
                  </a:lnTo>
                  <a:cubicBezTo>
                    <a:pt x="7980" y="12571"/>
                    <a:pt x="8174" y="12571"/>
                    <a:pt x="8337" y="12540"/>
                  </a:cubicBezTo>
                  <a:lnTo>
                    <a:pt x="8825" y="12540"/>
                  </a:lnTo>
                  <a:lnTo>
                    <a:pt x="9407" y="12540"/>
                  </a:lnTo>
                  <a:cubicBezTo>
                    <a:pt x="9601" y="12571"/>
                    <a:pt x="9763" y="12571"/>
                    <a:pt x="9918" y="12571"/>
                  </a:cubicBezTo>
                  <a:lnTo>
                    <a:pt x="10438" y="12571"/>
                  </a:lnTo>
                  <a:cubicBezTo>
                    <a:pt x="10601" y="12540"/>
                    <a:pt x="10764" y="12540"/>
                    <a:pt x="10888" y="12540"/>
                  </a:cubicBezTo>
                  <a:cubicBezTo>
                    <a:pt x="11051" y="12540"/>
                    <a:pt x="11244" y="12540"/>
                    <a:pt x="11438" y="12509"/>
                  </a:cubicBezTo>
                  <a:lnTo>
                    <a:pt x="11958" y="12509"/>
                  </a:lnTo>
                  <a:cubicBezTo>
                    <a:pt x="12121" y="12509"/>
                    <a:pt x="12284" y="12540"/>
                    <a:pt x="12477" y="12540"/>
                  </a:cubicBezTo>
                  <a:cubicBezTo>
                    <a:pt x="12671" y="12571"/>
                    <a:pt x="12826" y="12540"/>
                    <a:pt x="13020" y="12509"/>
                  </a:cubicBezTo>
                  <a:cubicBezTo>
                    <a:pt x="13183" y="12470"/>
                    <a:pt x="13346" y="12470"/>
                    <a:pt x="13540" y="12509"/>
                  </a:cubicBezTo>
                  <a:lnTo>
                    <a:pt x="14028" y="12509"/>
                  </a:lnTo>
                  <a:cubicBezTo>
                    <a:pt x="14183" y="12470"/>
                    <a:pt x="14284" y="12470"/>
                    <a:pt x="14346" y="12509"/>
                  </a:cubicBezTo>
                  <a:lnTo>
                    <a:pt x="14734" y="12509"/>
                  </a:lnTo>
                  <a:cubicBezTo>
                    <a:pt x="14765" y="12509"/>
                    <a:pt x="14765" y="12470"/>
                    <a:pt x="14804" y="12470"/>
                  </a:cubicBezTo>
                  <a:lnTo>
                    <a:pt x="14804" y="12439"/>
                  </a:lnTo>
                  <a:cubicBezTo>
                    <a:pt x="14804" y="12408"/>
                    <a:pt x="14804" y="12408"/>
                    <a:pt x="14765" y="12377"/>
                  </a:cubicBezTo>
                  <a:lnTo>
                    <a:pt x="14734" y="12377"/>
                  </a:lnTo>
                  <a:lnTo>
                    <a:pt x="14377" y="12377"/>
                  </a:lnTo>
                  <a:cubicBezTo>
                    <a:pt x="14315" y="12346"/>
                    <a:pt x="14183" y="12346"/>
                    <a:pt x="14028" y="12377"/>
                  </a:cubicBezTo>
                  <a:lnTo>
                    <a:pt x="13540" y="12377"/>
                  </a:lnTo>
                  <a:lnTo>
                    <a:pt x="13540" y="12377"/>
                  </a:lnTo>
                  <a:cubicBezTo>
                    <a:pt x="13346" y="12346"/>
                    <a:pt x="13183" y="12346"/>
                    <a:pt x="12989" y="12377"/>
                  </a:cubicBezTo>
                  <a:cubicBezTo>
                    <a:pt x="12826" y="12408"/>
                    <a:pt x="12671" y="12439"/>
                    <a:pt x="12477" y="12408"/>
                  </a:cubicBezTo>
                  <a:cubicBezTo>
                    <a:pt x="12315" y="12408"/>
                    <a:pt x="12121" y="12377"/>
                    <a:pt x="11958" y="12377"/>
                  </a:cubicBezTo>
                  <a:lnTo>
                    <a:pt x="11407" y="12377"/>
                  </a:lnTo>
                  <a:cubicBezTo>
                    <a:pt x="11244" y="12408"/>
                    <a:pt x="11051" y="12408"/>
                    <a:pt x="10888" y="12408"/>
                  </a:cubicBezTo>
                  <a:close/>
                  <a:moveTo>
                    <a:pt x="11438" y="10500"/>
                  </a:moveTo>
                  <a:cubicBezTo>
                    <a:pt x="11632" y="10500"/>
                    <a:pt x="11795" y="10500"/>
                    <a:pt x="11989" y="10469"/>
                  </a:cubicBezTo>
                  <a:lnTo>
                    <a:pt x="12508" y="10469"/>
                  </a:lnTo>
                  <a:lnTo>
                    <a:pt x="12989" y="10469"/>
                  </a:lnTo>
                  <a:lnTo>
                    <a:pt x="12989" y="10469"/>
                  </a:lnTo>
                  <a:lnTo>
                    <a:pt x="13509" y="10469"/>
                  </a:lnTo>
                  <a:cubicBezTo>
                    <a:pt x="13672" y="10469"/>
                    <a:pt x="13865" y="10469"/>
                    <a:pt x="13990" y="10438"/>
                  </a:cubicBezTo>
                  <a:cubicBezTo>
                    <a:pt x="14152" y="10438"/>
                    <a:pt x="14284" y="10469"/>
                    <a:pt x="14377" y="10469"/>
                  </a:cubicBezTo>
                  <a:lnTo>
                    <a:pt x="14377" y="10469"/>
                  </a:lnTo>
                  <a:cubicBezTo>
                    <a:pt x="14478" y="10469"/>
                    <a:pt x="14571" y="10469"/>
                    <a:pt x="14641" y="10438"/>
                  </a:cubicBezTo>
                  <a:cubicBezTo>
                    <a:pt x="14672" y="10438"/>
                    <a:pt x="14672" y="10407"/>
                    <a:pt x="14672" y="10407"/>
                  </a:cubicBezTo>
                  <a:cubicBezTo>
                    <a:pt x="14703" y="10376"/>
                    <a:pt x="14703" y="10376"/>
                    <a:pt x="14672" y="10337"/>
                  </a:cubicBezTo>
                  <a:cubicBezTo>
                    <a:pt x="14672" y="10337"/>
                    <a:pt x="14672" y="10306"/>
                    <a:pt x="14641" y="10306"/>
                  </a:cubicBezTo>
                  <a:lnTo>
                    <a:pt x="14610" y="10306"/>
                  </a:lnTo>
                  <a:cubicBezTo>
                    <a:pt x="14540" y="10337"/>
                    <a:pt x="14478" y="10337"/>
                    <a:pt x="14377" y="10337"/>
                  </a:cubicBezTo>
                  <a:cubicBezTo>
                    <a:pt x="14284" y="10337"/>
                    <a:pt x="14152" y="10306"/>
                    <a:pt x="13990" y="10306"/>
                  </a:cubicBezTo>
                  <a:lnTo>
                    <a:pt x="13990" y="10306"/>
                  </a:lnTo>
                  <a:cubicBezTo>
                    <a:pt x="13834" y="10337"/>
                    <a:pt x="13672" y="10337"/>
                    <a:pt x="13509" y="10337"/>
                  </a:cubicBezTo>
                  <a:lnTo>
                    <a:pt x="12989" y="10337"/>
                  </a:lnTo>
                  <a:lnTo>
                    <a:pt x="12508" y="10337"/>
                  </a:lnTo>
                  <a:lnTo>
                    <a:pt x="11989" y="10337"/>
                  </a:lnTo>
                  <a:cubicBezTo>
                    <a:pt x="11795" y="10376"/>
                    <a:pt x="11601" y="10376"/>
                    <a:pt x="11438" y="10376"/>
                  </a:cubicBezTo>
                  <a:cubicBezTo>
                    <a:pt x="11244" y="10376"/>
                    <a:pt x="11082" y="10376"/>
                    <a:pt x="10888" y="10337"/>
                  </a:cubicBezTo>
                  <a:lnTo>
                    <a:pt x="10407" y="10337"/>
                  </a:lnTo>
                  <a:lnTo>
                    <a:pt x="10407" y="10337"/>
                  </a:lnTo>
                  <a:cubicBezTo>
                    <a:pt x="10275" y="10337"/>
                    <a:pt x="10081" y="10376"/>
                    <a:pt x="9887" y="10376"/>
                  </a:cubicBezTo>
                  <a:cubicBezTo>
                    <a:pt x="9725" y="10407"/>
                    <a:pt x="9569" y="10407"/>
                    <a:pt x="9407" y="10407"/>
                  </a:cubicBezTo>
                  <a:cubicBezTo>
                    <a:pt x="9244" y="10376"/>
                    <a:pt x="9050" y="10376"/>
                    <a:pt x="8856" y="10376"/>
                  </a:cubicBezTo>
                  <a:cubicBezTo>
                    <a:pt x="8693" y="10407"/>
                    <a:pt x="8499" y="10407"/>
                    <a:pt x="8337" y="10376"/>
                  </a:cubicBezTo>
                  <a:cubicBezTo>
                    <a:pt x="8143" y="10376"/>
                    <a:pt x="7949" y="10376"/>
                    <a:pt x="7786" y="10337"/>
                  </a:cubicBezTo>
                  <a:lnTo>
                    <a:pt x="7274" y="10337"/>
                  </a:lnTo>
                  <a:cubicBezTo>
                    <a:pt x="7111" y="10376"/>
                    <a:pt x="6949" y="10376"/>
                    <a:pt x="6786" y="10376"/>
                  </a:cubicBezTo>
                  <a:cubicBezTo>
                    <a:pt x="6623" y="10337"/>
                    <a:pt x="6429" y="10337"/>
                    <a:pt x="6274" y="10376"/>
                  </a:cubicBezTo>
                  <a:lnTo>
                    <a:pt x="5754" y="10376"/>
                  </a:lnTo>
                  <a:lnTo>
                    <a:pt x="5235" y="10376"/>
                  </a:lnTo>
                  <a:cubicBezTo>
                    <a:pt x="5111" y="10376"/>
                    <a:pt x="4917" y="10376"/>
                    <a:pt x="4723" y="10337"/>
                  </a:cubicBezTo>
                  <a:lnTo>
                    <a:pt x="4723" y="10337"/>
                  </a:lnTo>
                  <a:lnTo>
                    <a:pt x="4141" y="10337"/>
                  </a:lnTo>
                  <a:cubicBezTo>
                    <a:pt x="3979" y="10376"/>
                    <a:pt x="3816" y="10376"/>
                    <a:pt x="3653" y="10376"/>
                  </a:cubicBezTo>
                  <a:cubicBezTo>
                    <a:pt x="3459" y="10337"/>
                    <a:pt x="3296" y="10376"/>
                    <a:pt x="3133" y="10376"/>
                  </a:cubicBezTo>
                  <a:cubicBezTo>
                    <a:pt x="2978" y="10407"/>
                    <a:pt x="2815" y="10438"/>
                    <a:pt x="2622" y="10407"/>
                  </a:cubicBezTo>
                  <a:lnTo>
                    <a:pt x="2102" y="10407"/>
                  </a:lnTo>
                  <a:cubicBezTo>
                    <a:pt x="1939" y="10376"/>
                    <a:pt x="1776" y="10376"/>
                    <a:pt x="1652" y="10376"/>
                  </a:cubicBezTo>
                  <a:lnTo>
                    <a:pt x="1102" y="10376"/>
                  </a:lnTo>
                  <a:lnTo>
                    <a:pt x="551" y="10376"/>
                  </a:lnTo>
                  <a:lnTo>
                    <a:pt x="70" y="10376"/>
                  </a:lnTo>
                  <a:cubicBezTo>
                    <a:pt x="32" y="10376"/>
                    <a:pt x="32" y="10376"/>
                    <a:pt x="32" y="10407"/>
                  </a:cubicBezTo>
                  <a:cubicBezTo>
                    <a:pt x="1" y="10407"/>
                    <a:pt x="1" y="10407"/>
                    <a:pt x="1" y="10438"/>
                  </a:cubicBezTo>
                  <a:cubicBezTo>
                    <a:pt x="1" y="10469"/>
                    <a:pt x="1" y="10469"/>
                    <a:pt x="32" y="10469"/>
                  </a:cubicBezTo>
                  <a:cubicBezTo>
                    <a:pt x="32" y="10500"/>
                    <a:pt x="70" y="10500"/>
                    <a:pt x="70" y="10500"/>
                  </a:cubicBezTo>
                  <a:lnTo>
                    <a:pt x="551" y="10500"/>
                  </a:lnTo>
                  <a:lnTo>
                    <a:pt x="1102" y="10500"/>
                  </a:lnTo>
                  <a:lnTo>
                    <a:pt x="1621" y="10500"/>
                  </a:lnTo>
                  <a:lnTo>
                    <a:pt x="1652" y="10500"/>
                  </a:lnTo>
                  <a:cubicBezTo>
                    <a:pt x="1776" y="10500"/>
                    <a:pt x="1939" y="10500"/>
                    <a:pt x="2102" y="10531"/>
                  </a:cubicBezTo>
                  <a:lnTo>
                    <a:pt x="2622" y="10531"/>
                  </a:lnTo>
                  <a:cubicBezTo>
                    <a:pt x="2815" y="10570"/>
                    <a:pt x="3009" y="10531"/>
                    <a:pt x="3172" y="10500"/>
                  </a:cubicBezTo>
                  <a:cubicBezTo>
                    <a:pt x="3296" y="10500"/>
                    <a:pt x="3459" y="10469"/>
                    <a:pt x="3622" y="10500"/>
                  </a:cubicBezTo>
                  <a:cubicBezTo>
                    <a:pt x="3816" y="10500"/>
                    <a:pt x="3979" y="10500"/>
                    <a:pt x="4172" y="10469"/>
                  </a:cubicBezTo>
                  <a:lnTo>
                    <a:pt x="4723" y="10469"/>
                  </a:lnTo>
                  <a:cubicBezTo>
                    <a:pt x="4917" y="10500"/>
                    <a:pt x="5072" y="10500"/>
                    <a:pt x="5235" y="10500"/>
                  </a:cubicBezTo>
                  <a:lnTo>
                    <a:pt x="5235" y="10500"/>
                  </a:lnTo>
                  <a:lnTo>
                    <a:pt x="5754" y="10500"/>
                  </a:lnTo>
                  <a:lnTo>
                    <a:pt x="6274" y="10500"/>
                  </a:lnTo>
                  <a:cubicBezTo>
                    <a:pt x="6429" y="10469"/>
                    <a:pt x="6592" y="10469"/>
                    <a:pt x="6786" y="10500"/>
                  </a:cubicBezTo>
                  <a:cubicBezTo>
                    <a:pt x="6949" y="10500"/>
                    <a:pt x="7142" y="10500"/>
                    <a:pt x="7305" y="10469"/>
                  </a:cubicBezTo>
                  <a:lnTo>
                    <a:pt x="7786" y="10469"/>
                  </a:lnTo>
                  <a:cubicBezTo>
                    <a:pt x="7949" y="10500"/>
                    <a:pt x="8143" y="10500"/>
                    <a:pt x="8306" y="10500"/>
                  </a:cubicBezTo>
                  <a:cubicBezTo>
                    <a:pt x="8499" y="10531"/>
                    <a:pt x="8693" y="10531"/>
                    <a:pt x="8887" y="10500"/>
                  </a:cubicBezTo>
                  <a:cubicBezTo>
                    <a:pt x="9050" y="10500"/>
                    <a:pt x="9244" y="10500"/>
                    <a:pt x="9376" y="10531"/>
                  </a:cubicBezTo>
                  <a:cubicBezTo>
                    <a:pt x="9569" y="10531"/>
                    <a:pt x="9725" y="10531"/>
                    <a:pt x="9918" y="10500"/>
                  </a:cubicBezTo>
                  <a:cubicBezTo>
                    <a:pt x="10112" y="10500"/>
                    <a:pt x="10275" y="10469"/>
                    <a:pt x="10407" y="10469"/>
                  </a:cubicBezTo>
                  <a:lnTo>
                    <a:pt x="10888" y="10469"/>
                  </a:lnTo>
                  <a:cubicBezTo>
                    <a:pt x="11051" y="10500"/>
                    <a:pt x="11244" y="10500"/>
                    <a:pt x="11438" y="10500"/>
                  </a:cubicBezTo>
                  <a:close/>
                  <a:moveTo>
                    <a:pt x="12989" y="8399"/>
                  </a:moveTo>
                  <a:cubicBezTo>
                    <a:pt x="13183" y="8399"/>
                    <a:pt x="13346" y="8399"/>
                    <a:pt x="13540" y="8368"/>
                  </a:cubicBezTo>
                  <a:lnTo>
                    <a:pt x="14059" y="8368"/>
                  </a:lnTo>
                  <a:lnTo>
                    <a:pt x="14416" y="8368"/>
                  </a:lnTo>
                  <a:lnTo>
                    <a:pt x="14672" y="8368"/>
                  </a:lnTo>
                  <a:lnTo>
                    <a:pt x="14703" y="8368"/>
                  </a:lnTo>
                  <a:cubicBezTo>
                    <a:pt x="14734" y="8368"/>
                    <a:pt x="14734" y="8337"/>
                    <a:pt x="14734" y="8337"/>
                  </a:cubicBezTo>
                  <a:lnTo>
                    <a:pt x="14734" y="8275"/>
                  </a:lnTo>
                  <a:cubicBezTo>
                    <a:pt x="14703" y="8275"/>
                    <a:pt x="14703" y="8244"/>
                    <a:pt x="14672" y="8244"/>
                  </a:cubicBezTo>
                  <a:lnTo>
                    <a:pt x="14416" y="8244"/>
                  </a:lnTo>
                  <a:lnTo>
                    <a:pt x="14416" y="8244"/>
                  </a:lnTo>
                  <a:lnTo>
                    <a:pt x="14059" y="8244"/>
                  </a:lnTo>
                  <a:lnTo>
                    <a:pt x="13540" y="8244"/>
                  </a:lnTo>
                  <a:cubicBezTo>
                    <a:pt x="13346" y="8275"/>
                    <a:pt x="13183" y="8275"/>
                    <a:pt x="12989" y="8275"/>
                  </a:cubicBezTo>
                  <a:lnTo>
                    <a:pt x="12477" y="8275"/>
                  </a:lnTo>
                  <a:lnTo>
                    <a:pt x="12477" y="8275"/>
                  </a:lnTo>
                  <a:lnTo>
                    <a:pt x="11958" y="8275"/>
                  </a:lnTo>
                  <a:cubicBezTo>
                    <a:pt x="11795" y="8306"/>
                    <a:pt x="11601" y="8306"/>
                    <a:pt x="11438" y="8306"/>
                  </a:cubicBezTo>
                  <a:lnTo>
                    <a:pt x="10927" y="8306"/>
                  </a:lnTo>
                  <a:lnTo>
                    <a:pt x="10376" y="8306"/>
                  </a:lnTo>
                  <a:lnTo>
                    <a:pt x="9887" y="8306"/>
                  </a:lnTo>
                  <a:cubicBezTo>
                    <a:pt x="9725" y="8275"/>
                    <a:pt x="9569" y="8275"/>
                    <a:pt x="9376" y="8306"/>
                  </a:cubicBezTo>
                  <a:cubicBezTo>
                    <a:pt x="9244" y="8337"/>
                    <a:pt x="9050" y="8368"/>
                    <a:pt x="8856" y="8337"/>
                  </a:cubicBezTo>
                  <a:cubicBezTo>
                    <a:pt x="8662" y="8337"/>
                    <a:pt x="8468" y="8306"/>
                    <a:pt x="8337" y="8306"/>
                  </a:cubicBezTo>
                  <a:lnTo>
                    <a:pt x="8306" y="8306"/>
                  </a:lnTo>
                  <a:cubicBezTo>
                    <a:pt x="8174" y="8337"/>
                    <a:pt x="8019" y="8306"/>
                    <a:pt x="7825" y="8306"/>
                  </a:cubicBezTo>
                  <a:cubicBezTo>
                    <a:pt x="7631" y="8275"/>
                    <a:pt x="7468" y="8275"/>
                    <a:pt x="7305" y="8306"/>
                  </a:cubicBezTo>
                  <a:cubicBezTo>
                    <a:pt x="7142" y="8368"/>
                    <a:pt x="6980" y="8368"/>
                    <a:pt x="6817" y="8337"/>
                  </a:cubicBezTo>
                  <a:lnTo>
                    <a:pt x="6274" y="8337"/>
                  </a:lnTo>
                  <a:cubicBezTo>
                    <a:pt x="6111" y="8337"/>
                    <a:pt x="5948" y="8337"/>
                    <a:pt x="5785" y="8306"/>
                  </a:cubicBezTo>
                  <a:cubicBezTo>
                    <a:pt x="5591" y="8275"/>
                    <a:pt x="5429" y="8275"/>
                    <a:pt x="5235" y="8275"/>
                  </a:cubicBezTo>
                  <a:lnTo>
                    <a:pt x="4723" y="8275"/>
                  </a:lnTo>
                  <a:lnTo>
                    <a:pt x="4723" y="8275"/>
                  </a:lnTo>
                  <a:cubicBezTo>
                    <a:pt x="4560" y="8306"/>
                    <a:pt x="4366" y="8306"/>
                    <a:pt x="4203" y="8306"/>
                  </a:cubicBezTo>
                  <a:cubicBezTo>
                    <a:pt x="4041" y="8306"/>
                    <a:pt x="3878" y="8306"/>
                    <a:pt x="3684" y="8337"/>
                  </a:cubicBezTo>
                  <a:lnTo>
                    <a:pt x="3172" y="8337"/>
                  </a:lnTo>
                  <a:lnTo>
                    <a:pt x="3172" y="8337"/>
                  </a:lnTo>
                  <a:lnTo>
                    <a:pt x="2715" y="8337"/>
                  </a:lnTo>
                  <a:cubicBezTo>
                    <a:pt x="2552" y="8337"/>
                    <a:pt x="2397" y="8337"/>
                    <a:pt x="2203" y="8306"/>
                  </a:cubicBezTo>
                  <a:cubicBezTo>
                    <a:pt x="2040" y="8306"/>
                    <a:pt x="1846" y="8275"/>
                    <a:pt x="1683" y="8275"/>
                  </a:cubicBezTo>
                  <a:lnTo>
                    <a:pt x="1683" y="8275"/>
                  </a:lnTo>
                  <a:cubicBezTo>
                    <a:pt x="1489" y="8306"/>
                    <a:pt x="1327" y="8306"/>
                    <a:pt x="1102" y="8337"/>
                  </a:cubicBezTo>
                  <a:cubicBezTo>
                    <a:pt x="908" y="8337"/>
                    <a:pt x="714" y="8368"/>
                    <a:pt x="582" y="8337"/>
                  </a:cubicBezTo>
                  <a:lnTo>
                    <a:pt x="551" y="8337"/>
                  </a:lnTo>
                  <a:cubicBezTo>
                    <a:pt x="419" y="8337"/>
                    <a:pt x="264" y="8337"/>
                    <a:pt x="70" y="8306"/>
                  </a:cubicBezTo>
                  <a:lnTo>
                    <a:pt x="32" y="8337"/>
                  </a:lnTo>
                  <a:cubicBezTo>
                    <a:pt x="1" y="8337"/>
                    <a:pt x="1" y="8368"/>
                    <a:pt x="1" y="8368"/>
                  </a:cubicBezTo>
                  <a:cubicBezTo>
                    <a:pt x="1" y="8399"/>
                    <a:pt x="1" y="8399"/>
                    <a:pt x="32" y="8438"/>
                  </a:cubicBezTo>
                  <a:lnTo>
                    <a:pt x="70" y="8438"/>
                  </a:lnTo>
                  <a:cubicBezTo>
                    <a:pt x="225" y="8469"/>
                    <a:pt x="388" y="8469"/>
                    <a:pt x="551" y="8469"/>
                  </a:cubicBezTo>
                  <a:cubicBezTo>
                    <a:pt x="714" y="8500"/>
                    <a:pt x="908" y="8469"/>
                    <a:pt x="1133" y="8469"/>
                  </a:cubicBezTo>
                  <a:cubicBezTo>
                    <a:pt x="1327" y="8438"/>
                    <a:pt x="1520" y="8438"/>
                    <a:pt x="1683" y="8399"/>
                  </a:cubicBezTo>
                  <a:cubicBezTo>
                    <a:pt x="1846" y="8399"/>
                    <a:pt x="2009" y="8438"/>
                    <a:pt x="2203" y="8438"/>
                  </a:cubicBezTo>
                  <a:cubicBezTo>
                    <a:pt x="2358" y="8469"/>
                    <a:pt x="2552" y="8469"/>
                    <a:pt x="2715" y="8469"/>
                  </a:cubicBezTo>
                  <a:lnTo>
                    <a:pt x="3172" y="8469"/>
                  </a:lnTo>
                  <a:lnTo>
                    <a:pt x="3684" y="8469"/>
                  </a:lnTo>
                  <a:cubicBezTo>
                    <a:pt x="3878" y="8438"/>
                    <a:pt x="4072" y="8438"/>
                    <a:pt x="4203" y="8438"/>
                  </a:cubicBezTo>
                  <a:cubicBezTo>
                    <a:pt x="4397" y="8438"/>
                    <a:pt x="4560" y="8438"/>
                    <a:pt x="4723" y="8399"/>
                  </a:cubicBezTo>
                  <a:lnTo>
                    <a:pt x="5235" y="8399"/>
                  </a:lnTo>
                  <a:cubicBezTo>
                    <a:pt x="5398" y="8399"/>
                    <a:pt x="5591" y="8399"/>
                    <a:pt x="5754" y="8438"/>
                  </a:cubicBezTo>
                  <a:cubicBezTo>
                    <a:pt x="5948" y="8469"/>
                    <a:pt x="6111" y="8469"/>
                    <a:pt x="6274" y="8469"/>
                  </a:cubicBezTo>
                  <a:lnTo>
                    <a:pt x="6786" y="8469"/>
                  </a:lnTo>
                  <a:cubicBezTo>
                    <a:pt x="6980" y="8500"/>
                    <a:pt x="7173" y="8500"/>
                    <a:pt x="7336" y="8438"/>
                  </a:cubicBezTo>
                  <a:cubicBezTo>
                    <a:pt x="7468" y="8399"/>
                    <a:pt x="7631" y="8399"/>
                    <a:pt x="7825" y="8438"/>
                  </a:cubicBezTo>
                  <a:cubicBezTo>
                    <a:pt x="7980" y="8438"/>
                    <a:pt x="8174" y="8469"/>
                    <a:pt x="8337" y="8438"/>
                  </a:cubicBezTo>
                  <a:cubicBezTo>
                    <a:pt x="8468" y="8438"/>
                    <a:pt x="8662" y="8469"/>
                    <a:pt x="8856" y="8469"/>
                  </a:cubicBezTo>
                  <a:cubicBezTo>
                    <a:pt x="9050" y="8500"/>
                    <a:pt x="9244" y="8500"/>
                    <a:pt x="9407" y="8438"/>
                  </a:cubicBezTo>
                  <a:cubicBezTo>
                    <a:pt x="9569" y="8399"/>
                    <a:pt x="9725" y="8399"/>
                    <a:pt x="9856" y="8438"/>
                  </a:cubicBezTo>
                  <a:lnTo>
                    <a:pt x="10376" y="8438"/>
                  </a:lnTo>
                  <a:lnTo>
                    <a:pt x="10927" y="8438"/>
                  </a:lnTo>
                  <a:lnTo>
                    <a:pt x="11438" y="8438"/>
                  </a:lnTo>
                  <a:cubicBezTo>
                    <a:pt x="11601" y="8438"/>
                    <a:pt x="11795" y="8438"/>
                    <a:pt x="11958" y="8399"/>
                  </a:cubicBezTo>
                  <a:lnTo>
                    <a:pt x="12477" y="8399"/>
                  </a:lnTo>
                  <a:lnTo>
                    <a:pt x="12989" y="8399"/>
                  </a:lnTo>
                  <a:close/>
                  <a:moveTo>
                    <a:pt x="14703" y="6204"/>
                  </a:moveTo>
                  <a:lnTo>
                    <a:pt x="14672" y="6204"/>
                  </a:lnTo>
                  <a:lnTo>
                    <a:pt x="14377" y="6204"/>
                  </a:lnTo>
                  <a:lnTo>
                    <a:pt x="14377" y="6204"/>
                  </a:lnTo>
                  <a:cubicBezTo>
                    <a:pt x="14315" y="6235"/>
                    <a:pt x="14222" y="6235"/>
                    <a:pt x="14059" y="6204"/>
                  </a:cubicBezTo>
                  <a:lnTo>
                    <a:pt x="13509" y="6204"/>
                  </a:lnTo>
                  <a:lnTo>
                    <a:pt x="12958" y="6204"/>
                  </a:lnTo>
                  <a:cubicBezTo>
                    <a:pt x="12826" y="6204"/>
                    <a:pt x="12671" y="6204"/>
                    <a:pt x="12508" y="6235"/>
                  </a:cubicBezTo>
                  <a:cubicBezTo>
                    <a:pt x="12346" y="6235"/>
                    <a:pt x="12183" y="6235"/>
                    <a:pt x="11989" y="6204"/>
                  </a:cubicBezTo>
                  <a:lnTo>
                    <a:pt x="11438" y="6204"/>
                  </a:lnTo>
                  <a:lnTo>
                    <a:pt x="11407" y="6204"/>
                  </a:lnTo>
                  <a:cubicBezTo>
                    <a:pt x="11244" y="6235"/>
                    <a:pt x="11082" y="6235"/>
                    <a:pt x="10927" y="6235"/>
                  </a:cubicBezTo>
                  <a:lnTo>
                    <a:pt x="10407" y="6235"/>
                  </a:lnTo>
                  <a:lnTo>
                    <a:pt x="10407" y="6235"/>
                  </a:lnTo>
                  <a:cubicBezTo>
                    <a:pt x="10213" y="6235"/>
                    <a:pt x="10050" y="6266"/>
                    <a:pt x="9887" y="6235"/>
                  </a:cubicBezTo>
                  <a:lnTo>
                    <a:pt x="9337" y="6235"/>
                  </a:lnTo>
                  <a:cubicBezTo>
                    <a:pt x="9182" y="6235"/>
                    <a:pt x="9019" y="6235"/>
                    <a:pt x="8856" y="6204"/>
                  </a:cubicBezTo>
                  <a:cubicBezTo>
                    <a:pt x="8724" y="6204"/>
                    <a:pt x="8561" y="6204"/>
                    <a:pt x="8368" y="6235"/>
                  </a:cubicBezTo>
                  <a:cubicBezTo>
                    <a:pt x="8174" y="6266"/>
                    <a:pt x="8019" y="6266"/>
                    <a:pt x="7825" y="6266"/>
                  </a:cubicBezTo>
                  <a:cubicBezTo>
                    <a:pt x="7662" y="6266"/>
                    <a:pt x="7468" y="6266"/>
                    <a:pt x="7305" y="6305"/>
                  </a:cubicBezTo>
                  <a:lnTo>
                    <a:pt x="7305" y="6305"/>
                  </a:lnTo>
                  <a:lnTo>
                    <a:pt x="6786" y="6305"/>
                  </a:lnTo>
                  <a:cubicBezTo>
                    <a:pt x="6592" y="6266"/>
                    <a:pt x="6429" y="6266"/>
                    <a:pt x="6274" y="6266"/>
                  </a:cubicBezTo>
                  <a:lnTo>
                    <a:pt x="6274" y="6266"/>
                  </a:lnTo>
                  <a:lnTo>
                    <a:pt x="5754" y="6266"/>
                  </a:lnTo>
                  <a:lnTo>
                    <a:pt x="5204" y="6266"/>
                  </a:lnTo>
                  <a:cubicBezTo>
                    <a:pt x="5041" y="6266"/>
                    <a:pt x="4847" y="6235"/>
                    <a:pt x="4723" y="6235"/>
                  </a:cubicBezTo>
                  <a:lnTo>
                    <a:pt x="4684" y="6235"/>
                  </a:lnTo>
                  <a:lnTo>
                    <a:pt x="4203" y="6235"/>
                  </a:lnTo>
                  <a:lnTo>
                    <a:pt x="4203" y="6235"/>
                  </a:lnTo>
                  <a:cubicBezTo>
                    <a:pt x="4041" y="6235"/>
                    <a:pt x="3847" y="6235"/>
                    <a:pt x="3684" y="6266"/>
                  </a:cubicBezTo>
                  <a:cubicBezTo>
                    <a:pt x="3521" y="6266"/>
                    <a:pt x="3366" y="6266"/>
                    <a:pt x="3203" y="6235"/>
                  </a:cubicBezTo>
                  <a:cubicBezTo>
                    <a:pt x="3009" y="6204"/>
                    <a:pt x="2846" y="6204"/>
                    <a:pt x="2684" y="6204"/>
                  </a:cubicBezTo>
                  <a:lnTo>
                    <a:pt x="2653" y="6204"/>
                  </a:lnTo>
                  <a:cubicBezTo>
                    <a:pt x="2490" y="6204"/>
                    <a:pt x="2327" y="6235"/>
                    <a:pt x="2133" y="6235"/>
                  </a:cubicBezTo>
                  <a:cubicBezTo>
                    <a:pt x="1970" y="6235"/>
                    <a:pt x="1776" y="6235"/>
                    <a:pt x="1582" y="6266"/>
                  </a:cubicBezTo>
                  <a:cubicBezTo>
                    <a:pt x="1389" y="6266"/>
                    <a:pt x="1234" y="6305"/>
                    <a:pt x="1102" y="6266"/>
                  </a:cubicBezTo>
                  <a:lnTo>
                    <a:pt x="1071" y="6266"/>
                  </a:lnTo>
                  <a:lnTo>
                    <a:pt x="582" y="6266"/>
                  </a:lnTo>
                  <a:lnTo>
                    <a:pt x="70" y="6266"/>
                  </a:lnTo>
                  <a:lnTo>
                    <a:pt x="32" y="6266"/>
                  </a:lnTo>
                  <a:cubicBezTo>
                    <a:pt x="1" y="6305"/>
                    <a:pt x="1" y="6305"/>
                    <a:pt x="1" y="6336"/>
                  </a:cubicBezTo>
                  <a:cubicBezTo>
                    <a:pt x="1" y="6336"/>
                    <a:pt x="1" y="6367"/>
                    <a:pt x="32" y="6367"/>
                  </a:cubicBezTo>
                  <a:cubicBezTo>
                    <a:pt x="32" y="6398"/>
                    <a:pt x="70" y="6398"/>
                    <a:pt x="70" y="6398"/>
                  </a:cubicBezTo>
                  <a:lnTo>
                    <a:pt x="582" y="6398"/>
                  </a:lnTo>
                  <a:lnTo>
                    <a:pt x="1071" y="6398"/>
                  </a:lnTo>
                  <a:cubicBezTo>
                    <a:pt x="1234" y="6429"/>
                    <a:pt x="1389" y="6398"/>
                    <a:pt x="1582" y="6398"/>
                  </a:cubicBezTo>
                  <a:cubicBezTo>
                    <a:pt x="1776" y="6367"/>
                    <a:pt x="1970" y="6367"/>
                    <a:pt x="2133" y="6367"/>
                  </a:cubicBezTo>
                  <a:cubicBezTo>
                    <a:pt x="2327" y="6367"/>
                    <a:pt x="2490" y="6336"/>
                    <a:pt x="2684" y="6336"/>
                  </a:cubicBezTo>
                  <a:cubicBezTo>
                    <a:pt x="2846" y="6336"/>
                    <a:pt x="3009" y="6336"/>
                    <a:pt x="3172" y="6367"/>
                  </a:cubicBezTo>
                  <a:cubicBezTo>
                    <a:pt x="3327" y="6398"/>
                    <a:pt x="3521" y="6398"/>
                    <a:pt x="3684" y="6398"/>
                  </a:cubicBezTo>
                  <a:cubicBezTo>
                    <a:pt x="3878" y="6367"/>
                    <a:pt x="4041" y="6367"/>
                    <a:pt x="4203" y="6367"/>
                  </a:cubicBezTo>
                  <a:lnTo>
                    <a:pt x="4684" y="6367"/>
                  </a:lnTo>
                  <a:cubicBezTo>
                    <a:pt x="4847" y="6367"/>
                    <a:pt x="5010" y="6398"/>
                    <a:pt x="5204" y="6398"/>
                  </a:cubicBezTo>
                  <a:lnTo>
                    <a:pt x="5754" y="6398"/>
                  </a:lnTo>
                  <a:lnTo>
                    <a:pt x="6274" y="6398"/>
                  </a:lnTo>
                  <a:cubicBezTo>
                    <a:pt x="6429" y="6398"/>
                    <a:pt x="6592" y="6398"/>
                    <a:pt x="6786" y="6429"/>
                  </a:cubicBezTo>
                  <a:lnTo>
                    <a:pt x="7336" y="6429"/>
                  </a:lnTo>
                  <a:cubicBezTo>
                    <a:pt x="7499" y="6398"/>
                    <a:pt x="7662" y="6398"/>
                    <a:pt x="7825" y="6398"/>
                  </a:cubicBezTo>
                  <a:cubicBezTo>
                    <a:pt x="8019" y="6398"/>
                    <a:pt x="8212" y="6398"/>
                    <a:pt x="8368" y="6367"/>
                  </a:cubicBezTo>
                  <a:cubicBezTo>
                    <a:pt x="8561" y="6336"/>
                    <a:pt x="8724" y="6336"/>
                    <a:pt x="8856" y="6336"/>
                  </a:cubicBezTo>
                  <a:cubicBezTo>
                    <a:pt x="9019" y="6367"/>
                    <a:pt x="9182" y="6367"/>
                    <a:pt x="9337" y="6367"/>
                  </a:cubicBezTo>
                  <a:lnTo>
                    <a:pt x="9887" y="6367"/>
                  </a:lnTo>
                  <a:cubicBezTo>
                    <a:pt x="10050" y="6398"/>
                    <a:pt x="10213" y="6367"/>
                    <a:pt x="10407" y="6367"/>
                  </a:cubicBezTo>
                  <a:lnTo>
                    <a:pt x="10888" y="6367"/>
                  </a:lnTo>
                  <a:cubicBezTo>
                    <a:pt x="11082" y="6367"/>
                    <a:pt x="11244" y="6367"/>
                    <a:pt x="11438" y="6336"/>
                  </a:cubicBezTo>
                  <a:lnTo>
                    <a:pt x="11989" y="6336"/>
                  </a:lnTo>
                  <a:cubicBezTo>
                    <a:pt x="12152" y="6367"/>
                    <a:pt x="12346" y="6367"/>
                    <a:pt x="12508" y="6367"/>
                  </a:cubicBezTo>
                  <a:cubicBezTo>
                    <a:pt x="12671" y="6336"/>
                    <a:pt x="12826" y="6336"/>
                    <a:pt x="12958" y="6336"/>
                  </a:cubicBezTo>
                  <a:lnTo>
                    <a:pt x="13509" y="6336"/>
                  </a:lnTo>
                  <a:lnTo>
                    <a:pt x="14059" y="6336"/>
                  </a:lnTo>
                  <a:cubicBezTo>
                    <a:pt x="14222" y="6367"/>
                    <a:pt x="14346" y="6367"/>
                    <a:pt x="14416" y="6336"/>
                  </a:cubicBezTo>
                  <a:lnTo>
                    <a:pt x="14416" y="6336"/>
                  </a:lnTo>
                  <a:lnTo>
                    <a:pt x="14672" y="6336"/>
                  </a:lnTo>
                  <a:cubicBezTo>
                    <a:pt x="14672" y="6336"/>
                    <a:pt x="14703" y="6336"/>
                    <a:pt x="14703" y="6305"/>
                  </a:cubicBezTo>
                  <a:cubicBezTo>
                    <a:pt x="14734" y="6305"/>
                    <a:pt x="14734" y="6266"/>
                    <a:pt x="14734" y="6266"/>
                  </a:cubicBezTo>
                  <a:cubicBezTo>
                    <a:pt x="14734" y="6235"/>
                    <a:pt x="14734" y="6235"/>
                    <a:pt x="14703" y="6204"/>
                  </a:cubicBezTo>
                  <a:close/>
                  <a:moveTo>
                    <a:pt x="1133" y="4204"/>
                  </a:moveTo>
                  <a:lnTo>
                    <a:pt x="1102" y="4204"/>
                  </a:lnTo>
                  <a:cubicBezTo>
                    <a:pt x="939" y="4173"/>
                    <a:pt x="776" y="4173"/>
                    <a:pt x="582" y="4204"/>
                  </a:cubicBezTo>
                  <a:lnTo>
                    <a:pt x="70" y="4204"/>
                  </a:lnTo>
                  <a:cubicBezTo>
                    <a:pt x="70" y="4204"/>
                    <a:pt x="32" y="4204"/>
                    <a:pt x="32" y="4235"/>
                  </a:cubicBezTo>
                  <a:cubicBezTo>
                    <a:pt x="1" y="4235"/>
                    <a:pt x="1" y="4266"/>
                    <a:pt x="1" y="4266"/>
                  </a:cubicBezTo>
                  <a:cubicBezTo>
                    <a:pt x="1" y="4297"/>
                    <a:pt x="1" y="4297"/>
                    <a:pt x="32" y="4297"/>
                  </a:cubicBezTo>
                  <a:cubicBezTo>
                    <a:pt x="32" y="4328"/>
                    <a:pt x="32" y="4328"/>
                    <a:pt x="70" y="4328"/>
                  </a:cubicBezTo>
                  <a:lnTo>
                    <a:pt x="582" y="4328"/>
                  </a:lnTo>
                  <a:cubicBezTo>
                    <a:pt x="776" y="4297"/>
                    <a:pt x="939" y="4297"/>
                    <a:pt x="1102" y="4328"/>
                  </a:cubicBezTo>
                  <a:lnTo>
                    <a:pt x="1621" y="4328"/>
                  </a:lnTo>
                  <a:lnTo>
                    <a:pt x="2133" y="4328"/>
                  </a:lnTo>
                  <a:cubicBezTo>
                    <a:pt x="2296" y="4328"/>
                    <a:pt x="2459" y="4297"/>
                    <a:pt x="2653" y="4297"/>
                  </a:cubicBezTo>
                  <a:lnTo>
                    <a:pt x="3133" y="4297"/>
                  </a:lnTo>
                  <a:lnTo>
                    <a:pt x="3133" y="4297"/>
                  </a:lnTo>
                  <a:cubicBezTo>
                    <a:pt x="3296" y="4328"/>
                    <a:pt x="3459" y="4328"/>
                    <a:pt x="3653" y="4297"/>
                  </a:cubicBezTo>
                  <a:lnTo>
                    <a:pt x="4172" y="4297"/>
                  </a:lnTo>
                  <a:cubicBezTo>
                    <a:pt x="4366" y="4328"/>
                    <a:pt x="4529" y="4328"/>
                    <a:pt x="4723" y="4297"/>
                  </a:cubicBezTo>
                  <a:cubicBezTo>
                    <a:pt x="4917" y="4297"/>
                    <a:pt x="5072" y="4297"/>
                    <a:pt x="5235" y="4328"/>
                  </a:cubicBezTo>
                  <a:cubicBezTo>
                    <a:pt x="5398" y="4328"/>
                    <a:pt x="5560" y="4328"/>
                    <a:pt x="5754" y="4367"/>
                  </a:cubicBezTo>
                  <a:cubicBezTo>
                    <a:pt x="5979" y="4398"/>
                    <a:pt x="6142" y="4398"/>
                    <a:pt x="6305" y="4398"/>
                  </a:cubicBezTo>
                  <a:cubicBezTo>
                    <a:pt x="6468" y="4367"/>
                    <a:pt x="6623" y="4367"/>
                    <a:pt x="6786" y="4367"/>
                  </a:cubicBezTo>
                  <a:cubicBezTo>
                    <a:pt x="6980" y="4367"/>
                    <a:pt x="7142" y="4367"/>
                    <a:pt x="7336" y="4328"/>
                  </a:cubicBezTo>
                  <a:lnTo>
                    <a:pt x="7856" y="4328"/>
                  </a:lnTo>
                  <a:lnTo>
                    <a:pt x="7856" y="4328"/>
                  </a:lnTo>
                  <a:lnTo>
                    <a:pt x="8337" y="4328"/>
                  </a:lnTo>
                  <a:lnTo>
                    <a:pt x="8856" y="4328"/>
                  </a:lnTo>
                  <a:lnTo>
                    <a:pt x="9337" y="4328"/>
                  </a:lnTo>
                  <a:cubicBezTo>
                    <a:pt x="9531" y="4328"/>
                    <a:pt x="9725" y="4328"/>
                    <a:pt x="9887" y="4297"/>
                  </a:cubicBezTo>
                  <a:cubicBezTo>
                    <a:pt x="10081" y="4297"/>
                    <a:pt x="10244" y="4297"/>
                    <a:pt x="10438" y="4328"/>
                  </a:cubicBezTo>
                  <a:cubicBezTo>
                    <a:pt x="10632" y="4367"/>
                    <a:pt x="10795" y="4367"/>
                    <a:pt x="10958" y="4367"/>
                  </a:cubicBezTo>
                  <a:cubicBezTo>
                    <a:pt x="11120" y="4328"/>
                    <a:pt x="11275" y="4328"/>
                    <a:pt x="11438" y="4297"/>
                  </a:cubicBezTo>
                  <a:lnTo>
                    <a:pt x="11958" y="4297"/>
                  </a:lnTo>
                  <a:lnTo>
                    <a:pt x="11958" y="4297"/>
                  </a:lnTo>
                  <a:lnTo>
                    <a:pt x="12477" y="4297"/>
                  </a:lnTo>
                  <a:cubicBezTo>
                    <a:pt x="12671" y="4297"/>
                    <a:pt x="12826" y="4297"/>
                    <a:pt x="13020" y="4328"/>
                  </a:cubicBezTo>
                  <a:cubicBezTo>
                    <a:pt x="13183" y="4328"/>
                    <a:pt x="13377" y="4328"/>
                    <a:pt x="13540" y="4297"/>
                  </a:cubicBezTo>
                  <a:lnTo>
                    <a:pt x="14059" y="4297"/>
                  </a:lnTo>
                  <a:cubicBezTo>
                    <a:pt x="14253" y="4297"/>
                    <a:pt x="14377" y="4266"/>
                    <a:pt x="14478" y="4235"/>
                  </a:cubicBezTo>
                  <a:cubicBezTo>
                    <a:pt x="14509" y="4235"/>
                    <a:pt x="14571" y="4235"/>
                    <a:pt x="14641" y="4266"/>
                  </a:cubicBezTo>
                  <a:lnTo>
                    <a:pt x="14703" y="4266"/>
                  </a:lnTo>
                  <a:cubicBezTo>
                    <a:pt x="14703" y="4266"/>
                    <a:pt x="14734" y="4266"/>
                    <a:pt x="14734" y="4235"/>
                  </a:cubicBezTo>
                  <a:lnTo>
                    <a:pt x="14734" y="4204"/>
                  </a:lnTo>
                  <a:cubicBezTo>
                    <a:pt x="14734" y="4173"/>
                    <a:pt x="14703" y="4173"/>
                    <a:pt x="14703" y="4173"/>
                  </a:cubicBezTo>
                  <a:cubicBezTo>
                    <a:pt x="14610" y="4103"/>
                    <a:pt x="14509" y="4103"/>
                    <a:pt x="14416" y="4134"/>
                  </a:cubicBezTo>
                  <a:cubicBezTo>
                    <a:pt x="14346" y="4134"/>
                    <a:pt x="14222" y="4173"/>
                    <a:pt x="14059" y="4173"/>
                  </a:cubicBezTo>
                  <a:lnTo>
                    <a:pt x="13509" y="4173"/>
                  </a:lnTo>
                  <a:cubicBezTo>
                    <a:pt x="13377" y="4204"/>
                    <a:pt x="13183" y="4204"/>
                    <a:pt x="13020" y="4204"/>
                  </a:cubicBezTo>
                  <a:cubicBezTo>
                    <a:pt x="12826" y="4173"/>
                    <a:pt x="12671" y="4173"/>
                    <a:pt x="12477" y="4173"/>
                  </a:cubicBezTo>
                  <a:lnTo>
                    <a:pt x="11958" y="4173"/>
                  </a:lnTo>
                  <a:lnTo>
                    <a:pt x="11438" y="4173"/>
                  </a:lnTo>
                  <a:cubicBezTo>
                    <a:pt x="11244" y="4204"/>
                    <a:pt x="11082" y="4204"/>
                    <a:pt x="10958" y="4235"/>
                  </a:cubicBezTo>
                  <a:cubicBezTo>
                    <a:pt x="10795" y="4235"/>
                    <a:pt x="10632" y="4235"/>
                    <a:pt x="10469" y="4204"/>
                  </a:cubicBezTo>
                  <a:cubicBezTo>
                    <a:pt x="10244" y="4173"/>
                    <a:pt x="10081" y="4173"/>
                    <a:pt x="9887" y="4173"/>
                  </a:cubicBezTo>
                  <a:lnTo>
                    <a:pt x="9887" y="4173"/>
                  </a:lnTo>
                  <a:cubicBezTo>
                    <a:pt x="9694" y="4204"/>
                    <a:pt x="9531" y="4204"/>
                    <a:pt x="9337" y="4204"/>
                  </a:cubicBezTo>
                  <a:lnTo>
                    <a:pt x="8856" y="4204"/>
                  </a:lnTo>
                  <a:lnTo>
                    <a:pt x="8337" y="4204"/>
                  </a:lnTo>
                  <a:lnTo>
                    <a:pt x="7856" y="4204"/>
                  </a:lnTo>
                  <a:lnTo>
                    <a:pt x="7336" y="4204"/>
                  </a:lnTo>
                  <a:cubicBezTo>
                    <a:pt x="7142" y="4235"/>
                    <a:pt x="6949" y="4235"/>
                    <a:pt x="6786" y="4235"/>
                  </a:cubicBezTo>
                  <a:cubicBezTo>
                    <a:pt x="6623" y="4235"/>
                    <a:pt x="6429" y="4235"/>
                    <a:pt x="6305" y="4266"/>
                  </a:cubicBezTo>
                  <a:cubicBezTo>
                    <a:pt x="6142" y="4266"/>
                    <a:pt x="5979" y="4266"/>
                    <a:pt x="5785" y="4235"/>
                  </a:cubicBezTo>
                  <a:cubicBezTo>
                    <a:pt x="5591" y="4204"/>
                    <a:pt x="5398" y="4204"/>
                    <a:pt x="5235" y="4204"/>
                  </a:cubicBezTo>
                  <a:lnTo>
                    <a:pt x="5235" y="4204"/>
                  </a:lnTo>
                  <a:cubicBezTo>
                    <a:pt x="5072" y="4173"/>
                    <a:pt x="4917" y="4173"/>
                    <a:pt x="4723" y="4173"/>
                  </a:cubicBezTo>
                  <a:lnTo>
                    <a:pt x="4723" y="4173"/>
                  </a:lnTo>
                  <a:cubicBezTo>
                    <a:pt x="4529" y="4204"/>
                    <a:pt x="4366" y="4204"/>
                    <a:pt x="4172" y="4173"/>
                  </a:cubicBezTo>
                  <a:lnTo>
                    <a:pt x="3653" y="4173"/>
                  </a:lnTo>
                  <a:cubicBezTo>
                    <a:pt x="3459" y="4204"/>
                    <a:pt x="3296" y="4204"/>
                    <a:pt x="3133" y="4173"/>
                  </a:cubicBezTo>
                  <a:lnTo>
                    <a:pt x="2653" y="4173"/>
                  </a:lnTo>
                  <a:cubicBezTo>
                    <a:pt x="2459" y="4173"/>
                    <a:pt x="2296" y="4204"/>
                    <a:pt x="2133" y="4204"/>
                  </a:cubicBezTo>
                  <a:lnTo>
                    <a:pt x="1621" y="4204"/>
                  </a:lnTo>
                  <a:lnTo>
                    <a:pt x="1133" y="4204"/>
                  </a:lnTo>
                  <a:close/>
                  <a:moveTo>
                    <a:pt x="2622" y="2296"/>
                  </a:moveTo>
                  <a:lnTo>
                    <a:pt x="3133" y="2296"/>
                  </a:lnTo>
                  <a:lnTo>
                    <a:pt x="3684" y="2296"/>
                  </a:lnTo>
                  <a:lnTo>
                    <a:pt x="4203" y="2296"/>
                  </a:lnTo>
                  <a:cubicBezTo>
                    <a:pt x="4397" y="2327"/>
                    <a:pt x="4560" y="2327"/>
                    <a:pt x="4723" y="2296"/>
                  </a:cubicBezTo>
                  <a:lnTo>
                    <a:pt x="5235" y="2296"/>
                  </a:lnTo>
                  <a:cubicBezTo>
                    <a:pt x="5429" y="2327"/>
                    <a:pt x="5591" y="2327"/>
                    <a:pt x="5785" y="2296"/>
                  </a:cubicBezTo>
                  <a:lnTo>
                    <a:pt x="6274" y="2296"/>
                  </a:lnTo>
                  <a:lnTo>
                    <a:pt x="6786" y="2296"/>
                  </a:lnTo>
                  <a:lnTo>
                    <a:pt x="7336" y="2296"/>
                  </a:lnTo>
                  <a:cubicBezTo>
                    <a:pt x="7530" y="2296"/>
                    <a:pt x="7693" y="2296"/>
                    <a:pt x="7856" y="2265"/>
                  </a:cubicBezTo>
                  <a:lnTo>
                    <a:pt x="8306" y="2265"/>
                  </a:lnTo>
                  <a:cubicBezTo>
                    <a:pt x="8468" y="2265"/>
                    <a:pt x="8631" y="2265"/>
                    <a:pt x="8794" y="2296"/>
                  </a:cubicBezTo>
                  <a:cubicBezTo>
                    <a:pt x="8988" y="2327"/>
                    <a:pt x="9182" y="2327"/>
                    <a:pt x="9376" y="2296"/>
                  </a:cubicBezTo>
                  <a:cubicBezTo>
                    <a:pt x="9569" y="2265"/>
                    <a:pt x="9725" y="2234"/>
                    <a:pt x="9887" y="2265"/>
                  </a:cubicBezTo>
                  <a:cubicBezTo>
                    <a:pt x="10050" y="2296"/>
                    <a:pt x="10244" y="2296"/>
                    <a:pt x="10407" y="2296"/>
                  </a:cubicBezTo>
                  <a:lnTo>
                    <a:pt x="10927" y="2296"/>
                  </a:lnTo>
                  <a:lnTo>
                    <a:pt x="11438" y="2296"/>
                  </a:lnTo>
                  <a:cubicBezTo>
                    <a:pt x="11601" y="2265"/>
                    <a:pt x="11764" y="2265"/>
                    <a:pt x="11958" y="2265"/>
                  </a:cubicBezTo>
                  <a:cubicBezTo>
                    <a:pt x="12121" y="2265"/>
                    <a:pt x="12315" y="2265"/>
                    <a:pt x="12477" y="2234"/>
                  </a:cubicBezTo>
                  <a:lnTo>
                    <a:pt x="12989" y="2234"/>
                  </a:lnTo>
                  <a:cubicBezTo>
                    <a:pt x="13183" y="2265"/>
                    <a:pt x="13346" y="2265"/>
                    <a:pt x="13509" y="2234"/>
                  </a:cubicBezTo>
                  <a:lnTo>
                    <a:pt x="14028" y="2234"/>
                  </a:lnTo>
                  <a:cubicBezTo>
                    <a:pt x="14222" y="2234"/>
                    <a:pt x="14346" y="2195"/>
                    <a:pt x="14447" y="2195"/>
                  </a:cubicBezTo>
                  <a:lnTo>
                    <a:pt x="14447" y="2195"/>
                  </a:lnTo>
                  <a:cubicBezTo>
                    <a:pt x="14509" y="2164"/>
                    <a:pt x="14571" y="2195"/>
                    <a:pt x="14641" y="2234"/>
                  </a:cubicBezTo>
                  <a:lnTo>
                    <a:pt x="14703" y="2234"/>
                  </a:lnTo>
                  <a:cubicBezTo>
                    <a:pt x="14703" y="2195"/>
                    <a:pt x="14734" y="2195"/>
                    <a:pt x="14734" y="2195"/>
                  </a:cubicBezTo>
                  <a:lnTo>
                    <a:pt x="14734" y="2133"/>
                  </a:lnTo>
                  <a:lnTo>
                    <a:pt x="14703" y="2102"/>
                  </a:lnTo>
                  <a:cubicBezTo>
                    <a:pt x="14610" y="2071"/>
                    <a:pt x="14509" y="2040"/>
                    <a:pt x="14416" y="2071"/>
                  </a:cubicBezTo>
                  <a:lnTo>
                    <a:pt x="14416" y="2071"/>
                  </a:lnTo>
                  <a:cubicBezTo>
                    <a:pt x="14315" y="2071"/>
                    <a:pt x="14183" y="2102"/>
                    <a:pt x="14028" y="2102"/>
                  </a:cubicBezTo>
                  <a:lnTo>
                    <a:pt x="13509" y="2102"/>
                  </a:lnTo>
                  <a:cubicBezTo>
                    <a:pt x="13346" y="2133"/>
                    <a:pt x="13183" y="2133"/>
                    <a:pt x="12989" y="2102"/>
                  </a:cubicBezTo>
                  <a:lnTo>
                    <a:pt x="12477" y="2102"/>
                  </a:lnTo>
                  <a:cubicBezTo>
                    <a:pt x="12315" y="2133"/>
                    <a:pt x="12121" y="2133"/>
                    <a:pt x="11958" y="2133"/>
                  </a:cubicBezTo>
                  <a:cubicBezTo>
                    <a:pt x="11764" y="2133"/>
                    <a:pt x="11601" y="2133"/>
                    <a:pt x="11438" y="2164"/>
                  </a:cubicBezTo>
                  <a:lnTo>
                    <a:pt x="10958" y="2164"/>
                  </a:lnTo>
                  <a:lnTo>
                    <a:pt x="10958" y="2164"/>
                  </a:lnTo>
                  <a:lnTo>
                    <a:pt x="10407" y="2164"/>
                  </a:lnTo>
                  <a:cubicBezTo>
                    <a:pt x="10244" y="2164"/>
                    <a:pt x="10081" y="2164"/>
                    <a:pt x="9918" y="2133"/>
                  </a:cubicBezTo>
                  <a:cubicBezTo>
                    <a:pt x="9725" y="2102"/>
                    <a:pt x="9569" y="2133"/>
                    <a:pt x="9337" y="2164"/>
                  </a:cubicBezTo>
                  <a:cubicBezTo>
                    <a:pt x="9143" y="2195"/>
                    <a:pt x="8988" y="2195"/>
                    <a:pt x="8825" y="2164"/>
                  </a:cubicBezTo>
                  <a:cubicBezTo>
                    <a:pt x="8662" y="2133"/>
                    <a:pt x="8468" y="2133"/>
                    <a:pt x="8306" y="2133"/>
                  </a:cubicBezTo>
                  <a:lnTo>
                    <a:pt x="7825" y="2133"/>
                  </a:lnTo>
                  <a:cubicBezTo>
                    <a:pt x="7693" y="2164"/>
                    <a:pt x="7530" y="2164"/>
                    <a:pt x="7336" y="2164"/>
                  </a:cubicBezTo>
                  <a:lnTo>
                    <a:pt x="6786" y="2164"/>
                  </a:lnTo>
                  <a:lnTo>
                    <a:pt x="6274" y="2164"/>
                  </a:lnTo>
                  <a:lnTo>
                    <a:pt x="5785" y="2164"/>
                  </a:lnTo>
                  <a:cubicBezTo>
                    <a:pt x="5591" y="2195"/>
                    <a:pt x="5429" y="2195"/>
                    <a:pt x="5235" y="2164"/>
                  </a:cubicBezTo>
                  <a:lnTo>
                    <a:pt x="4723" y="2164"/>
                  </a:lnTo>
                  <a:cubicBezTo>
                    <a:pt x="4560" y="2195"/>
                    <a:pt x="4397" y="2195"/>
                    <a:pt x="4234" y="2164"/>
                  </a:cubicBezTo>
                  <a:lnTo>
                    <a:pt x="3684" y="2164"/>
                  </a:lnTo>
                  <a:lnTo>
                    <a:pt x="3133" y="2164"/>
                  </a:lnTo>
                  <a:lnTo>
                    <a:pt x="2622" y="2164"/>
                  </a:lnTo>
                  <a:lnTo>
                    <a:pt x="2102" y="2164"/>
                  </a:lnTo>
                  <a:lnTo>
                    <a:pt x="1621" y="2164"/>
                  </a:lnTo>
                  <a:lnTo>
                    <a:pt x="1133" y="2164"/>
                  </a:lnTo>
                  <a:lnTo>
                    <a:pt x="582" y="2164"/>
                  </a:lnTo>
                  <a:lnTo>
                    <a:pt x="70" y="2164"/>
                  </a:lnTo>
                  <a:lnTo>
                    <a:pt x="32" y="2164"/>
                  </a:lnTo>
                  <a:cubicBezTo>
                    <a:pt x="1" y="2195"/>
                    <a:pt x="1" y="2195"/>
                    <a:pt x="1" y="2234"/>
                  </a:cubicBezTo>
                  <a:cubicBezTo>
                    <a:pt x="1" y="2234"/>
                    <a:pt x="1" y="2265"/>
                    <a:pt x="32" y="2265"/>
                  </a:cubicBezTo>
                  <a:lnTo>
                    <a:pt x="70" y="2296"/>
                  </a:lnTo>
                  <a:lnTo>
                    <a:pt x="582" y="2296"/>
                  </a:lnTo>
                  <a:lnTo>
                    <a:pt x="1133" y="2296"/>
                  </a:lnTo>
                  <a:lnTo>
                    <a:pt x="1621" y="2296"/>
                  </a:lnTo>
                  <a:lnTo>
                    <a:pt x="2102" y="2296"/>
                  </a:lnTo>
                  <a:lnTo>
                    <a:pt x="2622" y="2296"/>
                  </a:lnTo>
                  <a:close/>
                  <a:moveTo>
                    <a:pt x="3715" y="195"/>
                  </a:moveTo>
                  <a:cubicBezTo>
                    <a:pt x="3878" y="226"/>
                    <a:pt x="4041" y="226"/>
                    <a:pt x="4203" y="226"/>
                  </a:cubicBezTo>
                  <a:lnTo>
                    <a:pt x="4684" y="226"/>
                  </a:lnTo>
                  <a:cubicBezTo>
                    <a:pt x="4847" y="257"/>
                    <a:pt x="5041" y="257"/>
                    <a:pt x="5204" y="226"/>
                  </a:cubicBezTo>
                  <a:cubicBezTo>
                    <a:pt x="5398" y="226"/>
                    <a:pt x="5591" y="226"/>
                    <a:pt x="5754" y="195"/>
                  </a:cubicBezTo>
                  <a:lnTo>
                    <a:pt x="6305" y="195"/>
                  </a:lnTo>
                  <a:lnTo>
                    <a:pt x="6817" y="195"/>
                  </a:lnTo>
                  <a:cubicBezTo>
                    <a:pt x="6980" y="226"/>
                    <a:pt x="7142" y="226"/>
                    <a:pt x="7305" y="226"/>
                  </a:cubicBezTo>
                  <a:cubicBezTo>
                    <a:pt x="7499" y="195"/>
                    <a:pt x="7662" y="195"/>
                    <a:pt x="7786" y="226"/>
                  </a:cubicBezTo>
                  <a:lnTo>
                    <a:pt x="8337" y="226"/>
                  </a:lnTo>
                  <a:lnTo>
                    <a:pt x="8887" y="226"/>
                  </a:lnTo>
                  <a:lnTo>
                    <a:pt x="9376" y="226"/>
                  </a:lnTo>
                  <a:cubicBezTo>
                    <a:pt x="9531" y="226"/>
                    <a:pt x="9725" y="226"/>
                    <a:pt x="9887" y="195"/>
                  </a:cubicBezTo>
                  <a:cubicBezTo>
                    <a:pt x="10081" y="195"/>
                    <a:pt x="10244" y="164"/>
                    <a:pt x="10438" y="164"/>
                  </a:cubicBezTo>
                  <a:lnTo>
                    <a:pt x="10927" y="164"/>
                  </a:lnTo>
                  <a:cubicBezTo>
                    <a:pt x="11082" y="195"/>
                    <a:pt x="11275" y="195"/>
                    <a:pt x="11438" y="195"/>
                  </a:cubicBezTo>
                  <a:cubicBezTo>
                    <a:pt x="11632" y="195"/>
                    <a:pt x="11826" y="195"/>
                    <a:pt x="11989" y="226"/>
                  </a:cubicBezTo>
                  <a:lnTo>
                    <a:pt x="12508" y="226"/>
                  </a:lnTo>
                  <a:cubicBezTo>
                    <a:pt x="12671" y="226"/>
                    <a:pt x="12826" y="226"/>
                    <a:pt x="12958" y="195"/>
                  </a:cubicBezTo>
                  <a:cubicBezTo>
                    <a:pt x="13121" y="195"/>
                    <a:pt x="13315" y="195"/>
                    <a:pt x="13478" y="164"/>
                  </a:cubicBezTo>
                  <a:cubicBezTo>
                    <a:pt x="13672" y="133"/>
                    <a:pt x="13834" y="133"/>
                    <a:pt x="14028" y="164"/>
                  </a:cubicBezTo>
                  <a:cubicBezTo>
                    <a:pt x="14183" y="164"/>
                    <a:pt x="14315" y="195"/>
                    <a:pt x="14416" y="195"/>
                  </a:cubicBezTo>
                  <a:cubicBezTo>
                    <a:pt x="14478" y="164"/>
                    <a:pt x="14571" y="164"/>
                    <a:pt x="14672" y="164"/>
                  </a:cubicBezTo>
                  <a:cubicBezTo>
                    <a:pt x="14703" y="164"/>
                    <a:pt x="14703" y="164"/>
                    <a:pt x="14703" y="133"/>
                  </a:cubicBezTo>
                  <a:cubicBezTo>
                    <a:pt x="14734" y="133"/>
                    <a:pt x="14734" y="102"/>
                    <a:pt x="14734" y="102"/>
                  </a:cubicBezTo>
                  <a:cubicBezTo>
                    <a:pt x="14734" y="63"/>
                    <a:pt x="14734" y="63"/>
                    <a:pt x="14703" y="32"/>
                  </a:cubicBezTo>
                  <a:lnTo>
                    <a:pt x="14672" y="32"/>
                  </a:lnTo>
                  <a:cubicBezTo>
                    <a:pt x="14571" y="32"/>
                    <a:pt x="14478" y="32"/>
                    <a:pt x="14377" y="63"/>
                  </a:cubicBezTo>
                  <a:cubicBezTo>
                    <a:pt x="14315" y="63"/>
                    <a:pt x="14183" y="32"/>
                    <a:pt x="14028" y="32"/>
                  </a:cubicBezTo>
                  <a:cubicBezTo>
                    <a:pt x="13865" y="1"/>
                    <a:pt x="13672" y="1"/>
                    <a:pt x="13478" y="32"/>
                  </a:cubicBezTo>
                  <a:lnTo>
                    <a:pt x="13478" y="32"/>
                  </a:lnTo>
                  <a:cubicBezTo>
                    <a:pt x="13284" y="63"/>
                    <a:pt x="13121" y="63"/>
                    <a:pt x="12958" y="63"/>
                  </a:cubicBezTo>
                  <a:cubicBezTo>
                    <a:pt x="12826" y="102"/>
                    <a:pt x="12671" y="102"/>
                    <a:pt x="12508" y="102"/>
                  </a:cubicBezTo>
                  <a:lnTo>
                    <a:pt x="12508" y="102"/>
                  </a:lnTo>
                  <a:lnTo>
                    <a:pt x="11989" y="102"/>
                  </a:lnTo>
                  <a:cubicBezTo>
                    <a:pt x="11826" y="63"/>
                    <a:pt x="11632" y="63"/>
                    <a:pt x="11438" y="63"/>
                  </a:cubicBezTo>
                  <a:cubicBezTo>
                    <a:pt x="11275" y="63"/>
                    <a:pt x="11120" y="63"/>
                    <a:pt x="10958" y="32"/>
                  </a:cubicBezTo>
                  <a:lnTo>
                    <a:pt x="10927" y="32"/>
                  </a:lnTo>
                  <a:lnTo>
                    <a:pt x="10438" y="32"/>
                  </a:lnTo>
                  <a:lnTo>
                    <a:pt x="10407" y="32"/>
                  </a:lnTo>
                  <a:cubicBezTo>
                    <a:pt x="10244" y="32"/>
                    <a:pt x="10050" y="63"/>
                    <a:pt x="9887" y="63"/>
                  </a:cubicBezTo>
                  <a:cubicBezTo>
                    <a:pt x="9694" y="102"/>
                    <a:pt x="9531" y="102"/>
                    <a:pt x="9376" y="102"/>
                  </a:cubicBezTo>
                  <a:lnTo>
                    <a:pt x="8887" y="102"/>
                  </a:lnTo>
                  <a:lnTo>
                    <a:pt x="8337" y="102"/>
                  </a:lnTo>
                  <a:lnTo>
                    <a:pt x="7786" y="102"/>
                  </a:lnTo>
                  <a:cubicBezTo>
                    <a:pt x="7662" y="63"/>
                    <a:pt x="7499" y="63"/>
                    <a:pt x="7305" y="102"/>
                  </a:cubicBezTo>
                  <a:cubicBezTo>
                    <a:pt x="7142" y="102"/>
                    <a:pt x="6980" y="102"/>
                    <a:pt x="6817" y="63"/>
                  </a:cubicBezTo>
                  <a:lnTo>
                    <a:pt x="6305" y="63"/>
                  </a:lnTo>
                  <a:lnTo>
                    <a:pt x="5754" y="63"/>
                  </a:lnTo>
                  <a:cubicBezTo>
                    <a:pt x="5560" y="102"/>
                    <a:pt x="5398" y="102"/>
                    <a:pt x="5204" y="102"/>
                  </a:cubicBezTo>
                  <a:cubicBezTo>
                    <a:pt x="5041" y="133"/>
                    <a:pt x="4878" y="133"/>
                    <a:pt x="4723" y="102"/>
                  </a:cubicBezTo>
                  <a:lnTo>
                    <a:pt x="4684" y="102"/>
                  </a:lnTo>
                  <a:lnTo>
                    <a:pt x="4203" y="102"/>
                  </a:lnTo>
                  <a:cubicBezTo>
                    <a:pt x="4041" y="102"/>
                    <a:pt x="3878" y="102"/>
                    <a:pt x="3715" y="63"/>
                  </a:cubicBezTo>
                  <a:lnTo>
                    <a:pt x="3203" y="63"/>
                  </a:lnTo>
                  <a:cubicBezTo>
                    <a:pt x="3040" y="102"/>
                    <a:pt x="2846" y="102"/>
                    <a:pt x="2684" y="102"/>
                  </a:cubicBezTo>
                  <a:lnTo>
                    <a:pt x="2164" y="102"/>
                  </a:lnTo>
                  <a:lnTo>
                    <a:pt x="2133" y="102"/>
                  </a:lnTo>
                  <a:lnTo>
                    <a:pt x="1683" y="102"/>
                  </a:lnTo>
                  <a:lnTo>
                    <a:pt x="1133" y="102"/>
                  </a:lnTo>
                  <a:cubicBezTo>
                    <a:pt x="939" y="63"/>
                    <a:pt x="776" y="102"/>
                    <a:pt x="582" y="102"/>
                  </a:cubicBezTo>
                  <a:lnTo>
                    <a:pt x="70" y="102"/>
                  </a:lnTo>
                  <a:cubicBezTo>
                    <a:pt x="70" y="102"/>
                    <a:pt x="32" y="102"/>
                    <a:pt x="32" y="133"/>
                  </a:cubicBezTo>
                  <a:cubicBezTo>
                    <a:pt x="1" y="133"/>
                    <a:pt x="1" y="133"/>
                    <a:pt x="1" y="164"/>
                  </a:cubicBezTo>
                  <a:cubicBezTo>
                    <a:pt x="1" y="195"/>
                    <a:pt x="1" y="195"/>
                    <a:pt x="32" y="195"/>
                  </a:cubicBezTo>
                  <a:cubicBezTo>
                    <a:pt x="32" y="226"/>
                    <a:pt x="70" y="226"/>
                    <a:pt x="70" y="226"/>
                  </a:cubicBezTo>
                  <a:lnTo>
                    <a:pt x="582" y="226"/>
                  </a:lnTo>
                  <a:cubicBezTo>
                    <a:pt x="776" y="226"/>
                    <a:pt x="939" y="195"/>
                    <a:pt x="1133" y="226"/>
                  </a:cubicBezTo>
                  <a:lnTo>
                    <a:pt x="1133" y="226"/>
                  </a:lnTo>
                  <a:lnTo>
                    <a:pt x="1652" y="226"/>
                  </a:lnTo>
                  <a:lnTo>
                    <a:pt x="1683" y="226"/>
                  </a:lnTo>
                  <a:lnTo>
                    <a:pt x="2164" y="226"/>
                  </a:lnTo>
                  <a:lnTo>
                    <a:pt x="2684" y="226"/>
                  </a:lnTo>
                  <a:cubicBezTo>
                    <a:pt x="2877" y="226"/>
                    <a:pt x="3040" y="226"/>
                    <a:pt x="3234" y="1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27"/>
          <p:cNvSpPr/>
          <p:nvPr/>
        </p:nvSpPr>
        <p:spPr>
          <a:xfrm>
            <a:off x="6956231" y="2835338"/>
            <a:ext cx="156192" cy="327748"/>
          </a:xfrm>
          <a:custGeom>
            <a:rect b="b" l="l" r="r" t="t"/>
            <a:pathLst>
              <a:path extrusionOk="0" h="3154" w="1503">
                <a:moveTo>
                  <a:pt x="1126" y="1"/>
                </a:moveTo>
                <a:cubicBezTo>
                  <a:pt x="1081" y="23"/>
                  <a:pt x="1103" y="96"/>
                  <a:pt x="1103" y="141"/>
                </a:cubicBezTo>
                <a:cubicBezTo>
                  <a:pt x="1103" y="327"/>
                  <a:pt x="1103" y="541"/>
                  <a:pt x="1058" y="726"/>
                </a:cubicBezTo>
                <a:cubicBezTo>
                  <a:pt x="963" y="1289"/>
                  <a:pt x="704" y="1807"/>
                  <a:pt x="423" y="2296"/>
                </a:cubicBezTo>
                <a:cubicBezTo>
                  <a:pt x="411" y="2307"/>
                  <a:pt x="400" y="2313"/>
                  <a:pt x="389" y="2313"/>
                </a:cubicBezTo>
                <a:cubicBezTo>
                  <a:pt x="378" y="2313"/>
                  <a:pt x="366" y="2307"/>
                  <a:pt x="355" y="2296"/>
                </a:cubicBezTo>
                <a:cubicBezTo>
                  <a:pt x="327" y="2229"/>
                  <a:pt x="327" y="2155"/>
                  <a:pt x="304" y="2088"/>
                </a:cubicBezTo>
                <a:cubicBezTo>
                  <a:pt x="286" y="1989"/>
                  <a:pt x="251" y="1942"/>
                  <a:pt x="185" y="1942"/>
                </a:cubicBezTo>
                <a:cubicBezTo>
                  <a:pt x="172" y="1942"/>
                  <a:pt x="157" y="1944"/>
                  <a:pt x="141" y="1947"/>
                </a:cubicBezTo>
                <a:cubicBezTo>
                  <a:pt x="46" y="1947"/>
                  <a:pt x="46" y="2037"/>
                  <a:pt x="46" y="2110"/>
                </a:cubicBezTo>
                <a:cubicBezTo>
                  <a:pt x="23" y="2369"/>
                  <a:pt x="23" y="2628"/>
                  <a:pt x="1" y="2881"/>
                </a:cubicBezTo>
                <a:cubicBezTo>
                  <a:pt x="1" y="3057"/>
                  <a:pt x="81" y="3153"/>
                  <a:pt x="213" y="3153"/>
                </a:cubicBezTo>
                <a:cubicBezTo>
                  <a:pt x="241" y="3153"/>
                  <a:pt x="272" y="3149"/>
                  <a:pt x="304" y="3140"/>
                </a:cubicBezTo>
                <a:cubicBezTo>
                  <a:pt x="636" y="3050"/>
                  <a:pt x="918" y="2932"/>
                  <a:pt x="1199" y="2769"/>
                </a:cubicBezTo>
                <a:cubicBezTo>
                  <a:pt x="1244" y="2718"/>
                  <a:pt x="1289" y="2696"/>
                  <a:pt x="1312" y="2628"/>
                </a:cubicBezTo>
                <a:cubicBezTo>
                  <a:pt x="1362" y="2555"/>
                  <a:pt x="1312" y="2532"/>
                  <a:pt x="1267" y="2510"/>
                </a:cubicBezTo>
                <a:cubicBezTo>
                  <a:pt x="1222" y="2510"/>
                  <a:pt x="1171" y="2532"/>
                  <a:pt x="1148" y="2532"/>
                </a:cubicBezTo>
                <a:cubicBezTo>
                  <a:pt x="985" y="2600"/>
                  <a:pt x="822" y="2673"/>
                  <a:pt x="659" y="2741"/>
                </a:cubicBezTo>
                <a:cubicBezTo>
                  <a:pt x="918" y="2437"/>
                  <a:pt x="1103" y="2133"/>
                  <a:pt x="1244" y="1784"/>
                </a:cubicBezTo>
                <a:cubicBezTo>
                  <a:pt x="1407" y="1407"/>
                  <a:pt x="1503" y="985"/>
                  <a:pt x="1452" y="563"/>
                </a:cubicBezTo>
                <a:cubicBezTo>
                  <a:pt x="1452" y="377"/>
                  <a:pt x="1385" y="209"/>
                  <a:pt x="1267" y="46"/>
                </a:cubicBezTo>
                <a:cubicBezTo>
                  <a:pt x="1222" y="23"/>
                  <a:pt x="1171" y="1"/>
                  <a:pt x="1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7"/>
          <p:cNvSpPr/>
          <p:nvPr/>
        </p:nvSpPr>
        <p:spPr>
          <a:xfrm rot="-1161333">
            <a:off x="5292722" y="3589792"/>
            <a:ext cx="317063" cy="244513"/>
          </a:xfrm>
          <a:custGeom>
            <a:rect b="b" l="l" r="r" t="t"/>
            <a:pathLst>
              <a:path extrusionOk="0" h="2353" w="3051">
                <a:moveTo>
                  <a:pt x="1902" y="0"/>
                </a:moveTo>
                <a:cubicBezTo>
                  <a:pt x="1852" y="0"/>
                  <a:pt x="1807" y="0"/>
                  <a:pt x="1807" y="51"/>
                </a:cubicBezTo>
                <a:cubicBezTo>
                  <a:pt x="1784" y="118"/>
                  <a:pt x="1852" y="141"/>
                  <a:pt x="1902" y="141"/>
                </a:cubicBezTo>
                <a:cubicBezTo>
                  <a:pt x="1925" y="169"/>
                  <a:pt x="1970" y="169"/>
                  <a:pt x="1992" y="169"/>
                </a:cubicBezTo>
                <a:cubicBezTo>
                  <a:pt x="2133" y="191"/>
                  <a:pt x="2274" y="191"/>
                  <a:pt x="2414" y="214"/>
                </a:cubicBezTo>
                <a:cubicBezTo>
                  <a:pt x="2392" y="259"/>
                  <a:pt x="2347" y="259"/>
                  <a:pt x="2324" y="259"/>
                </a:cubicBezTo>
                <a:cubicBezTo>
                  <a:pt x="1762" y="377"/>
                  <a:pt x="1267" y="658"/>
                  <a:pt x="822" y="1013"/>
                </a:cubicBezTo>
                <a:cubicBezTo>
                  <a:pt x="518" y="1266"/>
                  <a:pt x="282" y="1575"/>
                  <a:pt x="96" y="1924"/>
                </a:cubicBezTo>
                <a:cubicBezTo>
                  <a:pt x="51" y="1997"/>
                  <a:pt x="23" y="2087"/>
                  <a:pt x="1" y="2183"/>
                </a:cubicBezTo>
                <a:cubicBezTo>
                  <a:pt x="1" y="2251"/>
                  <a:pt x="23" y="2324"/>
                  <a:pt x="96" y="2346"/>
                </a:cubicBezTo>
                <a:cubicBezTo>
                  <a:pt x="113" y="2350"/>
                  <a:pt x="128" y="2352"/>
                  <a:pt x="140" y="2352"/>
                </a:cubicBezTo>
                <a:cubicBezTo>
                  <a:pt x="201" y="2352"/>
                  <a:pt x="222" y="2311"/>
                  <a:pt x="260" y="2251"/>
                </a:cubicBezTo>
                <a:cubicBezTo>
                  <a:pt x="400" y="2020"/>
                  <a:pt x="563" y="1806"/>
                  <a:pt x="777" y="1598"/>
                </a:cubicBezTo>
                <a:cubicBezTo>
                  <a:pt x="1177" y="1198"/>
                  <a:pt x="1666" y="917"/>
                  <a:pt x="2184" y="681"/>
                </a:cubicBezTo>
                <a:cubicBezTo>
                  <a:pt x="2220" y="663"/>
                  <a:pt x="2257" y="630"/>
                  <a:pt x="2308" y="630"/>
                </a:cubicBezTo>
                <a:cubicBezTo>
                  <a:pt x="2320" y="630"/>
                  <a:pt x="2333" y="631"/>
                  <a:pt x="2347" y="636"/>
                </a:cubicBezTo>
                <a:cubicBezTo>
                  <a:pt x="2347" y="731"/>
                  <a:pt x="2274" y="799"/>
                  <a:pt x="2251" y="872"/>
                </a:cubicBezTo>
                <a:cubicBezTo>
                  <a:pt x="2229" y="940"/>
                  <a:pt x="2251" y="985"/>
                  <a:pt x="2324" y="1035"/>
                </a:cubicBezTo>
                <a:cubicBezTo>
                  <a:pt x="2350" y="1048"/>
                  <a:pt x="2386" y="1061"/>
                  <a:pt x="2420" y="1061"/>
                </a:cubicBezTo>
                <a:cubicBezTo>
                  <a:pt x="2444" y="1061"/>
                  <a:pt x="2469" y="1054"/>
                  <a:pt x="2488" y="1035"/>
                </a:cubicBezTo>
                <a:cubicBezTo>
                  <a:pt x="2510" y="1013"/>
                  <a:pt x="2533" y="985"/>
                  <a:pt x="2555" y="940"/>
                </a:cubicBezTo>
                <a:cubicBezTo>
                  <a:pt x="2696" y="754"/>
                  <a:pt x="2814" y="563"/>
                  <a:pt x="2955" y="399"/>
                </a:cubicBezTo>
                <a:cubicBezTo>
                  <a:pt x="3050" y="281"/>
                  <a:pt x="3028" y="214"/>
                  <a:pt x="2910" y="118"/>
                </a:cubicBezTo>
                <a:cubicBezTo>
                  <a:pt x="2864" y="96"/>
                  <a:pt x="2814" y="73"/>
                  <a:pt x="2769" y="73"/>
                </a:cubicBezTo>
                <a:cubicBezTo>
                  <a:pt x="2488" y="0"/>
                  <a:pt x="2206" y="0"/>
                  <a:pt x="1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2" name="Google Shape;582;p27"/>
          <p:cNvGrpSpPr/>
          <p:nvPr/>
        </p:nvGrpSpPr>
        <p:grpSpPr>
          <a:xfrm>
            <a:off x="4739201" y="2571754"/>
            <a:ext cx="65425" cy="288120"/>
            <a:chOff x="4466501" y="2571754"/>
            <a:chExt cx="65425" cy="288120"/>
          </a:xfrm>
        </p:grpSpPr>
        <p:sp>
          <p:nvSpPr>
            <p:cNvPr id="583" name="Google Shape;583;p27"/>
            <p:cNvSpPr/>
            <p:nvPr/>
          </p:nvSpPr>
          <p:spPr>
            <a:xfrm>
              <a:off x="4476225" y="2571754"/>
              <a:ext cx="55701" cy="207414"/>
            </a:xfrm>
            <a:custGeom>
              <a:rect b="b" l="l" r="r" t="t"/>
              <a:pathLst>
                <a:path extrusionOk="0" h="1996" w="536">
                  <a:moveTo>
                    <a:pt x="307" y="0"/>
                  </a:moveTo>
                  <a:cubicBezTo>
                    <a:pt x="273" y="0"/>
                    <a:pt x="240" y="9"/>
                    <a:pt x="209" y="26"/>
                  </a:cubicBezTo>
                  <a:cubicBezTo>
                    <a:pt x="113" y="77"/>
                    <a:pt x="113" y="144"/>
                    <a:pt x="91" y="217"/>
                  </a:cubicBezTo>
                  <a:cubicBezTo>
                    <a:pt x="46" y="684"/>
                    <a:pt x="1" y="1151"/>
                    <a:pt x="23" y="1647"/>
                  </a:cubicBezTo>
                  <a:cubicBezTo>
                    <a:pt x="23" y="1714"/>
                    <a:pt x="23" y="1787"/>
                    <a:pt x="46" y="1855"/>
                  </a:cubicBezTo>
                  <a:cubicBezTo>
                    <a:pt x="91" y="1950"/>
                    <a:pt x="141" y="1995"/>
                    <a:pt x="231" y="1995"/>
                  </a:cubicBezTo>
                  <a:cubicBezTo>
                    <a:pt x="305" y="1995"/>
                    <a:pt x="395" y="1950"/>
                    <a:pt x="423" y="1855"/>
                  </a:cubicBezTo>
                  <a:cubicBezTo>
                    <a:pt x="445" y="1787"/>
                    <a:pt x="468" y="1714"/>
                    <a:pt x="468" y="1624"/>
                  </a:cubicBezTo>
                  <a:cubicBezTo>
                    <a:pt x="490" y="1365"/>
                    <a:pt x="513" y="1084"/>
                    <a:pt x="513" y="803"/>
                  </a:cubicBezTo>
                  <a:cubicBezTo>
                    <a:pt x="513" y="611"/>
                    <a:pt x="535" y="403"/>
                    <a:pt x="513" y="189"/>
                  </a:cubicBezTo>
                  <a:cubicBezTo>
                    <a:pt x="496" y="69"/>
                    <a:pt x="402" y="0"/>
                    <a:pt x="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 rot="10800000">
              <a:off x="4466501" y="2807224"/>
              <a:ext cx="63624" cy="52650"/>
            </a:xfrm>
            <a:custGeom>
              <a:rect b="b" l="l" r="r" t="t"/>
              <a:pathLst>
                <a:path extrusionOk="0" h="350" w="423">
                  <a:moveTo>
                    <a:pt x="192" y="1"/>
                  </a:moveTo>
                  <a:cubicBezTo>
                    <a:pt x="96" y="1"/>
                    <a:pt x="1" y="68"/>
                    <a:pt x="1" y="164"/>
                  </a:cubicBezTo>
                  <a:cubicBezTo>
                    <a:pt x="1" y="260"/>
                    <a:pt x="119" y="350"/>
                    <a:pt x="237" y="350"/>
                  </a:cubicBezTo>
                  <a:cubicBezTo>
                    <a:pt x="333" y="350"/>
                    <a:pt x="400" y="305"/>
                    <a:pt x="400" y="209"/>
                  </a:cubicBezTo>
                  <a:cubicBezTo>
                    <a:pt x="423" y="119"/>
                    <a:pt x="305" y="23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590" name="Google Shape;590;p28"/>
          <p:cNvSpPr/>
          <p:nvPr/>
        </p:nvSpPr>
        <p:spPr>
          <a:xfrm>
            <a:off x="7151247" y="1609186"/>
            <a:ext cx="81857" cy="90909"/>
          </a:xfrm>
          <a:custGeom>
            <a:rect b="b" l="l" r="r" t="t"/>
            <a:pathLst>
              <a:path extrusionOk="0" h="583" w="544">
                <a:moveTo>
                  <a:pt x="31" y="1"/>
                </a:moveTo>
                <a:cubicBezTo>
                  <a:pt x="0" y="195"/>
                  <a:pt x="0" y="388"/>
                  <a:pt x="0" y="582"/>
                </a:cubicBezTo>
                <a:lnTo>
                  <a:pt x="225" y="582"/>
                </a:lnTo>
                <a:cubicBezTo>
                  <a:pt x="287" y="551"/>
                  <a:pt x="419" y="582"/>
                  <a:pt x="481" y="512"/>
                </a:cubicBezTo>
                <a:cubicBezTo>
                  <a:pt x="543" y="481"/>
                  <a:pt x="512" y="450"/>
                  <a:pt x="512" y="388"/>
                </a:cubicBezTo>
                <a:lnTo>
                  <a:pt x="512" y="257"/>
                </a:lnTo>
                <a:lnTo>
                  <a:pt x="512" y="63"/>
                </a:lnTo>
                <a:cubicBezTo>
                  <a:pt x="471" y="52"/>
                  <a:pt x="428" y="49"/>
                  <a:pt x="385" y="49"/>
                </a:cubicBezTo>
                <a:cubicBezTo>
                  <a:pt x="297" y="49"/>
                  <a:pt x="202" y="63"/>
                  <a:pt x="93" y="63"/>
                </a:cubicBezTo>
                <a:cubicBezTo>
                  <a:pt x="62" y="63"/>
                  <a:pt x="62" y="32"/>
                  <a:pt x="62" y="32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8"/>
          <p:cNvSpPr/>
          <p:nvPr/>
        </p:nvSpPr>
        <p:spPr>
          <a:xfrm>
            <a:off x="7140713" y="1865536"/>
            <a:ext cx="83061" cy="90909"/>
          </a:xfrm>
          <a:custGeom>
            <a:rect b="b" l="l" r="r" t="t"/>
            <a:pathLst>
              <a:path extrusionOk="0" h="583" w="552">
                <a:moveTo>
                  <a:pt x="31" y="1"/>
                </a:moveTo>
                <a:cubicBezTo>
                  <a:pt x="0" y="194"/>
                  <a:pt x="0" y="388"/>
                  <a:pt x="31" y="582"/>
                </a:cubicBezTo>
                <a:lnTo>
                  <a:pt x="225" y="582"/>
                </a:lnTo>
                <a:cubicBezTo>
                  <a:pt x="326" y="551"/>
                  <a:pt x="419" y="551"/>
                  <a:pt x="489" y="520"/>
                </a:cubicBezTo>
                <a:cubicBezTo>
                  <a:pt x="551" y="489"/>
                  <a:pt x="551" y="458"/>
                  <a:pt x="551" y="388"/>
                </a:cubicBezTo>
                <a:lnTo>
                  <a:pt x="551" y="264"/>
                </a:lnTo>
                <a:cubicBezTo>
                  <a:pt x="551" y="194"/>
                  <a:pt x="551" y="132"/>
                  <a:pt x="520" y="70"/>
                </a:cubicBezTo>
                <a:cubicBezTo>
                  <a:pt x="476" y="58"/>
                  <a:pt x="433" y="53"/>
                  <a:pt x="390" y="53"/>
                </a:cubicBezTo>
                <a:cubicBezTo>
                  <a:pt x="305" y="53"/>
                  <a:pt x="220" y="70"/>
                  <a:pt x="132" y="70"/>
                </a:cubicBezTo>
                <a:cubicBezTo>
                  <a:pt x="70" y="70"/>
                  <a:pt x="70" y="32"/>
                  <a:pt x="70" y="1"/>
                </a:cubicBezTo>
                <a:close/>
              </a:path>
            </a:pathLst>
          </a:cu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8"/>
          <p:cNvSpPr/>
          <p:nvPr/>
        </p:nvSpPr>
        <p:spPr>
          <a:xfrm>
            <a:off x="7131383" y="2123134"/>
            <a:ext cx="82910" cy="90753"/>
          </a:xfrm>
          <a:custGeom>
            <a:rect b="b" l="l" r="r" t="t"/>
            <a:pathLst>
              <a:path extrusionOk="0" h="582" w="551">
                <a:moveTo>
                  <a:pt x="31" y="0"/>
                </a:moveTo>
                <a:cubicBezTo>
                  <a:pt x="31" y="194"/>
                  <a:pt x="0" y="388"/>
                  <a:pt x="31" y="582"/>
                </a:cubicBezTo>
                <a:cubicBezTo>
                  <a:pt x="93" y="582"/>
                  <a:pt x="163" y="582"/>
                  <a:pt x="256" y="551"/>
                </a:cubicBezTo>
                <a:cubicBezTo>
                  <a:pt x="326" y="551"/>
                  <a:pt x="450" y="551"/>
                  <a:pt x="520" y="512"/>
                </a:cubicBezTo>
                <a:cubicBezTo>
                  <a:pt x="551" y="481"/>
                  <a:pt x="551" y="450"/>
                  <a:pt x="551" y="388"/>
                </a:cubicBezTo>
                <a:lnTo>
                  <a:pt x="551" y="225"/>
                </a:lnTo>
                <a:lnTo>
                  <a:pt x="551" y="31"/>
                </a:lnTo>
                <a:cubicBezTo>
                  <a:pt x="388" y="31"/>
                  <a:pt x="256" y="62"/>
                  <a:pt x="132" y="62"/>
                </a:cubicBezTo>
                <a:cubicBezTo>
                  <a:pt x="93" y="62"/>
                  <a:pt x="62" y="31"/>
                  <a:pt x="62" y="0"/>
                </a:cubicBezTo>
                <a:close/>
              </a:path>
            </a:pathLst>
          </a:cu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8"/>
          <p:cNvSpPr/>
          <p:nvPr/>
        </p:nvSpPr>
        <p:spPr>
          <a:xfrm>
            <a:off x="7126719" y="2379484"/>
            <a:ext cx="82910" cy="90753"/>
          </a:xfrm>
          <a:custGeom>
            <a:rect b="b" l="l" r="r" t="t"/>
            <a:pathLst>
              <a:path extrusionOk="0" h="582" w="551">
                <a:moveTo>
                  <a:pt x="31" y="0"/>
                </a:moveTo>
                <a:cubicBezTo>
                  <a:pt x="0" y="194"/>
                  <a:pt x="0" y="388"/>
                  <a:pt x="0" y="582"/>
                </a:cubicBezTo>
                <a:cubicBezTo>
                  <a:pt x="93" y="582"/>
                  <a:pt x="163" y="582"/>
                  <a:pt x="225" y="551"/>
                </a:cubicBezTo>
                <a:cubicBezTo>
                  <a:pt x="287" y="551"/>
                  <a:pt x="419" y="551"/>
                  <a:pt x="481" y="520"/>
                </a:cubicBezTo>
                <a:cubicBezTo>
                  <a:pt x="551" y="489"/>
                  <a:pt x="512" y="458"/>
                  <a:pt x="512" y="388"/>
                </a:cubicBezTo>
                <a:lnTo>
                  <a:pt x="512" y="225"/>
                </a:lnTo>
                <a:lnTo>
                  <a:pt x="512" y="31"/>
                </a:lnTo>
                <a:cubicBezTo>
                  <a:pt x="388" y="31"/>
                  <a:pt x="256" y="70"/>
                  <a:pt x="93" y="70"/>
                </a:cubicBezTo>
                <a:cubicBezTo>
                  <a:pt x="62" y="70"/>
                  <a:pt x="31" y="31"/>
                  <a:pt x="31" y="0"/>
                </a:cubicBezTo>
                <a:close/>
              </a:path>
            </a:pathLst>
          </a:cu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8"/>
          <p:cNvSpPr/>
          <p:nvPr/>
        </p:nvSpPr>
        <p:spPr>
          <a:xfrm>
            <a:off x="7116185" y="2636925"/>
            <a:ext cx="83061" cy="90909"/>
          </a:xfrm>
          <a:custGeom>
            <a:rect b="b" l="l" r="r" t="t"/>
            <a:pathLst>
              <a:path extrusionOk="0" h="583" w="552">
                <a:moveTo>
                  <a:pt x="39" y="1"/>
                </a:moveTo>
                <a:cubicBezTo>
                  <a:pt x="1" y="195"/>
                  <a:pt x="1" y="389"/>
                  <a:pt x="39" y="583"/>
                </a:cubicBezTo>
                <a:cubicBezTo>
                  <a:pt x="101" y="583"/>
                  <a:pt x="163" y="583"/>
                  <a:pt x="233" y="552"/>
                </a:cubicBezTo>
                <a:cubicBezTo>
                  <a:pt x="326" y="552"/>
                  <a:pt x="427" y="552"/>
                  <a:pt x="489" y="513"/>
                </a:cubicBezTo>
                <a:cubicBezTo>
                  <a:pt x="551" y="482"/>
                  <a:pt x="551" y="451"/>
                  <a:pt x="551" y="389"/>
                </a:cubicBezTo>
                <a:lnTo>
                  <a:pt x="551" y="226"/>
                </a:lnTo>
                <a:cubicBezTo>
                  <a:pt x="520" y="164"/>
                  <a:pt x="520" y="94"/>
                  <a:pt x="520" y="32"/>
                </a:cubicBezTo>
                <a:cubicBezTo>
                  <a:pt x="388" y="32"/>
                  <a:pt x="264" y="63"/>
                  <a:pt x="132" y="63"/>
                </a:cubicBezTo>
                <a:cubicBezTo>
                  <a:pt x="70" y="63"/>
                  <a:pt x="70" y="32"/>
                  <a:pt x="70" y="1"/>
                </a:cubicBezTo>
                <a:close/>
              </a:path>
            </a:pathLst>
          </a:cu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8"/>
          <p:cNvSpPr/>
          <p:nvPr/>
        </p:nvSpPr>
        <p:spPr>
          <a:xfrm>
            <a:off x="7126719" y="1593125"/>
            <a:ext cx="126096" cy="132387"/>
          </a:xfrm>
          <a:custGeom>
            <a:rect b="b" l="l" r="r" t="t"/>
            <a:pathLst>
              <a:path extrusionOk="0" h="849" w="838">
                <a:moveTo>
                  <a:pt x="125" y="1"/>
                </a:moveTo>
                <a:cubicBezTo>
                  <a:pt x="108" y="1"/>
                  <a:pt x="93" y="11"/>
                  <a:pt x="93" y="34"/>
                </a:cubicBezTo>
                <a:cubicBezTo>
                  <a:pt x="0" y="298"/>
                  <a:pt x="0" y="553"/>
                  <a:pt x="31" y="778"/>
                </a:cubicBezTo>
                <a:cubicBezTo>
                  <a:pt x="31" y="848"/>
                  <a:pt x="93" y="848"/>
                  <a:pt x="124" y="848"/>
                </a:cubicBezTo>
                <a:cubicBezTo>
                  <a:pt x="256" y="809"/>
                  <a:pt x="388" y="809"/>
                  <a:pt x="512" y="778"/>
                </a:cubicBezTo>
                <a:cubicBezTo>
                  <a:pt x="582" y="778"/>
                  <a:pt x="706" y="778"/>
                  <a:pt x="776" y="716"/>
                </a:cubicBezTo>
                <a:cubicBezTo>
                  <a:pt x="838" y="654"/>
                  <a:pt x="807" y="553"/>
                  <a:pt x="807" y="491"/>
                </a:cubicBezTo>
                <a:lnTo>
                  <a:pt x="807" y="104"/>
                </a:lnTo>
                <a:cubicBezTo>
                  <a:pt x="807" y="73"/>
                  <a:pt x="776" y="34"/>
                  <a:pt x="745" y="34"/>
                </a:cubicBezTo>
                <a:cubicBezTo>
                  <a:pt x="680" y="22"/>
                  <a:pt x="615" y="14"/>
                  <a:pt x="549" y="14"/>
                </a:cubicBezTo>
                <a:cubicBezTo>
                  <a:pt x="452" y="14"/>
                  <a:pt x="354" y="31"/>
                  <a:pt x="256" y="73"/>
                </a:cubicBezTo>
                <a:cubicBezTo>
                  <a:pt x="225" y="73"/>
                  <a:pt x="225" y="104"/>
                  <a:pt x="225" y="135"/>
                </a:cubicBezTo>
                <a:cubicBezTo>
                  <a:pt x="225" y="135"/>
                  <a:pt x="225" y="166"/>
                  <a:pt x="256" y="166"/>
                </a:cubicBezTo>
                <a:cubicBezTo>
                  <a:pt x="365" y="166"/>
                  <a:pt x="460" y="152"/>
                  <a:pt x="548" y="152"/>
                </a:cubicBezTo>
                <a:cubicBezTo>
                  <a:pt x="591" y="152"/>
                  <a:pt x="634" y="155"/>
                  <a:pt x="675" y="166"/>
                </a:cubicBezTo>
                <a:lnTo>
                  <a:pt x="675" y="360"/>
                </a:lnTo>
                <a:lnTo>
                  <a:pt x="675" y="491"/>
                </a:lnTo>
                <a:cubicBezTo>
                  <a:pt x="675" y="553"/>
                  <a:pt x="706" y="584"/>
                  <a:pt x="644" y="615"/>
                </a:cubicBezTo>
                <a:cubicBezTo>
                  <a:pt x="582" y="685"/>
                  <a:pt x="450" y="654"/>
                  <a:pt x="388" y="685"/>
                </a:cubicBezTo>
                <a:lnTo>
                  <a:pt x="163" y="685"/>
                </a:lnTo>
                <a:cubicBezTo>
                  <a:pt x="163" y="491"/>
                  <a:pt x="163" y="298"/>
                  <a:pt x="194" y="104"/>
                </a:cubicBezTo>
                <a:lnTo>
                  <a:pt x="194" y="73"/>
                </a:lnTo>
                <a:cubicBezTo>
                  <a:pt x="194" y="29"/>
                  <a:pt x="155" y="1"/>
                  <a:pt x="1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8"/>
          <p:cNvSpPr/>
          <p:nvPr/>
        </p:nvSpPr>
        <p:spPr>
          <a:xfrm>
            <a:off x="7122054" y="1850255"/>
            <a:ext cx="121431" cy="131607"/>
          </a:xfrm>
          <a:custGeom>
            <a:rect b="b" l="l" r="r" t="t"/>
            <a:pathLst>
              <a:path extrusionOk="0" h="844" w="807">
                <a:moveTo>
                  <a:pt x="111" y="1"/>
                </a:moveTo>
                <a:cubicBezTo>
                  <a:pt x="94" y="1"/>
                  <a:pt x="76" y="10"/>
                  <a:pt x="62" y="37"/>
                </a:cubicBezTo>
                <a:cubicBezTo>
                  <a:pt x="0" y="292"/>
                  <a:pt x="0" y="556"/>
                  <a:pt x="31" y="781"/>
                </a:cubicBezTo>
                <a:cubicBezTo>
                  <a:pt x="31" y="843"/>
                  <a:pt x="62" y="843"/>
                  <a:pt x="93" y="843"/>
                </a:cubicBezTo>
                <a:cubicBezTo>
                  <a:pt x="225" y="812"/>
                  <a:pt x="349" y="812"/>
                  <a:pt x="481" y="781"/>
                </a:cubicBezTo>
                <a:cubicBezTo>
                  <a:pt x="582" y="781"/>
                  <a:pt x="706" y="781"/>
                  <a:pt x="776" y="711"/>
                </a:cubicBezTo>
                <a:cubicBezTo>
                  <a:pt x="807" y="649"/>
                  <a:pt x="807" y="556"/>
                  <a:pt x="807" y="486"/>
                </a:cubicBezTo>
                <a:cubicBezTo>
                  <a:pt x="807" y="362"/>
                  <a:pt x="776" y="230"/>
                  <a:pt x="776" y="99"/>
                </a:cubicBezTo>
                <a:cubicBezTo>
                  <a:pt x="776" y="37"/>
                  <a:pt x="776" y="37"/>
                  <a:pt x="706" y="37"/>
                </a:cubicBezTo>
                <a:cubicBezTo>
                  <a:pt x="639" y="24"/>
                  <a:pt x="572" y="16"/>
                  <a:pt x="507" y="16"/>
                </a:cubicBezTo>
                <a:cubicBezTo>
                  <a:pt x="413" y="16"/>
                  <a:pt x="321" y="31"/>
                  <a:pt x="225" y="68"/>
                </a:cubicBezTo>
                <a:cubicBezTo>
                  <a:pt x="194" y="68"/>
                  <a:pt x="194" y="99"/>
                  <a:pt x="194" y="99"/>
                </a:cubicBezTo>
                <a:cubicBezTo>
                  <a:pt x="194" y="130"/>
                  <a:pt x="194" y="168"/>
                  <a:pt x="256" y="168"/>
                </a:cubicBezTo>
                <a:cubicBezTo>
                  <a:pt x="344" y="168"/>
                  <a:pt x="429" y="151"/>
                  <a:pt x="514" y="151"/>
                </a:cubicBezTo>
                <a:cubicBezTo>
                  <a:pt x="557" y="151"/>
                  <a:pt x="600" y="156"/>
                  <a:pt x="644" y="168"/>
                </a:cubicBezTo>
                <a:cubicBezTo>
                  <a:pt x="675" y="230"/>
                  <a:pt x="675" y="292"/>
                  <a:pt x="675" y="362"/>
                </a:cubicBezTo>
                <a:lnTo>
                  <a:pt x="675" y="486"/>
                </a:lnTo>
                <a:cubicBezTo>
                  <a:pt x="675" y="556"/>
                  <a:pt x="675" y="587"/>
                  <a:pt x="613" y="618"/>
                </a:cubicBezTo>
                <a:cubicBezTo>
                  <a:pt x="543" y="649"/>
                  <a:pt x="450" y="649"/>
                  <a:pt x="349" y="680"/>
                </a:cubicBezTo>
                <a:lnTo>
                  <a:pt x="155" y="680"/>
                </a:lnTo>
                <a:cubicBezTo>
                  <a:pt x="124" y="486"/>
                  <a:pt x="124" y="292"/>
                  <a:pt x="155" y="99"/>
                </a:cubicBezTo>
                <a:lnTo>
                  <a:pt x="155" y="37"/>
                </a:lnTo>
                <a:cubicBezTo>
                  <a:pt x="155" y="19"/>
                  <a:pt x="135" y="1"/>
                  <a:pt x="1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8"/>
          <p:cNvSpPr/>
          <p:nvPr/>
        </p:nvSpPr>
        <p:spPr>
          <a:xfrm>
            <a:off x="7111520" y="2105046"/>
            <a:ext cx="127300" cy="134258"/>
          </a:xfrm>
          <a:custGeom>
            <a:rect b="b" l="l" r="r" t="t"/>
            <a:pathLst>
              <a:path extrusionOk="0" h="861" w="846">
                <a:moveTo>
                  <a:pt x="144" y="0"/>
                </a:moveTo>
                <a:cubicBezTo>
                  <a:pt x="117" y="0"/>
                  <a:pt x="86" y="16"/>
                  <a:pt x="70" y="47"/>
                </a:cubicBezTo>
                <a:cubicBezTo>
                  <a:pt x="1" y="279"/>
                  <a:pt x="1" y="535"/>
                  <a:pt x="32" y="791"/>
                </a:cubicBezTo>
                <a:cubicBezTo>
                  <a:pt x="32" y="822"/>
                  <a:pt x="101" y="861"/>
                  <a:pt x="132" y="861"/>
                </a:cubicBezTo>
                <a:cubicBezTo>
                  <a:pt x="264" y="822"/>
                  <a:pt x="388" y="822"/>
                  <a:pt x="520" y="791"/>
                </a:cubicBezTo>
                <a:cubicBezTo>
                  <a:pt x="582" y="791"/>
                  <a:pt x="714" y="791"/>
                  <a:pt x="776" y="729"/>
                </a:cubicBezTo>
                <a:cubicBezTo>
                  <a:pt x="846" y="667"/>
                  <a:pt x="807" y="566"/>
                  <a:pt x="807" y="504"/>
                </a:cubicBezTo>
                <a:lnTo>
                  <a:pt x="807" y="116"/>
                </a:lnTo>
                <a:cubicBezTo>
                  <a:pt x="807" y="47"/>
                  <a:pt x="776" y="47"/>
                  <a:pt x="745" y="47"/>
                </a:cubicBezTo>
                <a:cubicBezTo>
                  <a:pt x="680" y="34"/>
                  <a:pt x="610" y="27"/>
                  <a:pt x="539" y="27"/>
                </a:cubicBezTo>
                <a:cubicBezTo>
                  <a:pt x="432" y="27"/>
                  <a:pt x="323" y="43"/>
                  <a:pt x="225" y="85"/>
                </a:cubicBezTo>
                <a:lnTo>
                  <a:pt x="194" y="116"/>
                </a:lnTo>
                <a:cubicBezTo>
                  <a:pt x="194" y="147"/>
                  <a:pt x="225" y="178"/>
                  <a:pt x="264" y="178"/>
                </a:cubicBezTo>
                <a:cubicBezTo>
                  <a:pt x="388" y="178"/>
                  <a:pt x="520" y="147"/>
                  <a:pt x="683" y="147"/>
                </a:cubicBezTo>
                <a:lnTo>
                  <a:pt x="683" y="341"/>
                </a:lnTo>
                <a:lnTo>
                  <a:pt x="683" y="504"/>
                </a:lnTo>
                <a:cubicBezTo>
                  <a:pt x="683" y="566"/>
                  <a:pt x="683" y="597"/>
                  <a:pt x="652" y="628"/>
                </a:cubicBezTo>
                <a:cubicBezTo>
                  <a:pt x="582" y="667"/>
                  <a:pt x="458" y="667"/>
                  <a:pt x="388" y="667"/>
                </a:cubicBezTo>
                <a:cubicBezTo>
                  <a:pt x="295" y="698"/>
                  <a:pt x="225" y="698"/>
                  <a:pt x="163" y="698"/>
                </a:cubicBezTo>
                <a:cubicBezTo>
                  <a:pt x="132" y="504"/>
                  <a:pt x="163" y="310"/>
                  <a:pt x="163" y="116"/>
                </a:cubicBezTo>
                <a:cubicBezTo>
                  <a:pt x="163" y="116"/>
                  <a:pt x="194" y="85"/>
                  <a:pt x="194" y="47"/>
                </a:cubicBezTo>
                <a:cubicBezTo>
                  <a:pt x="194" y="16"/>
                  <a:pt x="171" y="0"/>
                  <a:pt x="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8"/>
          <p:cNvSpPr/>
          <p:nvPr/>
        </p:nvSpPr>
        <p:spPr>
          <a:xfrm>
            <a:off x="7102191" y="2362487"/>
            <a:ext cx="126246" cy="133166"/>
          </a:xfrm>
          <a:custGeom>
            <a:rect b="b" l="l" r="r" t="t"/>
            <a:pathLst>
              <a:path extrusionOk="0" h="854" w="839">
                <a:moveTo>
                  <a:pt x="144" y="1"/>
                </a:moveTo>
                <a:cubicBezTo>
                  <a:pt x="119" y="1"/>
                  <a:pt x="94" y="16"/>
                  <a:pt x="94" y="47"/>
                </a:cubicBezTo>
                <a:cubicBezTo>
                  <a:pt x="1" y="272"/>
                  <a:pt x="1" y="528"/>
                  <a:pt x="32" y="792"/>
                </a:cubicBezTo>
                <a:cubicBezTo>
                  <a:pt x="32" y="823"/>
                  <a:pt x="94" y="854"/>
                  <a:pt x="132" y="854"/>
                </a:cubicBezTo>
                <a:cubicBezTo>
                  <a:pt x="256" y="823"/>
                  <a:pt x="388" y="823"/>
                  <a:pt x="520" y="792"/>
                </a:cubicBezTo>
                <a:cubicBezTo>
                  <a:pt x="582" y="792"/>
                  <a:pt x="714" y="792"/>
                  <a:pt x="776" y="722"/>
                </a:cubicBezTo>
                <a:cubicBezTo>
                  <a:pt x="838" y="660"/>
                  <a:pt x="807" y="567"/>
                  <a:pt x="807" y="497"/>
                </a:cubicBezTo>
                <a:lnTo>
                  <a:pt x="807" y="78"/>
                </a:lnTo>
                <a:cubicBezTo>
                  <a:pt x="807" y="47"/>
                  <a:pt x="776" y="47"/>
                  <a:pt x="745" y="47"/>
                </a:cubicBezTo>
                <a:cubicBezTo>
                  <a:pt x="664" y="32"/>
                  <a:pt x="582" y="24"/>
                  <a:pt x="501" y="24"/>
                </a:cubicBezTo>
                <a:cubicBezTo>
                  <a:pt x="419" y="24"/>
                  <a:pt x="338" y="32"/>
                  <a:pt x="256" y="47"/>
                </a:cubicBezTo>
                <a:lnTo>
                  <a:pt x="194" y="109"/>
                </a:lnTo>
                <a:cubicBezTo>
                  <a:pt x="194" y="140"/>
                  <a:pt x="225" y="179"/>
                  <a:pt x="256" y="179"/>
                </a:cubicBezTo>
                <a:cubicBezTo>
                  <a:pt x="419" y="179"/>
                  <a:pt x="551" y="140"/>
                  <a:pt x="675" y="140"/>
                </a:cubicBezTo>
                <a:lnTo>
                  <a:pt x="675" y="334"/>
                </a:lnTo>
                <a:lnTo>
                  <a:pt x="675" y="497"/>
                </a:lnTo>
                <a:cubicBezTo>
                  <a:pt x="675" y="567"/>
                  <a:pt x="714" y="598"/>
                  <a:pt x="644" y="629"/>
                </a:cubicBezTo>
                <a:cubicBezTo>
                  <a:pt x="582" y="660"/>
                  <a:pt x="450" y="660"/>
                  <a:pt x="388" y="660"/>
                </a:cubicBezTo>
                <a:cubicBezTo>
                  <a:pt x="326" y="691"/>
                  <a:pt x="256" y="691"/>
                  <a:pt x="163" y="691"/>
                </a:cubicBezTo>
                <a:cubicBezTo>
                  <a:pt x="163" y="497"/>
                  <a:pt x="163" y="303"/>
                  <a:pt x="194" y="109"/>
                </a:cubicBezTo>
                <a:lnTo>
                  <a:pt x="194" y="47"/>
                </a:lnTo>
                <a:cubicBezTo>
                  <a:pt x="194" y="16"/>
                  <a:pt x="169" y="1"/>
                  <a:pt x="1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8"/>
          <p:cNvSpPr/>
          <p:nvPr/>
        </p:nvSpPr>
        <p:spPr>
          <a:xfrm>
            <a:off x="7092861" y="2618837"/>
            <a:ext cx="126096" cy="134414"/>
          </a:xfrm>
          <a:custGeom>
            <a:rect b="b" l="l" r="r" t="t"/>
            <a:pathLst>
              <a:path extrusionOk="0" h="862" w="838">
                <a:moveTo>
                  <a:pt x="156" y="1"/>
                </a:moveTo>
                <a:cubicBezTo>
                  <a:pt x="134" y="1"/>
                  <a:pt x="109" y="16"/>
                  <a:pt x="94" y="47"/>
                </a:cubicBezTo>
                <a:cubicBezTo>
                  <a:pt x="32" y="280"/>
                  <a:pt x="1" y="536"/>
                  <a:pt x="63" y="792"/>
                </a:cubicBezTo>
                <a:cubicBezTo>
                  <a:pt x="63" y="823"/>
                  <a:pt x="94" y="861"/>
                  <a:pt x="125" y="861"/>
                </a:cubicBezTo>
                <a:cubicBezTo>
                  <a:pt x="256" y="823"/>
                  <a:pt x="388" y="792"/>
                  <a:pt x="512" y="792"/>
                </a:cubicBezTo>
                <a:cubicBezTo>
                  <a:pt x="613" y="792"/>
                  <a:pt x="737" y="792"/>
                  <a:pt x="807" y="730"/>
                </a:cubicBezTo>
                <a:cubicBezTo>
                  <a:pt x="838" y="668"/>
                  <a:pt x="838" y="567"/>
                  <a:pt x="838" y="505"/>
                </a:cubicBezTo>
                <a:cubicBezTo>
                  <a:pt x="807" y="373"/>
                  <a:pt x="807" y="210"/>
                  <a:pt x="807" y="86"/>
                </a:cubicBezTo>
                <a:cubicBezTo>
                  <a:pt x="807" y="47"/>
                  <a:pt x="776" y="47"/>
                  <a:pt x="737" y="16"/>
                </a:cubicBezTo>
                <a:cubicBezTo>
                  <a:pt x="582" y="16"/>
                  <a:pt x="419" y="16"/>
                  <a:pt x="256" y="47"/>
                </a:cubicBezTo>
                <a:cubicBezTo>
                  <a:pt x="225" y="86"/>
                  <a:pt x="225" y="86"/>
                  <a:pt x="225" y="117"/>
                </a:cubicBezTo>
                <a:cubicBezTo>
                  <a:pt x="225" y="148"/>
                  <a:pt x="225" y="179"/>
                  <a:pt x="287" y="179"/>
                </a:cubicBezTo>
                <a:cubicBezTo>
                  <a:pt x="419" y="179"/>
                  <a:pt x="543" y="148"/>
                  <a:pt x="675" y="148"/>
                </a:cubicBezTo>
                <a:cubicBezTo>
                  <a:pt x="675" y="210"/>
                  <a:pt x="675" y="280"/>
                  <a:pt x="706" y="342"/>
                </a:cubicBezTo>
                <a:lnTo>
                  <a:pt x="706" y="505"/>
                </a:lnTo>
                <a:cubicBezTo>
                  <a:pt x="706" y="567"/>
                  <a:pt x="706" y="598"/>
                  <a:pt x="644" y="629"/>
                </a:cubicBezTo>
                <a:cubicBezTo>
                  <a:pt x="582" y="668"/>
                  <a:pt x="481" y="668"/>
                  <a:pt x="388" y="668"/>
                </a:cubicBezTo>
                <a:cubicBezTo>
                  <a:pt x="318" y="699"/>
                  <a:pt x="256" y="699"/>
                  <a:pt x="194" y="699"/>
                </a:cubicBezTo>
                <a:cubicBezTo>
                  <a:pt x="156" y="505"/>
                  <a:pt x="156" y="311"/>
                  <a:pt x="194" y="117"/>
                </a:cubicBezTo>
                <a:lnTo>
                  <a:pt x="194" y="47"/>
                </a:lnTo>
                <a:cubicBezTo>
                  <a:pt x="194" y="16"/>
                  <a:pt x="177" y="1"/>
                  <a:pt x="1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0" name="Google Shape;600;p28"/>
          <p:cNvGrpSpPr/>
          <p:nvPr/>
        </p:nvGrpSpPr>
        <p:grpSpPr>
          <a:xfrm>
            <a:off x="6971112" y="1162609"/>
            <a:ext cx="1668189" cy="1789016"/>
            <a:chOff x="6849500" y="1105125"/>
            <a:chExt cx="1911088" cy="2049508"/>
          </a:xfrm>
        </p:grpSpPr>
        <p:sp>
          <p:nvSpPr>
            <p:cNvPr id="601" name="Google Shape;601;p28"/>
            <p:cNvSpPr/>
            <p:nvPr/>
          </p:nvSpPr>
          <p:spPr>
            <a:xfrm>
              <a:off x="6849500" y="1105125"/>
              <a:ext cx="1911088" cy="2049508"/>
            </a:xfrm>
            <a:custGeom>
              <a:rect b="b" l="l" r="r" t="t"/>
              <a:pathLst>
                <a:path extrusionOk="0" h="11473" w="11086">
                  <a:moveTo>
                    <a:pt x="2013" y="240"/>
                  </a:moveTo>
                  <a:cubicBezTo>
                    <a:pt x="2139" y="240"/>
                    <a:pt x="2267" y="244"/>
                    <a:pt x="2392" y="244"/>
                  </a:cubicBezTo>
                  <a:lnTo>
                    <a:pt x="5138" y="244"/>
                  </a:lnTo>
                  <a:cubicBezTo>
                    <a:pt x="5975" y="275"/>
                    <a:pt x="6851" y="275"/>
                    <a:pt x="7720" y="275"/>
                  </a:cubicBezTo>
                  <a:lnTo>
                    <a:pt x="8208" y="275"/>
                  </a:lnTo>
                  <a:cubicBezTo>
                    <a:pt x="8413" y="262"/>
                    <a:pt x="8640" y="250"/>
                    <a:pt x="8871" y="250"/>
                  </a:cubicBezTo>
                  <a:cubicBezTo>
                    <a:pt x="9738" y="250"/>
                    <a:pt x="10667" y="414"/>
                    <a:pt x="10697" y="1283"/>
                  </a:cubicBezTo>
                  <a:cubicBezTo>
                    <a:pt x="10659" y="1314"/>
                    <a:pt x="10659" y="1345"/>
                    <a:pt x="10659" y="1345"/>
                  </a:cubicBezTo>
                  <a:lnTo>
                    <a:pt x="10659" y="1895"/>
                  </a:lnTo>
                  <a:cubicBezTo>
                    <a:pt x="10659" y="3314"/>
                    <a:pt x="10659" y="4734"/>
                    <a:pt x="10697" y="6160"/>
                  </a:cubicBezTo>
                  <a:lnTo>
                    <a:pt x="10697" y="8487"/>
                  </a:lnTo>
                  <a:cubicBezTo>
                    <a:pt x="10697" y="9324"/>
                    <a:pt x="10984" y="10844"/>
                    <a:pt x="10046" y="11232"/>
                  </a:cubicBezTo>
                  <a:lnTo>
                    <a:pt x="10015" y="11232"/>
                  </a:lnTo>
                  <a:cubicBezTo>
                    <a:pt x="8537" y="11199"/>
                    <a:pt x="7030" y="11155"/>
                    <a:pt x="5525" y="11155"/>
                  </a:cubicBezTo>
                  <a:cubicBezTo>
                    <a:pt x="4204" y="11155"/>
                    <a:pt x="2884" y="11189"/>
                    <a:pt x="1586" y="11294"/>
                  </a:cubicBezTo>
                  <a:cubicBezTo>
                    <a:pt x="1547" y="11294"/>
                    <a:pt x="1516" y="11294"/>
                    <a:pt x="1516" y="11325"/>
                  </a:cubicBezTo>
                  <a:lnTo>
                    <a:pt x="1454" y="11325"/>
                  </a:lnTo>
                  <a:cubicBezTo>
                    <a:pt x="966" y="11294"/>
                    <a:pt x="547" y="10906"/>
                    <a:pt x="423" y="10425"/>
                  </a:cubicBezTo>
                  <a:cubicBezTo>
                    <a:pt x="353" y="10069"/>
                    <a:pt x="384" y="9619"/>
                    <a:pt x="353" y="9231"/>
                  </a:cubicBezTo>
                  <a:cubicBezTo>
                    <a:pt x="353" y="8355"/>
                    <a:pt x="322" y="7486"/>
                    <a:pt x="322" y="6641"/>
                  </a:cubicBezTo>
                  <a:cubicBezTo>
                    <a:pt x="322" y="5059"/>
                    <a:pt x="353" y="3477"/>
                    <a:pt x="485" y="1895"/>
                  </a:cubicBezTo>
                  <a:lnTo>
                    <a:pt x="485" y="1632"/>
                  </a:lnTo>
                  <a:cubicBezTo>
                    <a:pt x="485" y="1601"/>
                    <a:pt x="485" y="1570"/>
                    <a:pt x="454" y="1570"/>
                  </a:cubicBezTo>
                  <a:cubicBezTo>
                    <a:pt x="516" y="1213"/>
                    <a:pt x="617" y="856"/>
                    <a:pt x="873" y="600"/>
                  </a:cubicBezTo>
                  <a:cubicBezTo>
                    <a:pt x="1172" y="277"/>
                    <a:pt x="1586" y="240"/>
                    <a:pt x="2013" y="240"/>
                  </a:cubicBezTo>
                  <a:close/>
                  <a:moveTo>
                    <a:pt x="7697" y="0"/>
                  </a:moveTo>
                  <a:cubicBezTo>
                    <a:pt x="7348" y="0"/>
                    <a:pt x="7001" y="7"/>
                    <a:pt x="6657" y="19"/>
                  </a:cubicBezTo>
                  <a:cubicBezTo>
                    <a:pt x="6169" y="19"/>
                    <a:pt x="5719" y="50"/>
                    <a:pt x="5269" y="50"/>
                  </a:cubicBezTo>
                  <a:cubicBezTo>
                    <a:pt x="4587" y="50"/>
                    <a:pt x="3912" y="50"/>
                    <a:pt x="3261" y="19"/>
                  </a:cubicBezTo>
                  <a:cubicBezTo>
                    <a:pt x="2955" y="19"/>
                    <a:pt x="2633" y="3"/>
                    <a:pt x="2315" y="3"/>
                  </a:cubicBezTo>
                  <a:cubicBezTo>
                    <a:pt x="1997" y="3"/>
                    <a:pt x="1683" y="19"/>
                    <a:pt x="1392" y="81"/>
                  </a:cubicBezTo>
                  <a:cubicBezTo>
                    <a:pt x="648" y="244"/>
                    <a:pt x="353" y="825"/>
                    <a:pt x="353" y="1570"/>
                  </a:cubicBezTo>
                  <a:cubicBezTo>
                    <a:pt x="322" y="1570"/>
                    <a:pt x="322" y="1601"/>
                    <a:pt x="322" y="1632"/>
                  </a:cubicBezTo>
                  <a:cubicBezTo>
                    <a:pt x="190" y="3927"/>
                    <a:pt x="128" y="6191"/>
                    <a:pt x="190" y="8487"/>
                  </a:cubicBezTo>
                  <a:cubicBezTo>
                    <a:pt x="190" y="9611"/>
                    <a:pt x="1" y="11473"/>
                    <a:pt x="1317" y="11473"/>
                  </a:cubicBezTo>
                  <a:cubicBezTo>
                    <a:pt x="1436" y="11473"/>
                    <a:pt x="1566" y="11458"/>
                    <a:pt x="1710" y="11426"/>
                  </a:cubicBezTo>
                  <a:lnTo>
                    <a:pt x="5200" y="11426"/>
                  </a:lnTo>
                  <a:cubicBezTo>
                    <a:pt x="6010" y="11410"/>
                    <a:pt x="6811" y="11402"/>
                    <a:pt x="7610" y="11402"/>
                  </a:cubicBezTo>
                  <a:cubicBezTo>
                    <a:pt x="8410" y="11402"/>
                    <a:pt x="9209" y="11410"/>
                    <a:pt x="10015" y="11426"/>
                  </a:cubicBezTo>
                  <a:cubicBezTo>
                    <a:pt x="10046" y="11426"/>
                    <a:pt x="10077" y="11395"/>
                    <a:pt x="10116" y="11364"/>
                  </a:cubicBezTo>
                  <a:cubicBezTo>
                    <a:pt x="10504" y="11294"/>
                    <a:pt x="10728" y="10976"/>
                    <a:pt x="10853" y="10549"/>
                  </a:cubicBezTo>
                  <a:cubicBezTo>
                    <a:pt x="11085" y="9681"/>
                    <a:pt x="10891" y="8611"/>
                    <a:pt x="10891" y="7742"/>
                  </a:cubicBezTo>
                  <a:cubicBezTo>
                    <a:pt x="10891" y="5641"/>
                    <a:pt x="10891" y="3508"/>
                    <a:pt x="10853" y="1407"/>
                  </a:cubicBezTo>
                  <a:cubicBezTo>
                    <a:pt x="10891" y="1376"/>
                    <a:pt x="10891" y="1376"/>
                    <a:pt x="10891" y="1314"/>
                  </a:cubicBezTo>
                  <a:cubicBezTo>
                    <a:pt x="10953" y="507"/>
                    <a:pt x="10209" y="151"/>
                    <a:pt x="9495" y="81"/>
                  </a:cubicBezTo>
                  <a:cubicBezTo>
                    <a:pt x="8906" y="22"/>
                    <a:pt x="8300" y="0"/>
                    <a:pt x="7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6905010" y="1443642"/>
              <a:ext cx="1838168" cy="1684552"/>
            </a:xfrm>
            <a:custGeom>
              <a:rect b="b" l="l" r="r" t="t"/>
              <a:pathLst>
                <a:path extrusionOk="0" h="9430" w="10663">
                  <a:moveTo>
                    <a:pt x="838" y="867"/>
                  </a:moveTo>
                  <a:cubicBezTo>
                    <a:pt x="868" y="867"/>
                    <a:pt x="907" y="895"/>
                    <a:pt x="907" y="939"/>
                  </a:cubicBezTo>
                  <a:lnTo>
                    <a:pt x="907" y="970"/>
                  </a:lnTo>
                  <a:lnTo>
                    <a:pt x="938" y="1001"/>
                  </a:lnTo>
                  <a:cubicBezTo>
                    <a:pt x="938" y="970"/>
                    <a:pt x="938" y="939"/>
                    <a:pt x="969" y="939"/>
                  </a:cubicBezTo>
                  <a:cubicBezTo>
                    <a:pt x="1067" y="897"/>
                    <a:pt x="1165" y="880"/>
                    <a:pt x="1262" y="880"/>
                  </a:cubicBezTo>
                  <a:cubicBezTo>
                    <a:pt x="1328" y="880"/>
                    <a:pt x="1393" y="888"/>
                    <a:pt x="1458" y="900"/>
                  </a:cubicBezTo>
                  <a:cubicBezTo>
                    <a:pt x="1489" y="900"/>
                    <a:pt x="1520" y="939"/>
                    <a:pt x="1520" y="970"/>
                  </a:cubicBezTo>
                  <a:lnTo>
                    <a:pt x="1520" y="1357"/>
                  </a:lnTo>
                  <a:cubicBezTo>
                    <a:pt x="1520" y="1419"/>
                    <a:pt x="1551" y="1520"/>
                    <a:pt x="1489" y="1582"/>
                  </a:cubicBezTo>
                  <a:cubicBezTo>
                    <a:pt x="1419" y="1644"/>
                    <a:pt x="1295" y="1644"/>
                    <a:pt x="1225" y="1644"/>
                  </a:cubicBezTo>
                  <a:cubicBezTo>
                    <a:pt x="1101" y="1675"/>
                    <a:pt x="969" y="1675"/>
                    <a:pt x="837" y="1714"/>
                  </a:cubicBezTo>
                  <a:cubicBezTo>
                    <a:pt x="806" y="1714"/>
                    <a:pt x="744" y="1714"/>
                    <a:pt x="744" y="1644"/>
                  </a:cubicBezTo>
                  <a:cubicBezTo>
                    <a:pt x="713" y="1419"/>
                    <a:pt x="713" y="1164"/>
                    <a:pt x="806" y="900"/>
                  </a:cubicBezTo>
                  <a:cubicBezTo>
                    <a:pt x="806" y="877"/>
                    <a:pt x="821" y="867"/>
                    <a:pt x="838" y="867"/>
                  </a:cubicBezTo>
                  <a:close/>
                  <a:moveTo>
                    <a:pt x="5176" y="1442"/>
                  </a:moveTo>
                  <a:cubicBezTo>
                    <a:pt x="6382" y="1442"/>
                    <a:pt x="7589" y="1481"/>
                    <a:pt x="8786" y="1481"/>
                  </a:cubicBezTo>
                  <a:cubicBezTo>
                    <a:pt x="8918" y="1481"/>
                    <a:pt x="8918" y="1644"/>
                    <a:pt x="8786" y="1644"/>
                  </a:cubicBezTo>
                  <a:cubicBezTo>
                    <a:pt x="7339" y="1665"/>
                    <a:pt x="5877" y="1733"/>
                    <a:pt x="4421" y="1733"/>
                  </a:cubicBezTo>
                  <a:cubicBezTo>
                    <a:pt x="3731" y="1733"/>
                    <a:pt x="3043" y="1718"/>
                    <a:pt x="2357" y="1675"/>
                  </a:cubicBezTo>
                  <a:cubicBezTo>
                    <a:pt x="2264" y="1644"/>
                    <a:pt x="2264" y="1551"/>
                    <a:pt x="2357" y="1551"/>
                  </a:cubicBezTo>
                  <a:cubicBezTo>
                    <a:pt x="3293" y="1466"/>
                    <a:pt x="4234" y="1442"/>
                    <a:pt x="5176" y="1442"/>
                  </a:cubicBezTo>
                  <a:close/>
                  <a:moveTo>
                    <a:pt x="793" y="2516"/>
                  </a:moveTo>
                  <a:cubicBezTo>
                    <a:pt x="817" y="2516"/>
                    <a:pt x="837" y="2534"/>
                    <a:pt x="837" y="2552"/>
                  </a:cubicBezTo>
                  <a:lnTo>
                    <a:pt x="837" y="2614"/>
                  </a:lnTo>
                  <a:lnTo>
                    <a:pt x="876" y="2614"/>
                  </a:lnTo>
                  <a:cubicBezTo>
                    <a:pt x="876" y="2614"/>
                    <a:pt x="876" y="2583"/>
                    <a:pt x="907" y="2583"/>
                  </a:cubicBezTo>
                  <a:cubicBezTo>
                    <a:pt x="1003" y="2546"/>
                    <a:pt x="1095" y="2531"/>
                    <a:pt x="1189" y="2531"/>
                  </a:cubicBezTo>
                  <a:cubicBezTo>
                    <a:pt x="1254" y="2531"/>
                    <a:pt x="1321" y="2539"/>
                    <a:pt x="1388" y="2552"/>
                  </a:cubicBezTo>
                  <a:cubicBezTo>
                    <a:pt x="1458" y="2552"/>
                    <a:pt x="1458" y="2552"/>
                    <a:pt x="1458" y="2614"/>
                  </a:cubicBezTo>
                  <a:cubicBezTo>
                    <a:pt x="1458" y="2745"/>
                    <a:pt x="1489" y="2877"/>
                    <a:pt x="1489" y="3001"/>
                  </a:cubicBezTo>
                  <a:cubicBezTo>
                    <a:pt x="1489" y="3071"/>
                    <a:pt x="1489" y="3164"/>
                    <a:pt x="1458" y="3226"/>
                  </a:cubicBezTo>
                  <a:cubicBezTo>
                    <a:pt x="1388" y="3296"/>
                    <a:pt x="1264" y="3296"/>
                    <a:pt x="1163" y="3296"/>
                  </a:cubicBezTo>
                  <a:cubicBezTo>
                    <a:pt x="1031" y="3327"/>
                    <a:pt x="907" y="3327"/>
                    <a:pt x="775" y="3358"/>
                  </a:cubicBezTo>
                  <a:cubicBezTo>
                    <a:pt x="744" y="3358"/>
                    <a:pt x="713" y="3358"/>
                    <a:pt x="713" y="3296"/>
                  </a:cubicBezTo>
                  <a:cubicBezTo>
                    <a:pt x="682" y="3071"/>
                    <a:pt x="682" y="2807"/>
                    <a:pt x="744" y="2552"/>
                  </a:cubicBezTo>
                  <a:cubicBezTo>
                    <a:pt x="758" y="2525"/>
                    <a:pt x="776" y="2516"/>
                    <a:pt x="793" y="2516"/>
                  </a:cubicBezTo>
                  <a:close/>
                  <a:moveTo>
                    <a:pt x="4748" y="3083"/>
                  </a:moveTo>
                  <a:cubicBezTo>
                    <a:pt x="6075" y="3083"/>
                    <a:pt x="7405" y="3133"/>
                    <a:pt x="8724" y="3133"/>
                  </a:cubicBezTo>
                  <a:cubicBezTo>
                    <a:pt x="8856" y="3133"/>
                    <a:pt x="8856" y="3296"/>
                    <a:pt x="8724" y="3296"/>
                  </a:cubicBezTo>
                  <a:cubicBezTo>
                    <a:pt x="7373" y="3316"/>
                    <a:pt x="6009" y="3376"/>
                    <a:pt x="4649" y="3376"/>
                  </a:cubicBezTo>
                  <a:cubicBezTo>
                    <a:pt x="3862" y="3376"/>
                    <a:pt x="3077" y="3356"/>
                    <a:pt x="2295" y="3296"/>
                  </a:cubicBezTo>
                  <a:cubicBezTo>
                    <a:pt x="2195" y="3296"/>
                    <a:pt x="2195" y="3195"/>
                    <a:pt x="2295" y="3164"/>
                  </a:cubicBezTo>
                  <a:cubicBezTo>
                    <a:pt x="3110" y="3102"/>
                    <a:pt x="3928" y="3083"/>
                    <a:pt x="4748" y="3083"/>
                  </a:cubicBezTo>
                  <a:close/>
                  <a:moveTo>
                    <a:pt x="756" y="4149"/>
                  </a:moveTo>
                  <a:cubicBezTo>
                    <a:pt x="783" y="4149"/>
                    <a:pt x="806" y="4165"/>
                    <a:pt x="806" y="4196"/>
                  </a:cubicBezTo>
                  <a:cubicBezTo>
                    <a:pt x="806" y="4234"/>
                    <a:pt x="775" y="4265"/>
                    <a:pt x="775" y="4265"/>
                  </a:cubicBezTo>
                  <a:lnTo>
                    <a:pt x="806" y="4265"/>
                  </a:lnTo>
                  <a:lnTo>
                    <a:pt x="837" y="4234"/>
                  </a:lnTo>
                  <a:cubicBezTo>
                    <a:pt x="935" y="4192"/>
                    <a:pt x="1044" y="4176"/>
                    <a:pt x="1151" y="4176"/>
                  </a:cubicBezTo>
                  <a:cubicBezTo>
                    <a:pt x="1222" y="4176"/>
                    <a:pt x="1292" y="4183"/>
                    <a:pt x="1357" y="4196"/>
                  </a:cubicBezTo>
                  <a:cubicBezTo>
                    <a:pt x="1388" y="4196"/>
                    <a:pt x="1419" y="4196"/>
                    <a:pt x="1419" y="4265"/>
                  </a:cubicBezTo>
                  <a:lnTo>
                    <a:pt x="1419" y="4653"/>
                  </a:lnTo>
                  <a:cubicBezTo>
                    <a:pt x="1419" y="4715"/>
                    <a:pt x="1458" y="4816"/>
                    <a:pt x="1388" y="4878"/>
                  </a:cubicBezTo>
                  <a:cubicBezTo>
                    <a:pt x="1326" y="4940"/>
                    <a:pt x="1194" y="4940"/>
                    <a:pt x="1132" y="4940"/>
                  </a:cubicBezTo>
                  <a:cubicBezTo>
                    <a:pt x="1000" y="4971"/>
                    <a:pt x="876" y="4971"/>
                    <a:pt x="744" y="5010"/>
                  </a:cubicBezTo>
                  <a:cubicBezTo>
                    <a:pt x="713" y="5010"/>
                    <a:pt x="644" y="4971"/>
                    <a:pt x="644" y="4940"/>
                  </a:cubicBezTo>
                  <a:cubicBezTo>
                    <a:pt x="613" y="4684"/>
                    <a:pt x="613" y="4428"/>
                    <a:pt x="682" y="4196"/>
                  </a:cubicBezTo>
                  <a:cubicBezTo>
                    <a:pt x="698" y="4165"/>
                    <a:pt x="729" y="4149"/>
                    <a:pt x="756" y="4149"/>
                  </a:cubicBezTo>
                  <a:close/>
                  <a:moveTo>
                    <a:pt x="4938" y="4730"/>
                  </a:moveTo>
                  <a:cubicBezTo>
                    <a:pt x="5933" y="4730"/>
                    <a:pt x="6930" y="4751"/>
                    <a:pt x="7917" y="4751"/>
                  </a:cubicBezTo>
                  <a:cubicBezTo>
                    <a:pt x="8177" y="4751"/>
                    <a:pt x="8435" y="4750"/>
                    <a:pt x="8693" y="4746"/>
                  </a:cubicBezTo>
                  <a:cubicBezTo>
                    <a:pt x="8786" y="4746"/>
                    <a:pt x="8786" y="4940"/>
                    <a:pt x="8693" y="4940"/>
                  </a:cubicBezTo>
                  <a:cubicBezTo>
                    <a:pt x="7342" y="4960"/>
                    <a:pt x="5966" y="5020"/>
                    <a:pt x="4596" y="5020"/>
                  </a:cubicBezTo>
                  <a:cubicBezTo>
                    <a:pt x="3804" y="5020"/>
                    <a:pt x="3015" y="5000"/>
                    <a:pt x="2233" y="4940"/>
                  </a:cubicBezTo>
                  <a:cubicBezTo>
                    <a:pt x="2164" y="4940"/>
                    <a:pt x="2164" y="4847"/>
                    <a:pt x="2233" y="4816"/>
                  </a:cubicBezTo>
                  <a:cubicBezTo>
                    <a:pt x="3127" y="4748"/>
                    <a:pt x="4031" y="4730"/>
                    <a:pt x="4938" y="4730"/>
                  </a:cubicBezTo>
                  <a:close/>
                  <a:moveTo>
                    <a:pt x="694" y="5801"/>
                  </a:moveTo>
                  <a:cubicBezTo>
                    <a:pt x="719" y="5801"/>
                    <a:pt x="744" y="5816"/>
                    <a:pt x="744" y="5847"/>
                  </a:cubicBezTo>
                  <a:lnTo>
                    <a:pt x="744" y="5909"/>
                  </a:lnTo>
                  <a:lnTo>
                    <a:pt x="806" y="5847"/>
                  </a:lnTo>
                  <a:cubicBezTo>
                    <a:pt x="888" y="5832"/>
                    <a:pt x="969" y="5824"/>
                    <a:pt x="1051" y="5824"/>
                  </a:cubicBezTo>
                  <a:cubicBezTo>
                    <a:pt x="1132" y="5824"/>
                    <a:pt x="1214" y="5832"/>
                    <a:pt x="1295" y="5847"/>
                  </a:cubicBezTo>
                  <a:cubicBezTo>
                    <a:pt x="1326" y="5847"/>
                    <a:pt x="1357" y="5847"/>
                    <a:pt x="1357" y="5878"/>
                  </a:cubicBezTo>
                  <a:lnTo>
                    <a:pt x="1357" y="6297"/>
                  </a:lnTo>
                  <a:cubicBezTo>
                    <a:pt x="1357" y="6367"/>
                    <a:pt x="1388" y="6460"/>
                    <a:pt x="1326" y="6522"/>
                  </a:cubicBezTo>
                  <a:cubicBezTo>
                    <a:pt x="1264" y="6592"/>
                    <a:pt x="1132" y="6592"/>
                    <a:pt x="1070" y="6592"/>
                  </a:cubicBezTo>
                  <a:cubicBezTo>
                    <a:pt x="938" y="6623"/>
                    <a:pt x="806" y="6623"/>
                    <a:pt x="682" y="6654"/>
                  </a:cubicBezTo>
                  <a:cubicBezTo>
                    <a:pt x="644" y="6654"/>
                    <a:pt x="582" y="6623"/>
                    <a:pt x="582" y="6592"/>
                  </a:cubicBezTo>
                  <a:cubicBezTo>
                    <a:pt x="551" y="6328"/>
                    <a:pt x="551" y="6072"/>
                    <a:pt x="644" y="5847"/>
                  </a:cubicBezTo>
                  <a:cubicBezTo>
                    <a:pt x="644" y="5816"/>
                    <a:pt x="669" y="5801"/>
                    <a:pt x="694" y="5801"/>
                  </a:cubicBezTo>
                  <a:close/>
                  <a:moveTo>
                    <a:pt x="4763" y="6377"/>
                  </a:moveTo>
                  <a:cubicBezTo>
                    <a:pt x="5809" y="6377"/>
                    <a:pt x="6862" y="6403"/>
                    <a:pt x="7904" y="6403"/>
                  </a:cubicBezTo>
                  <a:cubicBezTo>
                    <a:pt x="8147" y="6403"/>
                    <a:pt x="8389" y="6401"/>
                    <a:pt x="8631" y="6398"/>
                  </a:cubicBezTo>
                  <a:cubicBezTo>
                    <a:pt x="8755" y="6398"/>
                    <a:pt x="8755" y="6592"/>
                    <a:pt x="8631" y="6592"/>
                  </a:cubicBezTo>
                  <a:cubicBezTo>
                    <a:pt x="7280" y="6611"/>
                    <a:pt x="5913" y="6671"/>
                    <a:pt x="4550" y="6671"/>
                  </a:cubicBezTo>
                  <a:cubicBezTo>
                    <a:pt x="3762" y="6671"/>
                    <a:pt x="2976" y="6651"/>
                    <a:pt x="2195" y="6592"/>
                  </a:cubicBezTo>
                  <a:cubicBezTo>
                    <a:pt x="2101" y="6592"/>
                    <a:pt x="2101" y="6460"/>
                    <a:pt x="2195" y="6460"/>
                  </a:cubicBezTo>
                  <a:cubicBezTo>
                    <a:pt x="3038" y="6394"/>
                    <a:pt x="3898" y="6377"/>
                    <a:pt x="4763" y="6377"/>
                  </a:cubicBezTo>
                  <a:close/>
                  <a:moveTo>
                    <a:pt x="644" y="7445"/>
                  </a:moveTo>
                  <a:cubicBezTo>
                    <a:pt x="665" y="7445"/>
                    <a:pt x="682" y="7460"/>
                    <a:pt x="682" y="7491"/>
                  </a:cubicBezTo>
                  <a:lnTo>
                    <a:pt x="682" y="7561"/>
                  </a:lnTo>
                  <a:lnTo>
                    <a:pt x="713" y="7561"/>
                  </a:lnTo>
                  <a:cubicBezTo>
                    <a:pt x="713" y="7530"/>
                    <a:pt x="713" y="7530"/>
                    <a:pt x="744" y="7491"/>
                  </a:cubicBezTo>
                  <a:cubicBezTo>
                    <a:pt x="907" y="7460"/>
                    <a:pt x="1070" y="7460"/>
                    <a:pt x="1225" y="7460"/>
                  </a:cubicBezTo>
                  <a:cubicBezTo>
                    <a:pt x="1264" y="7491"/>
                    <a:pt x="1295" y="7491"/>
                    <a:pt x="1295" y="7530"/>
                  </a:cubicBezTo>
                  <a:cubicBezTo>
                    <a:pt x="1295" y="7654"/>
                    <a:pt x="1295" y="7817"/>
                    <a:pt x="1326" y="7949"/>
                  </a:cubicBezTo>
                  <a:cubicBezTo>
                    <a:pt x="1326" y="8011"/>
                    <a:pt x="1326" y="8112"/>
                    <a:pt x="1295" y="8174"/>
                  </a:cubicBezTo>
                  <a:cubicBezTo>
                    <a:pt x="1225" y="8236"/>
                    <a:pt x="1101" y="8236"/>
                    <a:pt x="1000" y="8236"/>
                  </a:cubicBezTo>
                  <a:cubicBezTo>
                    <a:pt x="876" y="8236"/>
                    <a:pt x="744" y="8267"/>
                    <a:pt x="613" y="8305"/>
                  </a:cubicBezTo>
                  <a:cubicBezTo>
                    <a:pt x="582" y="8305"/>
                    <a:pt x="551" y="8267"/>
                    <a:pt x="551" y="8236"/>
                  </a:cubicBezTo>
                  <a:cubicBezTo>
                    <a:pt x="489" y="7980"/>
                    <a:pt x="520" y="7724"/>
                    <a:pt x="582" y="7491"/>
                  </a:cubicBezTo>
                  <a:cubicBezTo>
                    <a:pt x="597" y="7460"/>
                    <a:pt x="622" y="7445"/>
                    <a:pt x="644" y="7445"/>
                  </a:cubicBezTo>
                  <a:close/>
                  <a:moveTo>
                    <a:pt x="5132" y="8015"/>
                  </a:moveTo>
                  <a:cubicBezTo>
                    <a:pt x="6277" y="8015"/>
                    <a:pt x="7424" y="8042"/>
                    <a:pt x="8561" y="8042"/>
                  </a:cubicBezTo>
                  <a:cubicBezTo>
                    <a:pt x="8693" y="8042"/>
                    <a:pt x="8693" y="8236"/>
                    <a:pt x="8561" y="8236"/>
                  </a:cubicBezTo>
                  <a:cubicBezTo>
                    <a:pt x="7139" y="8236"/>
                    <a:pt x="5704" y="8308"/>
                    <a:pt x="4273" y="8308"/>
                  </a:cubicBezTo>
                  <a:cubicBezTo>
                    <a:pt x="3558" y="8308"/>
                    <a:pt x="2843" y="8290"/>
                    <a:pt x="2132" y="8236"/>
                  </a:cubicBezTo>
                  <a:cubicBezTo>
                    <a:pt x="2039" y="8236"/>
                    <a:pt x="2039" y="8112"/>
                    <a:pt x="2132" y="8112"/>
                  </a:cubicBezTo>
                  <a:cubicBezTo>
                    <a:pt x="3128" y="8036"/>
                    <a:pt x="4130" y="8015"/>
                    <a:pt x="5132" y="8015"/>
                  </a:cubicBezTo>
                  <a:close/>
                  <a:moveTo>
                    <a:pt x="163" y="0"/>
                  </a:moveTo>
                  <a:cubicBezTo>
                    <a:pt x="31" y="1582"/>
                    <a:pt x="0" y="3164"/>
                    <a:pt x="0" y="4746"/>
                  </a:cubicBezTo>
                  <a:cubicBezTo>
                    <a:pt x="0" y="5591"/>
                    <a:pt x="31" y="6460"/>
                    <a:pt x="31" y="7336"/>
                  </a:cubicBezTo>
                  <a:cubicBezTo>
                    <a:pt x="62" y="7724"/>
                    <a:pt x="31" y="8174"/>
                    <a:pt x="101" y="8530"/>
                  </a:cubicBezTo>
                  <a:cubicBezTo>
                    <a:pt x="225" y="9011"/>
                    <a:pt x="644" y="9399"/>
                    <a:pt x="1132" y="9430"/>
                  </a:cubicBezTo>
                  <a:lnTo>
                    <a:pt x="1194" y="9430"/>
                  </a:lnTo>
                  <a:cubicBezTo>
                    <a:pt x="1194" y="9399"/>
                    <a:pt x="1225" y="9399"/>
                    <a:pt x="1264" y="9399"/>
                  </a:cubicBezTo>
                  <a:cubicBezTo>
                    <a:pt x="2562" y="9294"/>
                    <a:pt x="3882" y="9260"/>
                    <a:pt x="5203" y="9260"/>
                  </a:cubicBezTo>
                  <a:cubicBezTo>
                    <a:pt x="6708" y="9260"/>
                    <a:pt x="8215" y="9304"/>
                    <a:pt x="9693" y="9337"/>
                  </a:cubicBezTo>
                  <a:lnTo>
                    <a:pt x="9724" y="9337"/>
                  </a:lnTo>
                  <a:cubicBezTo>
                    <a:pt x="10662" y="8949"/>
                    <a:pt x="10375" y="7429"/>
                    <a:pt x="10375" y="6592"/>
                  </a:cubicBezTo>
                  <a:lnTo>
                    <a:pt x="10375" y="4265"/>
                  </a:lnTo>
                  <a:cubicBezTo>
                    <a:pt x="10337" y="2839"/>
                    <a:pt x="10337" y="1419"/>
                    <a:pt x="10337" y="0"/>
                  </a:cubicBezTo>
                  <a:lnTo>
                    <a:pt x="10275" y="0"/>
                  </a:lnTo>
                  <a:cubicBezTo>
                    <a:pt x="10275" y="62"/>
                    <a:pt x="10244" y="93"/>
                    <a:pt x="10213" y="93"/>
                  </a:cubicBezTo>
                  <a:cubicBezTo>
                    <a:pt x="9652" y="117"/>
                    <a:pt x="9095" y="124"/>
                    <a:pt x="8540" y="124"/>
                  </a:cubicBezTo>
                  <a:cubicBezTo>
                    <a:pt x="7430" y="124"/>
                    <a:pt x="6325" y="93"/>
                    <a:pt x="5203" y="93"/>
                  </a:cubicBezTo>
                  <a:cubicBezTo>
                    <a:pt x="4102" y="93"/>
                    <a:pt x="3004" y="107"/>
                    <a:pt x="1896" y="107"/>
                  </a:cubicBezTo>
                  <a:cubicBezTo>
                    <a:pt x="1342" y="107"/>
                    <a:pt x="786" y="104"/>
                    <a:pt x="225" y="93"/>
                  </a:cubicBezTo>
                  <a:cubicBezTo>
                    <a:pt x="194" y="93"/>
                    <a:pt x="163" y="31"/>
                    <a:pt x="163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6927594" y="1147998"/>
              <a:ext cx="1766110" cy="295824"/>
            </a:xfrm>
            <a:custGeom>
              <a:rect b="b" l="l" r="r" t="t"/>
              <a:pathLst>
                <a:path extrusionOk="0" h="1656" w="10245">
                  <a:moveTo>
                    <a:pt x="1560" y="0"/>
                  </a:moveTo>
                  <a:cubicBezTo>
                    <a:pt x="1133" y="0"/>
                    <a:pt x="719" y="37"/>
                    <a:pt x="420" y="360"/>
                  </a:cubicBezTo>
                  <a:cubicBezTo>
                    <a:pt x="164" y="616"/>
                    <a:pt x="63" y="973"/>
                    <a:pt x="1" y="1330"/>
                  </a:cubicBezTo>
                  <a:cubicBezTo>
                    <a:pt x="32" y="1330"/>
                    <a:pt x="32" y="1361"/>
                    <a:pt x="32" y="1392"/>
                  </a:cubicBezTo>
                  <a:lnTo>
                    <a:pt x="32" y="1655"/>
                  </a:lnTo>
                  <a:cubicBezTo>
                    <a:pt x="32" y="1624"/>
                    <a:pt x="63" y="1586"/>
                    <a:pt x="94" y="1586"/>
                  </a:cubicBezTo>
                  <a:cubicBezTo>
                    <a:pt x="1257" y="1555"/>
                    <a:pt x="2420" y="1555"/>
                    <a:pt x="3583" y="1555"/>
                  </a:cubicBezTo>
                  <a:lnTo>
                    <a:pt x="5072" y="1555"/>
                  </a:lnTo>
                  <a:cubicBezTo>
                    <a:pt x="6034" y="1555"/>
                    <a:pt x="6983" y="1534"/>
                    <a:pt x="7933" y="1534"/>
                  </a:cubicBezTo>
                  <a:cubicBezTo>
                    <a:pt x="8646" y="1534"/>
                    <a:pt x="9360" y="1546"/>
                    <a:pt x="10082" y="1586"/>
                  </a:cubicBezTo>
                  <a:cubicBezTo>
                    <a:pt x="10113" y="1586"/>
                    <a:pt x="10144" y="1624"/>
                    <a:pt x="10144" y="1655"/>
                  </a:cubicBezTo>
                  <a:lnTo>
                    <a:pt x="10206" y="1655"/>
                  </a:lnTo>
                  <a:lnTo>
                    <a:pt x="10206" y="1105"/>
                  </a:lnTo>
                  <a:cubicBezTo>
                    <a:pt x="10206" y="1105"/>
                    <a:pt x="10206" y="1074"/>
                    <a:pt x="10244" y="1043"/>
                  </a:cubicBezTo>
                  <a:cubicBezTo>
                    <a:pt x="10214" y="174"/>
                    <a:pt x="9285" y="10"/>
                    <a:pt x="8418" y="10"/>
                  </a:cubicBezTo>
                  <a:cubicBezTo>
                    <a:pt x="8187" y="10"/>
                    <a:pt x="7960" y="22"/>
                    <a:pt x="7755" y="35"/>
                  </a:cubicBezTo>
                  <a:lnTo>
                    <a:pt x="7267" y="35"/>
                  </a:lnTo>
                  <a:cubicBezTo>
                    <a:pt x="6398" y="35"/>
                    <a:pt x="5522" y="35"/>
                    <a:pt x="4685" y="4"/>
                  </a:cubicBezTo>
                  <a:lnTo>
                    <a:pt x="1939" y="4"/>
                  </a:lnTo>
                  <a:cubicBezTo>
                    <a:pt x="1814" y="4"/>
                    <a:pt x="1686" y="0"/>
                    <a:pt x="15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8"/>
            <p:cNvSpPr/>
            <p:nvPr/>
          </p:nvSpPr>
          <p:spPr>
            <a:xfrm>
              <a:off x="6932938" y="1422027"/>
              <a:ext cx="1743355" cy="43945"/>
            </a:xfrm>
            <a:custGeom>
              <a:rect b="b" l="l" r="r" t="t"/>
              <a:pathLst>
                <a:path extrusionOk="0" h="246" w="10113">
                  <a:moveTo>
                    <a:pt x="7902" y="0"/>
                  </a:moveTo>
                  <a:cubicBezTo>
                    <a:pt x="6952" y="0"/>
                    <a:pt x="6003" y="21"/>
                    <a:pt x="5041" y="21"/>
                  </a:cubicBezTo>
                  <a:lnTo>
                    <a:pt x="3552" y="21"/>
                  </a:lnTo>
                  <a:cubicBezTo>
                    <a:pt x="2389" y="21"/>
                    <a:pt x="1226" y="21"/>
                    <a:pt x="63" y="52"/>
                  </a:cubicBezTo>
                  <a:cubicBezTo>
                    <a:pt x="32" y="52"/>
                    <a:pt x="1" y="90"/>
                    <a:pt x="1" y="121"/>
                  </a:cubicBezTo>
                  <a:cubicBezTo>
                    <a:pt x="1" y="152"/>
                    <a:pt x="32" y="214"/>
                    <a:pt x="63" y="214"/>
                  </a:cubicBezTo>
                  <a:cubicBezTo>
                    <a:pt x="644" y="230"/>
                    <a:pt x="1226" y="238"/>
                    <a:pt x="1808" y="238"/>
                  </a:cubicBezTo>
                  <a:cubicBezTo>
                    <a:pt x="2389" y="238"/>
                    <a:pt x="2971" y="230"/>
                    <a:pt x="3552" y="214"/>
                  </a:cubicBezTo>
                  <a:lnTo>
                    <a:pt x="5041" y="214"/>
                  </a:lnTo>
                  <a:cubicBezTo>
                    <a:pt x="6163" y="214"/>
                    <a:pt x="7268" y="245"/>
                    <a:pt x="8378" y="245"/>
                  </a:cubicBezTo>
                  <a:cubicBezTo>
                    <a:pt x="8933" y="245"/>
                    <a:pt x="9490" y="238"/>
                    <a:pt x="10051" y="214"/>
                  </a:cubicBezTo>
                  <a:cubicBezTo>
                    <a:pt x="10082" y="214"/>
                    <a:pt x="10113" y="183"/>
                    <a:pt x="10113" y="121"/>
                  </a:cubicBezTo>
                  <a:cubicBezTo>
                    <a:pt x="10113" y="90"/>
                    <a:pt x="10082" y="52"/>
                    <a:pt x="10051" y="52"/>
                  </a:cubicBezTo>
                  <a:cubicBezTo>
                    <a:pt x="9329" y="12"/>
                    <a:pt x="8615" y="0"/>
                    <a:pt x="7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8"/>
            <p:cNvSpPr/>
            <p:nvPr/>
          </p:nvSpPr>
          <p:spPr>
            <a:xfrm>
              <a:off x="7295306" y="1701236"/>
              <a:ext cx="1147066" cy="51984"/>
            </a:xfrm>
            <a:custGeom>
              <a:rect b="b" l="l" r="r" t="t"/>
              <a:pathLst>
                <a:path extrusionOk="0" h="291" w="6654">
                  <a:moveTo>
                    <a:pt x="2912" y="0"/>
                  </a:moveTo>
                  <a:cubicBezTo>
                    <a:pt x="1970" y="0"/>
                    <a:pt x="1029" y="24"/>
                    <a:pt x="93" y="109"/>
                  </a:cubicBezTo>
                  <a:cubicBezTo>
                    <a:pt x="0" y="109"/>
                    <a:pt x="0" y="202"/>
                    <a:pt x="93" y="233"/>
                  </a:cubicBezTo>
                  <a:cubicBezTo>
                    <a:pt x="779" y="276"/>
                    <a:pt x="1467" y="291"/>
                    <a:pt x="2157" y="291"/>
                  </a:cubicBezTo>
                  <a:cubicBezTo>
                    <a:pt x="3613" y="291"/>
                    <a:pt x="5075" y="223"/>
                    <a:pt x="6522" y="202"/>
                  </a:cubicBezTo>
                  <a:cubicBezTo>
                    <a:pt x="6654" y="202"/>
                    <a:pt x="6654" y="39"/>
                    <a:pt x="6522" y="39"/>
                  </a:cubicBezTo>
                  <a:cubicBezTo>
                    <a:pt x="5325" y="39"/>
                    <a:pt x="4118" y="0"/>
                    <a:pt x="2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7283239" y="1994200"/>
              <a:ext cx="1148446" cy="52519"/>
            </a:xfrm>
            <a:custGeom>
              <a:rect b="b" l="l" r="r" t="t"/>
              <a:pathLst>
                <a:path extrusionOk="0" h="294" w="6662">
                  <a:moveTo>
                    <a:pt x="2554" y="1"/>
                  </a:moveTo>
                  <a:cubicBezTo>
                    <a:pt x="1734" y="1"/>
                    <a:pt x="916" y="20"/>
                    <a:pt x="101" y="82"/>
                  </a:cubicBezTo>
                  <a:cubicBezTo>
                    <a:pt x="1" y="113"/>
                    <a:pt x="1" y="214"/>
                    <a:pt x="101" y="214"/>
                  </a:cubicBezTo>
                  <a:cubicBezTo>
                    <a:pt x="883" y="274"/>
                    <a:pt x="1668" y="294"/>
                    <a:pt x="2455" y="294"/>
                  </a:cubicBezTo>
                  <a:cubicBezTo>
                    <a:pt x="3815" y="294"/>
                    <a:pt x="5179" y="234"/>
                    <a:pt x="6530" y="214"/>
                  </a:cubicBezTo>
                  <a:cubicBezTo>
                    <a:pt x="6662" y="214"/>
                    <a:pt x="6662" y="51"/>
                    <a:pt x="6530" y="51"/>
                  </a:cubicBezTo>
                  <a:cubicBezTo>
                    <a:pt x="5211" y="51"/>
                    <a:pt x="3881" y="1"/>
                    <a:pt x="2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8"/>
            <p:cNvSpPr/>
            <p:nvPr/>
          </p:nvSpPr>
          <p:spPr>
            <a:xfrm>
              <a:off x="7277895" y="2288415"/>
              <a:ext cx="1141722" cy="51984"/>
            </a:xfrm>
            <a:custGeom>
              <a:rect b="b" l="l" r="r" t="t"/>
              <a:pathLst>
                <a:path extrusionOk="0" h="291" w="6623">
                  <a:moveTo>
                    <a:pt x="2775" y="1"/>
                  </a:moveTo>
                  <a:cubicBezTo>
                    <a:pt x="1868" y="1"/>
                    <a:pt x="964" y="19"/>
                    <a:pt x="70" y="87"/>
                  </a:cubicBezTo>
                  <a:cubicBezTo>
                    <a:pt x="1" y="118"/>
                    <a:pt x="1" y="211"/>
                    <a:pt x="70" y="211"/>
                  </a:cubicBezTo>
                  <a:cubicBezTo>
                    <a:pt x="852" y="271"/>
                    <a:pt x="1641" y="291"/>
                    <a:pt x="2433" y="291"/>
                  </a:cubicBezTo>
                  <a:cubicBezTo>
                    <a:pt x="3803" y="291"/>
                    <a:pt x="5179" y="231"/>
                    <a:pt x="6530" y="211"/>
                  </a:cubicBezTo>
                  <a:cubicBezTo>
                    <a:pt x="6623" y="211"/>
                    <a:pt x="6623" y="17"/>
                    <a:pt x="6530" y="17"/>
                  </a:cubicBezTo>
                  <a:cubicBezTo>
                    <a:pt x="6272" y="21"/>
                    <a:pt x="6014" y="22"/>
                    <a:pt x="5754" y="22"/>
                  </a:cubicBezTo>
                  <a:cubicBezTo>
                    <a:pt x="4767" y="22"/>
                    <a:pt x="3770" y="1"/>
                    <a:pt x="2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7267206" y="2582630"/>
              <a:ext cx="1147066" cy="52877"/>
            </a:xfrm>
            <a:custGeom>
              <a:rect b="b" l="l" r="r" t="t"/>
              <a:pathLst>
                <a:path extrusionOk="0" h="296" w="6654">
                  <a:moveTo>
                    <a:pt x="2662" y="1"/>
                  </a:moveTo>
                  <a:cubicBezTo>
                    <a:pt x="1797" y="1"/>
                    <a:pt x="937" y="18"/>
                    <a:pt x="94" y="84"/>
                  </a:cubicBezTo>
                  <a:cubicBezTo>
                    <a:pt x="0" y="84"/>
                    <a:pt x="0" y="216"/>
                    <a:pt x="94" y="216"/>
                  </a:cubicBezTo>
                  <a:cubicBezTo>
                    <a:pt x="875" y="275"/>
                    <a:pt x="1661" y="295"/>
                    <a:pt x="2449" y="295"/>
                  </a:cubicBezTo>
                  <a:cubicBezTo>
                    <a:pt x="3812" y="295"/>
                    <a:pt x="5179" y="235"/>
                    <a:pt x="6530" y="216"/>
                  </a:cubicBezTo>
                  <a:cubicBezTo>
                    <a:pt x="6654" y="216"/>
                    <a:pt x="6654" y="22"/>
                    <a:pt x="6530" y="22"/>
                  </a:cubicBezTo>
                  <a:cubicBezTo>
                    <a:pt x="6288" y="25"/>
                    <a:pt x="6046" y="27"/>
                    <a:pt x="5803" y="27"/>
                  </a:cubicBezTo>
                  <a:cubicBezTo>
                    <a:pt x="4761" y="27"/>
                    <a:pt x="3708" y="1"/>
                    <a:pt x="2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7256518" y="2875415"/>
              <a:ext cx="1147066" cy="52341"/>
            </a:xfrm>
            <a:custGeom>
              <a:rect b="b" l="l" r="r" t="t"/>
              <a:pathLst>
                <a:path extrusionOk="0" h="293" w="6654">
                  <a:moveTo>
                    <a:pt x="3093" y="0"/>
                  </a:moveTo>
                  <a:cubicBezTo>
                    <a:pt x="2091" y="0"/>
                    <a:pt x="1089" y="21"/>
                    <a:pt x="93" y="97"/>
                  </a:cubicBezTo>
                  <a:cubicBezTo>
                    <a:pt x="0" y="97"/>
                    <a:pt x="0" y="221"/>
                    <a:pt x="93" y="221"/>
                  </a:cubicBezTo>
                  <a:cubicBezTo>
                    <a:pt x="804" y="275"/>
                    <a:pt x="1519" y="293"/>
                    <a:pt x="2234" y="293"/>
                  </a:cubicBezTo>
                  <a:cubicBezTo>
                    <a:pt x="3665" y="293"/>
                    <a:pt x="5100" y="221"/>
                    <a:pt x="6522" y="221"/>
                  </a:cubicBezTo>
                  <a:cubicBezTo>
                    <a:pt x="6654" y="221"/>
                    <a:pt x="6654" y="27"/>
                    <a:pt x="6522" y="27"/>
                  </a:cubicBezTo>
                  <a:cubicBezTo>
                    <a:pt x="5385" y="27"/>
                    <a:pt x="4238" y="0"/>
                    <a:pt x="3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6966382" y="1368793"/>
              <a:ext cx="95158" cy="22330"/>
            </a:xfrm>
            <a:custGeom>
              <a:rect b="b" l="l" r="r" t="t"/>
              <a:pathLst>
                <a:path extrusionOk="0" h="125" w="552">
                  <a:moveTo>
                    <a:pt x="1" y="1"/>
                  </a:moveTo>
                  <a:lnTo>
                    <a:pt x="1" y="125"/>
                  </a:lnTo>
                  <a:lnTo>
                    <a:pt x="551" y="125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7116191" y="1368793"/>
              <a:ext cx="117741" cy="22330"/>
            </a:xfrm>
            <a:custGeom>
              <a:rect b="b" l="l" r="r" t="t"/>
              <a:pathLst>
                <a:path extrusionOk="0" h="125" w="683">
                  <a:moveTo>
                    <a:pt x="101" y="1"/>
                  </a:moveTo>
                  <a:cubicBezTo>
                    <a:pt x="0" y="32"/>
                    <a:pt x="0" y="94"/>
                    <a:pt x="101" y="125"/>
                  </a:cubicBezTo>
                  <a:lnTo>
                    <a:pt x="621" y="125"/>
                  </a:lnTo>
                  <a:cubicBezTo>
                    <a:pt x="683" y="125"/>
                    <a:pt x="683" y="1"/>
                    <a:pt x="621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8"/>
            <p:cNvSpPr/>
            <p:nvPr/>
          </p:nvSpPr>
          <p:spPr>
            <a:xfrm>
              <a:off x="7305995" y="1368793"/>
              <a:ext cx="67059" cy="22330"/>
            </a:xfrm>
            <a:custGeom>
              <a:rect b="b" l="l" r="r" t="t"/>
              <a:pathLst>
                <a:path extrusionOk="0" h="125" w="389">
                  <a:moveTo>
                    <a:pt x="62" y="1"/>
                  </a:moveTo>
                  <a:cubicBezTo>
                    <a:pt x="0" y="32"/>
                    <a:pt x="0" y="125"/>
                    <a:pt x="62" y="125"/>
                  </a:cubicBezTo>
                  <a:lnTo>
                    <a:pt x="326" y="125"/>
                  </a:lnTo>
                  <a:cubicBezTo>
                    <a:pt x="388" y="125"/>
                    <a:pt x="388" y="94"/>
                    <a:pt x="388" y="63"/>
                  </a:cubicBezTo>
                  <a:cubicBezTo>
                    <a:pt x="388" y="32"/>
                    <a:pt x="388" y="1"/>
                    <a:pt x="326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7457010" y="1368793"/>
              <a:ext cx="111190" cy="34834"/>
            </a:xfrm>
            <a:custGeom>
              <a:rect b="b" l="l" r="r" t="t"/>
              <a:pathLst>
                <a:path extrusionOk="0" h="195" w="645">
                  <a:moveTo>
                    <a:pt x="94" y="1"/>
                  </a:moveTo>
                  <a:cubicBezTo>
                    <a:pt x="1" y="1"/>
                    <a:pt x="1" y="156"/>
                    <a:pt x="63" y="156"/>
                  </a:cubicBezTo>
                  <a:cubicBezTo>
                    <a:pt x="156" y="156"/>
                    <a:pt x="225" y="156"/>
                    <a:pt x="319" y="195"/>
                  </a:cubicBezTo>
                  <a:lnTo>
                    <a:pt x="543" y="195"/>
                  </a:lnTo>
                  <a:cubicBezTo>
                    <a:pt x="644" y="156"/>
                    <a:pt x="644" y="32"/>
                    <a:pt x="543" y="32"/>
                  </a:cubicBezTo>
                  <a:lnTo>
                    <a:pt x="319" y="32"/>
                  </a:lnTo>
                  <a:cubicBezTo>
                    <a:pt x="225" y="32"/>
                    <a:pt x="156" y="32"/>
                    <a:pt x="94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7662847" y="1374331"/>
              <a:ext cx="100502" cy="29297"/>
            </a:xfrm>
            <a:custGeom>
              <a:rect b="b" l="l" r="r" t="t"/>
              <a:pathLst>
                <a:path extrusionOk="0" h="164" w="583">
                  <a:moveTo>
                    <a:pt x="94" y="1"/>
                  </a:moveTo>
                  <a:cubicBezTo>
                    <a:pt x="32" y="32"/>
                    <a:pt x="1" y="125"/>
                    <a:pt x="94" y="125"/>
                  </a:cubicBezTo>
                  <a:lnTo>
                    <a:pt x="288" y="125"/>
                  </a:lnTo>
                  <a:cubicBezTo>
                    <a:pt x="357" y="164"/>
                    <a:pt x="420" y="164"/>
                    <a:pt x="482" y="164"/>
                  </a:cubicBezTo>
                  <a:cubicBezTo>
                    <a:pt x="582" y="164"/>
                    <a:pt x="582" y="32"/>
                    <a:pt x="513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8"/>
            <p:cNvSpPr/>
            <p:nvPr/>
          </p:nvSpPr>
          <p:spPr>
            <a:xfrm>
              <a:off x="7857995" y="1379868"/>
              <a:ext cx="105846" cy="29297"/>
            </a:xfrm>
            <a:custGeom>
              <a:rect b="b" l="l" r="r" t="t"/>
              <a:pathLst>
                <a:path extrusionOk="0" h="164" w="614">
                  <a:moveTo>
                    <a:pt x="94" y="1"/>
                  </a:moveTo>
                  <a:cubicBezTo>
                    <a:pt x="32" y="1"/>
                    <a:pt x="1" y="94"/>
                    <a:pt x="63" y="133"/>
                  </a:cubicBezTo>
                  <a:cubicBezTo>
                    <a:pt x="156" y="133"/>
                    <a:pt x="226" y="133"/>
                    <a:pt x="319" y="164"/>
                  </a:cubicBezTo>
                  <a:lnTo>
                    <a:pt x="544" y="164"/>
                  </a:lnTo>
                  <a:cubicBezTo>
                    <a:pt x="614" y="133"/>
                    <a:pt x="614" y="32"/>
                    <a:pt x="544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8"/>
            <p:cNvSpPr/>
            <p:nvPr/>
          </p:nvSpPr>
          <p:spPr>
            <a:xfrm>
              <a:off x="8035903" y="1374331"/>
              <a:ext cx="116362" cy="29297"/>
            </a:xfrm>
            <a:custGeom>
              <a:rect b="b" l="l" r="r" t="t"/>
              <a:pathLst>
                <a:path extrusionOk="0" h="164" w="675">
                  <a:moveTo>
                    <a:pt x="388" y="1"/>
                  </a:moveTo>
                  <a:cubicBezTo>
                    <a:pt x="287" y="1"/>
                    <a:pt x="194" y="1"/>
                    <a:pt x="62" y="32"/>
                  </a:cubicBezTo>
                  <a:cubicBezTo>
                    <a:pt x="0" y="32"/>
                    <a:pt x="0" y="125"/>
                    <a:pt x="62" y="125"/>
                  </a:cubicBezTo>
                  <a:lnTo>
                    <a:pt x="287" y="125"/>
                  </a:lnTo>
                  <a:lnTo>
                    <a:pt x="326" y="164"/>
                  </a:lnTo>
                  <a:cubicBezTo>
                    <a:pt x="357" y="164"/>
                    <a:pt x="357" y="164"/>
                    <a:pt x="357" y="125"/>
                  </a:cubicBezTo>
                  <a:lnTo>
                    <a:pt x="388" y="125"/>
                  </a:lnTo>
                  <a:cubicBezTo>
                    <a:pt x="419" y="164"/>
                    <a:pt x="450" y="164"/>
                    <a:pt x="481" y="164"/>
                  </a:cubicBezTo>
                  <a:cubicBezTo>
                    <a:pt x="551" y="164"/>
                    <a:pt x="582" y="164"/>
                    <a:pt x="613" y="125"/>
                  </a:cubicBezTo>
                  <a:cubicBezTo>
                    <a:pt x="675" y="94"/>
                    <a:pt x="675" y="32"/>
                    <a:pt x="613" y="32"/>
                  </a:cubicBezTo>
                  <a:cubicBezTo>
                    <a:pt x="582" y="1"/>
                    <a:pt x="551" y="1"/>
                    <a:pt x="481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8218984" y="1356288"/>
              <a:ext cx="100502" cy="29297"/>
            </a:xfrm>
            <a:custGeom>
              <a:rect b="b" l="l" r="r" t="t"/>
              <a:pathLst>
                <a:path extrusionOk="0" h="164" w="583">
                  <a:moveTo>
                    <a:pt x="489" y="1"/>
                  </a:moveTo>
                  <a:cubicBezTo>
                    <a:pt x="388" y="1"/>
                    <a:pt x="264" y="32"/>
                    <a:pt x="132" y="32"/>
                  </a:cubicBezTo>
                  <a:lnTo>
                    <a:pt x="101" y="32"/>
                  </a:lnTo>
                  <a:cubicBezTo>
                    <a:pt x="1" y="32"/>
                    <a:pt x="1" y="164"/>
                    <a:pt x="101" y="164"/>
                  </a:cubicBezTo>
                  <a:lnTo>
                    <a:pt x="520" y="164"/>
                  </a:lnTo>
                  <a:cubicBezTo>
                    <a:pt x="582" y="133"/>
                    <a:pt x="582" y="1"/>
                    <a:pt x="489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8392755" y="1361826"/>
              <a:ext cx="111190" cy="29297"/>
            </a:xfrm>
            <a:custGeom>
              <a:rect b="b" l="l" r="r" t="t"/>
              <a:pathLst>
                <a:path extrusionOk="0" h="164" w="645">
                  <a:moveTo>
                    <a:pt x="94" y="1"/>
                  </a:moveTo>
                  <a:cubicBezTo>
                    <a:pt x="1" y="40"/>
                    <a:pt x="1" y="133"/>
                    <a:pt x="94" y="164"/>
                  </a:cubicBezTo>
                  <a:lnTo>
                    <a:pt x="543" y="164"/>
                  </a:lnTo>
                  <a:cubicBezTo>
                    <a:pt x="644" y="164"/>
                    <a:pt x="644" y="1"/>
                    <a:pt x="543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8547908" y="1361826"/>
              <a:ext cx="105674" cy="34834"/>
            </a:xfrm>
            <a:custGeom>
              <a:rect b="b" l="l" r="r" t="t"/>
              <a:pathLst>
                <a:path extrusionOk="0" h="195" w="613">
                  <a:moveTo>
                    <a:pt x="357" y="1"/>
                  </a:moveTo>
                  <a:cubicBezTo>
                    <a:pt x="264" y="1"/>
                    <a:pt x="163" y="40"/>
                    <a:pt x="101" y="40"/>
                  </a:cubicBezTo>
                  <a:cubicBezTo>
                    <a:pt x="0" y="40"/>
                    <a:pt x="0" y="164"/>
                    <a:pt x="101" y="164"/>
                  </a:cubicBezTo>
                  <a:cubicBezTo>
                    <a:pt x="163" y="164"/>
                    <a:pt x="225" y="164"/>
                    <a:pt x="326" y="195"/>
                  </a:cubicBezTo>
                  <a:lnTo>
                    <a:pt x="551" y="195"/>
                  </a:lnTo>
                  <a:cubicBezTo>
                    <a:pt x="613" y="195"/>
                    <a:pt x="613" y="71"/>
                    <a:pt x="551" y="40"/>
                  </a:cubicBezTo>
                  <a:cubicBezTo>
                    <a:pt x="520" y="1"/>
                    <a:pt x="458" y="1"/>
                    <a:pt x="357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6927594" y="1299482"/>
              <a:ext cx="21548" cy="16792"/>
            </a:xfrm>
            <a:custGeom>
              <a:rect b="b" l="l" r="r" t="t"/>
              <a:pathLst>
                <a:path extrusionOk="0" h="94" w="125">
                  <a:moveTo>
                    <a:pt x="63" y="1"/>
                  </a:moveTo>
                  <a:cubicBezTo>
                    <a:pt x="1" y="1"/>
                    <a:pt x="1" y="94"/>
                    <a:pt x="63" y="94"/>
                  </a:cubicBezTo>
                  <a:lnTo>
                    <a:pt x="94" y="94"/>
                  </a:lnTo>
                  <a:cubicBezTo>
                    <a:pt x="94" y="63"/>
                    <a:pt x="125" y="32"/>
                    <a:pt x="1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6943626" y="1292694"/>
              <a:ext cx="61715" cy="29297"/>
            </a:xfrm>
            <a:custGeom>
              <a:rect b="b" l="l" r="r" t="t"/>
              <a:pathLst>
                <a:path extrusionOk="0" h="164" w="358">
                  <a:moveTo>
                    <a:pt x="265" y="0"/>
                  </a:moveTo>
                  <a:cubicBezTo>
                    <a:pt x="195" y="0"/>
                    <a:pt x="102" y="0"/>
                    <a:pt x="32" y="39"/>
                  </a:cubicBezTo>
                  <a:cubicBezTo>
                    <a:pt x="32" y="70"/>
                    <a:pt x="1" y="101"/>
                    <a:pt x="1" y="132"/>
                  </a:cubicBezTo>
                  <a:cubicBezTo>
                    <a:pt x="32" y="132"/>
                    <a:pt x="102" y="163"/>
                    <a:pt x="133" y="163"/>
                  </a:cubicBezTo>
                  <a:cubicBezTo>
                    <a:pt x="195" y="163"/>
                    <a:pt x="226" y="132"/>
                    <a:pt x="296" y="132"/>
                  </a:cubicBezTo>
                  <a:cubicBezTo>
                    <a:pt x="358" y="101"/>
                    <a:pt x="358" y="0"/>
                    <a:pt x="296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7038614" y="1299482"/>
              <a:ext cx="105846" cy="28046"/>
            </a:xfrm>
            <a:custGeom>
              <a:rect b="b" l="l" r="r" t="t"/>
              <a:pathLst>
                <a:path extrusionOk="0" h="157" w="614">
                  <a:moveTo>
                    <a:pt x="295" y="1"/>
                  </a:moveTo>
                  <a:cubicBezTo>
                    <a:pt x="225" y="1"/>
                    <a:pt x="163" y="32"/>
                    <a:pt x="101" y="32"/>
                  </a:cubicBezTo>
                  <a:cubicBezTo>
                    <a:pt x="0" y="32"/>
                    <a:pt x="0" y="125"/>
                    <a:pt x="101" y="125"/>
                  </a:cubicBezTo>
                  <a:cubicBezTo>
                    <a:pt x="163" y="156"/>
                    <a:pt x="256" y="156"/>
                    <a:pt x="357" y="156"/>
                  </a:cubicBezTo>
                  <a:cubicBezTo>
                    <a:pt x="419" y="156"/>
                    <a:pt x="450" y="156"/>
                    <a:pt x="520" y="125"/>
                  </a:cubicBezTo>
                  <a:cubicBezTo>
                    <a:pt x="613" y="94"/>
                    <a:pt x="582" y="1"/>
                    <a:pt x="489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7223074" y="1305019"/>
              <a:ext cx="105846" cy="29297"/>
            </a:xfrm>
            <a:custGeom>
              <a:rect b="b" l="l" r="r" t="t"/>
              <a:pathLst>
                <a:path extrusionOk="0" h="164" w="614">
                  <a:moveTo>
                    <a:pt x="63" y="1"/>
                  </a:moveTo>
                  <a:cubicBezTo>
                    <a:pt x="1" y="1"/>
                    <a:pt x="1" y="125"/>
                    <a:pt x="63" y="125"/>
                  </a:cubicBezTo>
                  <a:cubicBezTo>
                    <a:pt x="156" y="125"/>
                    <a:pt x="256" y="164"/>
                    <a:pt x="388" y="164"/>
                  </a:cubicBezTo>
                  <a:cubicBezTo>
                    <a:pt x="419" y="164"/>
                    <a:pt x="481" y="164"/>
                    <a:pt x="512" y="125"/>
                  </a:cubicBezTo>
                  <a:cubicBezTo>
                    <a:pt x="613" y="125"/>
                    <a:pt x="582" y="1"/>
                    <a:pt x="512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7378227" y="1292694"/>
              <a:ext cx="94986" cy="34834"/>
            </a:xfrm>
            <a:custGeom>
              <a:rect b="b" l="l" r="r" t="t"/>
              <a:pathLst>
                <a:path extrusionOk="0" h="195" w="551">
                  <a:moveTo>
                    <a:pt x="458" y="0"/>
                  </a:moveTo>
                  <a:cubicBezTo>
                    <a:pt x="357" y="39"/>
                    <a:pt x="295" y="39"/>
                    <a:pt x="194" y="39"/>
                  </a:cubicBezTo>
                  <a:lnTo>
                    <a:pt x="101" y="39"/>
                  </a:lnTo>
                  <a:cubicBezTo>
                    <a:pt x="31" y="39"/>
                    <a:pt x="0" y="132"/>
                    <a:pt x="101" y="163"/>
                  </a:cubicBezTo>
                  <a:cubicBezTo>
                    <a:pt x="163" y="194"/>
                    <a:pt x="225" y="194"/>
                    <a:pt x="326" y="194"/>
                  </a:cubicBezTo>
                  <a:cubicBezTo>
                    <a:pt x="388" y="194"/>
                    <a:pt x="419" y="194"/>
                    <a:pt x="489" y="163"/>
                  </a:cubicBezTo>
                  <a:cubicBezTo>
                    <a:pt x="551" y="163"/>
                    <a:pt x="551" y="0"/>
                    <a:pt x="458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7005170" y="1217845"/>
              <a:ext cx="117741" cy="34834"/>
            </a:xfrm>
            <a:custGeom>
              <a:rect b="b" l="l" r="r" t="t"/>
              <a:pathLst>
                <a:path extrusionOk="0" h="195" w="683">
                  <a:moveTo>
                    <a:pt x="520" y="0"/>
                  </a:moveTo>
                  <a:cubicBezTo>
                    <a:pt x="450" y="0"/>
                    <a:pt x="388" y="31"/>
                    <a:pt x="326" y="31"/>
                  </a:cubicBezTo>
                  <a:lnTo>
                    <a:pt x="101" y="31"/>
                  </a:lnTo>
                  <a:cubicBezTo>
                    <a:pt x="32" y="31"/>
                    <a:pt x="1" y="132"/>
                    <a:pt x="101" y="163"/>
                  </a:cubicBezTo>
                  <a:cubicBezTo>
                    <a:pt x="163" y="163"/>
                    <a:pt x="295" y="194"/>
                    <a:pt x="388" y="194"/>
                  </a:cubicBezTo>
                  <a:cubicBezTo>
                    <a:pt x="489" y="194"/>
                    <a:pt x="551" y="163"/>
                    <a:pt x="613" y="163"/>
                  </a:cubicBezTo>
                  <a:cubicBezTo>
                    <a:pt x="683" y="132"/>
                    <a:pt x="644" y="31"/>
                    <a:pt x="582" y="31"/>
                  </a:cubicBezTo>
                  <a:cubicBezTo>
                    <a:pt x="551" y="0"/>
                    <a:pt x="551" y="0"/>
                    <a:pt x="520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7177562" y="1230349"/>
              <a:ext cx="79126" cy="27867"/>
            </a:xfrm>
            <a:custGeom>
              <a:rect b="b" l="l" r="r" t="t"/>
              <a:pathLst>
                <a:path extrusionOk="0" h="156" w="459">
                  <a:moveTo>
                    <a:pt x="389" y="0"/>
                  </a:moveTo>
                  <a:cubicBezTo>
                    <a:pt x="296" y="0"/>
                    <a:pt x="195" y="31"/>
                    <a:pt x="102" y="31"/>
                  </a:cubicBezTo>
                  <a:cubicBezTo>
                    <a:pt x="1" y="31"/>
                    <a:pt x="1" y="155"/>
                    <a:pt x="102" y="155"/>
                  </a:cubicBezTo>
                  <a:lnTo>
                    <a:pt x="389" y="155"/>
                  </a:lnTo>
                  <a:cubicBezTo>
                    <a:pt x="420" y="155"/>
                    <a:pt x="458" y="124"/>
                    <a:pt x="458" y="93"/>
                  </a:cubicBezTo>
                  <a:cubicBezTo>
                    <a:pt x="458" y="31"/>
                    <a:pt x="420" y="0"/>
                    <a:pt x="389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7316683" y="1230349"/>
              <a:ext cx="89641" cy="34834"/>
            </a:xfrm>
            <a:custGeom>
              <a:rect b="b" l="l" r="r" t="t"/>
              <a:pathLst>
                <a:path extrusionOk="0" h="195" w="520">
                  <a:moveTo>
                    <a:pt x="388" y="0"/>
                  </a:moveTo>
                  <a:cubicBezTo>
                    <a:pt x="326" y="0"/>
                    <a:pt x="264" y="31"/>
                    <a:pt x="163" y="31"/>
                  </a:cubicBezTo>
                  <a:lnTo>
                    <a:pt x="101" y="31"/>
                  </a:lnTo>
                  <a:cubicBezTo>
                    <a:pt x="39" y="31"/>
                    <a:pt x="0" y="124"/>
                    <a:pt x="70" y="155"/>
                  </a:cubicBezTo>
                  <a:cubicBezTo>
                    <a:pt x="132" y="155"/>
                    <a:pt x="233" y="194"/>
                    <a:pt x="295" y="194"/>
                  </a:cubicBezTo>
                  <a:cubicBezTo>
                    <a:pt x="357" y="194"/>
                    <a:pt x="388" y="194"/>
                    <a:pt x="427" y="155"/>
                  </a:cubicBezTo>
                  <a:cubicBezTo>
                    <a:pt x="520" y="124"/>
                    <a:pt x="520" y="0"/>
                    <a:pt x="427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7116191" y="1166576"/>
              <a:ext cx="128429" cy="29297"/>
            </a:xfrm>
            <a:custGeom>
              <a:rect b="b" l="l" r="r" t="t"/>
              <a:pathLst>
                <a:path extrusionOk="0" h="164" w="745">
                  <a:moveTo>
                    <a:pt x="520" y="1"/>
                  </a:moveTo>
                  <a:cubicBezTo>
                    <a:pt x="357" y="1"/>
                    <a:pt x="233" y="32"/>
                    <a:pt x="70" y="32"/>
                  </a:cubicBezTo>
                  <a:cubicBezTo>
                    <a:pt x="0" y="32"/>
                    <a:pt x="0" y="125"/>
                    <a:pt x="70" y="125"/>
                  </a:cubicBezTo>
                  <a:cubicBezTo>
                    <a:pt x="233" y="125"/>
                    <a:pt x="357" y="163"/>
                    <a:pt x="520" y="163"/>
                  </a:cubicBezTo>
                  <a:lnTo>
                    <a:pt x="652" y="163"/>
                  </a:lnTo>
                  <a:cubicBezTo>
                    <a:pt x="745" y="163"/>
                    <a:pt x="745" y="32"/>
                    <a:pt x="652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7289962" y="1166576"/>
              <a:ext cx="88435" cy="29297"/>
            </a:xfrm>
            <a:custGeom>
              <a:rect b="b" l="l" r="r" t="t"/>
              <a:pathLst>
                <a:path extrusionOk="0" h="164" w="513">
                  <a:moveTo>
                    <a:pt x="256" y="1"/>
                  </a:moveTo>
                  <a:cubicBezTo>
                    <a:pt x="225" y="1"/>
                    <a:pt x="155" y="1"/>
                    <a:pt x="93" y="32"/>
                  </a:cubicBezTo>
                  <a:cubicBezTo>
                    <a:pt x="0" y="32"/>
                    <a:pt x="0" y="163"/>
                    <a:pt x="93" y="163"/>
                  </a:cubicBezTo>
                  <a:lnTo>
                    <a:pt x="256" y="163"/>
                  </a:lnTo>
                  <a:cubicBezTo>
                    <a:pt x="318" y="163"/>
                    <a:pt x="388" y="163"/>
                    <a:pt x="419" y="125"/>
                  </a:cubicBezTo>
                  <a:cubicBezTo>
                    <a:pt x="481" y="125"/>
                    <a:pt x="512" y="1"/>
                    <a:pt x="419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7434254" y="1172114"/>
              <a:ext cx="89814" cy="29297"/>
            </a:xfrm>
            <a:custGeom>
              <a:rect b="b" l="l" r="r" t="t"/>
              <a:pathLst>
                <a:path extrusionOk="0" h="164" w="521">
                  <a:moveTo>
                    <a:pt x="288" y="1"/>
                  </a:moveTo>
                  <a:cubicBezTo>
                    <a:pt x="226" y="1"/>
                    <a:pt x="133" y="32"/>
                    <a:pt x="32" y="63"/>
                  </a:cubicBezTo>
                  <a:cubicBezTo>
                    <a:pt x="1" y="94"/>
                    <a:pt x="32" y="163"/>
                    <a:pt x="63" y="163"/>
                  </a:cubicBezTo>
                  <a:lnTo>
                    <a:pt x="451" y="163"/>
                  </a:lnTo>
                  <a:cubicBezTo>
                    <a:pt x="520" y="163"/>
                    <a:pt x="520" y="63"/>
                    <a:pt x="451" y="32"/>
                  </a:cubicBezTo>
                  <a:cubicBezTo>
                    <a:pt x="420" y="32"/>
                    <a:pt x="357" y="1"/>
                    <a:pt x="288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7612163" y="1172114"/>
              <a:ext cx="89641" cy="34834"/>
            </a:xfrm>
            <a:custGeom>
              <a:rect b="b" l="l" r="r" t="t"/>
              <a:pathLst>
                <a:path extrusionOk="0" h="195" w="520">
                  <a:moveTo>
                    <a:pt x="388" y="1"/>
                  </a:moveTo>
                  <a:cubicBezTo>
                    <a:pt x="326" y="1"/>
                    <a:pt x="295" y="32"/>
                    <a:pt x="225" y="32"/>
                  </a:cubicBezTo>
                  <a:lnTo>
                    <a:pt x="70" y="32"/>
                  </a:lnTo>
                  <a:cubicBezTo>
                    <a:pt x="0" y="63"/>
                    <a:pt x="0" y="194"/>
                    <a:pt x="70" y="194"/>
                  </a:cubicBezTo>
                  <a:cubicBezTo>
                    <a:pt x="132" y="163"/>
                    <a:pt x="194" y="163"/>
                    <a:pt x="264" y="163"/>
                  </a:cubicBezTo>
                  <a:lnTo>
                    <a:pt x="419" y="163"/>
                  </a:lnTo>
                  <a:cubicBezTo>
                    <a:pt x="520" y="132"/>
                    <a:pt x="489" y="32"/>
                    <a:pt x="419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7757835" y="1177651"/>
              <a:ext cx="93779" cy="29297"/>
            </a:xfrm>
            <a:custGeom>
              <a:rect b="b" l="l" r="r" t="t"/>
              <a:pathLst>
                <a:path extrusionOk="0" h="164" w="544">
                  <a:moveTo>
                    <a:pt x="93" y="1"/>
                  </a:moveTo>
                  <a:cubicBezTo>
                    <a:pt x="0" y="1"/>
                    <a:pt x="0" y="132"/>
                    <a:pt x="93" y="132"/>
                  </a:cubicBezTo>
                  <a:lnTo>
                    <a:pt x="287" y="163"/>
                  </a:lnTo>
                  <a:lnTo>
                    <a:pt x="481" y="163"/>
                  </a:lnTo>
                  <a:cubicBezTo>
                    <a:pt x="512" y="132"/>
                    <a:pt x="543" y="63"/>
                    <a:pt x="481" y="32"/>
                  </a:cubicBezTo>
                  <a:cubicBezTo>
                    <a:pt x="419" y="1"/>
                    <a:pt x="349" y="1"/>
                    <a:pt x="287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7930227" y="1177651"/>
              <a:ext cx="116534" cy="34834"/>
            </a:xfrm>
            <a:custGeom>
              <a:rect b="b" l="l" r="r" t="t"/>
              <a:pathLst>
                <a:path extrusionOk="0" h="195" w="676">
                  <a:moveTo>
                    <a:pt x="226" y="1"/>
                  </a:moveTo>
                  <a:cubicBezTo>
                    <a:pt x="226" y="1"/>
                    <a:pt x="195" y="1"/>
                    <a:pt x="195" y="32"/>
                  </a:cubicBezTo>
                  <a:lnTo>
                    <a:pt x="94" y="32"/>
                  </a:lnTo>
                  <a:cubicBezTo>
                    <a:pt x="1" y="63"/>
                    <a:pt x="32" y="163"/>
                    <a:pt x="94" y="163"/>
                  </a:cubicBezTo>
                  <a:cubicBezTo>
                    <a:pt x="163" y="163"/>
                    <a:pt x="226" y="194"/>
                    <a:pt x="257" y="194"/>
                  </a:cubicBezTo>
                  <a:lnTo>
                    <a:pt x="450" y="194"/>
                  </a:lnTo>
                  <a:cubicBezTo>
                    <a:pt x="481" y="194"/>
                    <a:pt x="512" y="194"/>
                    <a:pt x="582" y="163"/>
                  </a:cubicBezTo>
                  <a:cubicBezTo>
                    <a:pt x="675" y="163"/>
                    <a:pt x="644" y="1"/>
                    <a:pt x="551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7462354" y="1230349"/>
              <a:ext cx="105846" cy="27867"/>
            </a:xfrm>
            <a:custGeom>
              <a:rect b="b" l="l" r="r" t="t"/>
              <a:pathLst>
                <a:path extrusionOk="0" h="156" w="614">
                  <a:moveTo>
                    <a:pt x="194" y="0"/>
                  </a:moveTo>
                  <a:cubicBezTo>
                    <a:pt x="125" y="0"/>
                    <a:pt x="94" y="0"/>
                    <a:pt x="32" y="31"/>
                  </a:cubicBezTo>
                  <a:cubicBezTo>
                    <a:pt x="1" y="31"/>
                    <a:pt x="1" y="62"/>
                    <a:pt x="32" y="93"/>
                  </a:cubicBezTo>
                  <a:cubicBezTo>
                    <a:pt x="94" y="124"/>
                    <a:pt x="194" y="124"/>
                    <a:pt x="257" y="124"/>
                  </a:cubicBezTo>
                  <a:cubicBezTo>
                    <a:pt x="319" y="124"/>
                    <a:pt x="388" y="155"/>
                    <a:pt x="450" y="155"/>
                  </a:cubicBezTo>
                  <a:lnTo>
                    <a:pt x="551" y="155"/>
                  </a:lnTo>
                  <a:cubicBezTo>
                    <a:pt x="613" y="124"/>
                    <a:pt x="582" y="31"/>
                    <a:pt x="551" y="31"/>
                  </a:cubicBezTo>
                  <a:cubicBezTo>
                    <a:pt x="481" y="0"/>
                    <a:pt x="450" y="0"/>
                    <a:pt x="388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7629403" y="1230349"/>
              <a:ext cx="105846" cy="27867"/>
            </a:xfrm>
            <a:custGeom>
              <a:rect b="b" l="l" r="r" t="t"/>
              <a:pathLst>
                <a:path extrusionOk="0" h="156" w="614">
                  <a:moveTo>
                    <a:pt x="319" y="0"/>
                  </a:moveTo>
                  <a:cubicBezTo>
                    <a:pt x="226" y="31"/>
                    <a:pt x="164" y="31"/>
                    <a:pt x="63" y="31"/>
                  </a:cubicBezTo>
                  <a:cubicBezTo>
                    <a:pt x="1" y="31"/>
                    <a:pt x="1" y="124"/>
                    <a:pt x="63" y="124"/>
                  </a:cubicBezTo>
                  <a:cubicBezTo>
                    <a:pt x="164" y="155"/>
                    <a:pt x="226" y="155"/>
                    <a:pt x="319" y="155"/>
                  </a:cubicBezTo>
                  <a:lnTo>
                    <a:pt x="551" y="155"/>
                  </a:lnTo>
                  <a:cubicBezTo>
                    <a:pt x="614" y="124"/>
                    <a:pt x="614" y="31"/>
                    <a:pt x="551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7791279" y="1235887"/>
              <a:ext cx="111018" cy="34834"/>
            </a:xfrm>
            <a:custGeom>
              <a:rect b="b" l="l" r="r" t="t"/>
              <a:pathLst>
                <a:path extrusionOk="0" h="195" w="644">
                  <a:moveTo>
                    <a:pt x="388" y="0"/>
                  </a:moveTo>
                  <a:cubicBezTo>
                    <a:pt x="287" y="0"/>
                    <a:pt x="194" y="31"/>
                    <a:pt x="93" y="31"/>
                  </a:cubicBezTo>
                  <a:cubicBezTo>
                    <a:pt x="0" y="31"/>
                    <a:pt x="0" y="124"/>
                    <a:pt x="93" y="163"/>
                  </a:cubicBezTo>
                  <a:lnTo>
                    <a:pt x="318" y="163"/>
                  </a:lnTo>
                  <a:cubicBezTo>
                    <a:pt x="349" y="163"/>
                    <a:pt x="419" y="194"/>
                    <a:pt x="481" y="194"/>
                  </a:cubicBezTo>
                  <a:lnTo>
                    <a:pt x="512" y="194"/>
                  </a:lnTo>
                  <a:cubicBezTo>
                    <a:pt x="613" y="194"/>
                    <a:pt x="644" y="31"/>
                    <a:pt x="543" y="31"/>
                  </a:cubicBezTo>
                  <a:cubicBezTo>
                    <a:pt x="481" y="0"/>
                    <a:pt x="450" y="0"/>
                    <a:pt x="388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7997115" y="1235887"/>
              <a:ext cx="128429" cy="40372"/>
            </a:xfrm>
            <a:custGeom>
              <a:rect b="b" l="l" r="r" t="t"/>
              <a:pathLst>
                <a:path extrusionOk="0" h="226" w="745">
                  <a:moveTo>
                    <a:pt x="318" y="0"/>
                  </a:moveTo>
                  <a:cubicBezTo>
                    <a:pt x="225" y="31"/>
                    <a:pt x="124" y="0"/>
                    <a:pt x="31" y="62"/>
                  </a:cubicBezTo>
                  <a:cubicBezTo>
                    <a:pt x="0" y="93"/>
                    <a:pt x="0" y="124"/>
                    <a:pt x="31" y="163"/>
                  </a:cubicBezTo>
                  <a:cubicBezTo>
                    <a:pt x="124" y="194"/>
                    <a:pt x="225" y="194"/>
                    <a:pt x="318" y="194"/>
                  </a:cubicBezTo>
                  <a:cubicBezTo>
                    <a:pt x="388" y="194"/>
                    <a:pt x="450" y="225"/>
                    <a:pt x="551" y="225"/>
                  </a:cubicBezTo>
                  <a:cubicBezTo>
                    <a:pt x="582" y="225"/>
                    <a:pt x="613" y="194"/>
                    <a:pt x="644" y="194"/>
                  </a:cubicBezTo>
                  <a:cubicBezTo>
                    <a:pt x="745" y="194"/>
                    <a:pt x="745" y="31"/>
                    <a:pt x="644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8192263" y="1223382"/>
              <a:ext cx="116534" cy="34834"/>
            </a:xfrm>
            <a:custGeom>
              <a:rect b="b" l="l" r="r" t="t"/>
              <a:pathLst>
                <a:path extrusionOk="0" h="195" w="676">
                  <a:moveTo>
                    <a:pt x="543" y="0"/>
                  </a:moveTo>
                  <a:cubicBezTo>
                    <a:pt x="388" y="0"/>
                    <a:pt x="256" y="39"/>
                    <a:pt x="94" y="39"/>
                  </a:cubicBezTo>
                  <a:cubicBezTo>
                    <a:pt x="1" y="39"/>
                    <a:pt x="1" y="194"/>
                    <a:pt x="94" y="194"/>
                  </a:cubicBezTo>
                  <a:lnTo>
                    <a:pt x="582" y="194"/>
                  </a:lnTo>
                  <a:cubicBezTo>
                    <a:pt x="675" y="163"/>
                    <a:pt x="644" y="0"/>
                    <a:pt x="543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8370000" y="1223382"/>
              <a:ext cx="105846" cy="34834"/>
            </a:xfrm>
            <a:custGeom>
              <a:rect b="b" l="l" r="r" t="t"/>
              <a:pathLst>
                <a:path extrusionOk="0" h="195" w="614">
                  <a:moveTo>
                    <a:pt x="451" y="0"/>
                  </a:moveTo>
                  <a:cubicBezTo>
                    <a:pt x="327" y="0"/>
                    <a:pt x="195" y="39"/>
                    <a:pt x="63" y="70"/>
                  </a:cubicBezTo>
                  <a:cubicBezTo>
                    <a:pt x="1" y="70"/>
                    <a:pt x="1" y="132"/>
                    <a:pt x="63" y="132"/>
                  </a:cubicBezTo>
                  <a:cubicBezTo>
                    <a:pt x="195" y="163"/>
                    <a:pt x="327" y="194"/>
                    <a:pt x="451" y="194"/>
                  </a:cubicBezTo>
                  <a:lnTo>
                    <a:pt x="520" y="194"/>
                  </a:lnTo>
                  <a:cubicBezTo>
                    <a:pt x="613" y="163"/>
                    <a:pt x="613" y="39"/>
                    <a:pt x="520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8553253" y="1235887"/>
              <a:ext cx="78953" cy="34834"/>
            </a:xfrm>
            <a:custGeom>
              <a:rect b="b" l="l" r="r" t="t"/>
              <a:pathLst>
                <a:path extrusionOk="0" h="195" w="458">
                  <a:moveTo>
                    <a:pt x="326" y="0"/>
                  </a:moveTo>
                  <a:cubicBezTo>
                    <a:pt x="233" y="0"/>
                    <a:pt x="163" y="31"/>
                    <a:pt x="70" y="31"/>
                  </a:cubicBezTo>
                  <a:cubicBezTo>
                    <a:pt x="0" y="31"/>
                    <a:pt x="0" y="163"/>
                    <a:pt x="70" y="163"/>
                  </a:cubicBezTo>
                  <a:cubicBezTo>
                    <a:pt x="163" y="163"/>
                    <a:pt x="233" y="194"/>
                    <a:pt x="326" y="194"/>
                  </a:cubicBezTo>
                  <a:cubicBezTo>
                    <a:pt x="357" y="194"/>
                    <a:pt x="388" y="194"/>
                    <a:pt x="427" y="163"/>
                  </a:cubicBezTo>
                  <a:cubicBezTo>
                    <a:pt x="458" y="124"/>
                    <a:pt x="458" y="31"/>
                    <a:pt x="427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8118824" y="1172114"/>
              <a:ext cx="140496" cy="34834"/>
            </a:xfrm>
            <a:custGeom>
              <a:rect b="b" l="l" r="r" t="t"/>
              <a:pathLst>
                <a:path extrusionOk="0" h="195" w="815">
                  <a:moveTo>
                    <a:pt x="101" y="1"/>
                  </a:moveTo>
                  <a:cubicBezTo>
                    <a:pt x="39" y="1"/>
                    <a:pt x="0" y="132"/>
                    <a:pt x="101" y="132"/>
                  </a:cubicBezTo>
                  <a:cubicBezTo>
                    <a:pt x="194" y="163"/>
                    <a:pt x="326" y="163"/>
                    <a:pt x="458" y="194"/>
                  </a:cubicBezTo>
                  <a:lnTo>
                    <a:pt x="620" y="194"/>
                  </a:lnTo>
                  <a:cubicBezTo>
                    <a:pt x="651" y="194"/>
                    <a:pt x="713" y="194"/>
                    <a:pt x="744" y="163"/>
                  </a:cubicBezTo>
                  <a:cubicBezTo>
                    <a:pt x="814" y="163"/>
                    <a:pt x="814" y="63"/>
                    <a:pt x="744" y="63"/>
                  </a:cubicBezTo>
                  <a:cubicBezTo>
                    <a:pt x="682" y="1"/>
                    <a:pt x="551" y="1"/>
                    <a:pt x="458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8331211" y="1183189"/>
              <a:ext cx="95158" cy="29297"/>
            </a:xfrm>
            <a:custGeom>
              <a:rect b="b" l="l" r="r" t="t"/>
              <a:pathLst>
                <a:path extrusionOk="0" h="164" w="552">
                  <a:moveTo>
                    <a:pt x="420" y="1"/>
                  </a:moveTo>
                  <a:cubicBezTo>
                    <a:pt x="358" y="1"/>
                    <a:pt x="288" y="32"/>
                    <a:pt x="257" y="32"/>
                  </a:cubicBezTo>
                  <a:lnTo>
                    <a:pt x="63" y="32"/>
                  </a:lnTo>
                  <a:cubicBezTo>
                    <a:pt x="1" y="32"/>
                    <a:pt x="1" y="132"/>
                    <a:pt x="63" y="132"/>
                  </a:cubicBezTo>
                  <a:lnTo>
                    <a:pt x="257" y="132"/>
                  </a:lnTo>
                  <a:cubicBezTo>
                    <a:pt x="288" y="132"/>
                    <a:pt x="358" y="163"/>
                    <a:pt x="420" y="163"/>
                  </a:cubicBezTo>
                  <a:lnTo>
                    <a:pt x="451" y="163"/>
                  </a:lnTo>
                  <a:cubicBezTo>
                    <a:pt x="552" y="163"/>
                    <a:pt x="552" y="1"/>
                    <a:pt x="451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8470332" y="1183189"/>
              <a:ext cx="67059" cy="29297"/>
            </a:xfrm>
            <a:custGeom>
              <a:rect b="b" l="l" r="r" t="t"/>
              <a:pathLst>
                <a:path extrusionOk="0" h="164" w="389">
                  <a:moveTo>
                    <a:pt x="62" y="1"/>
                  </a:moveTo>
                  <a:cubicBezTo>
                    <a:pt x="0" y="1"/>
                    <a:pt x="0" y="132"/>
                    <a:pt x="62" y="132"/>
                  </a:cubicBezTo>
                  <a:cubicBezTo>
                    <a:pt x="163" y="132"/>
                    <a:pt x="225" y="132"/>
                    <a:pt x="287" y="163"/>
                  </a:cubicBezTo>
                  <a:lnTo>
                    <a:pt x="326" y="163"/>
                  </a:lnTo>
                  <a:cubicBezTo>
                    <a:pt x="357" y="163"/>
                    <a:pt x="388" y="132"/>
                    <a:pt x="388" y="101"/>
                  </a:cubicBezTo>
                  <a:cubicBezTo>
                    <a:pt x="388" y="32"/>
                    <a:pt x="357" y="1"/>
                    <a:pt x="326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7534587" y="1281618"/>
              <a:ext cx="94986" cy="23580"/>
            </a:xfrm>
            <a:custGeom>
              <a:rect b="b" l="l" r="r" t="t"/>
              <a:pathLst>
                <a:path extrusionOk="0" h="132" w="551">
                  <a:moveTo>
                    <a:pt x="62" y="0"/>
                  </a:moveTo>
                  <a:cubicBezTo>
                    <a:pt x="0" y="0"/>
                    <a:pt x="0" y="101"/>
                    <a:pt x="62" y="101"/>
                  </a:cubicBezTo>
                  <a:cubicBezTo>
                    <a:pt x="194" y="101"/>
                    <a:pt x="326" y="132"/>
                    <a:pt x="450" y="132"/>
                  </a:cubicBezTo>
                  <a:lnTo>
                    <a:pt x="481" y="132"/>
                  </a:lnTo>
                  <a:cubicBezTo>
                    <a:pt x="551" y="132"/>
                    <a:pt x="551" y="31"/>
                    <a:pt x="481" y="31"/>
                  </a:cubicBezTo>
                  <a:cubicBezTo>
                    <a:pt x="419" y="0"/>
                    <a:pt x="357" y="0"/>
                    <a:pt x="326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7712323" y="1292694"/>
              <a:ext cx="117913" cy="34834"/>
            </a:xfrm>
            <a:custGeom>
              <a:rect b="b" l="l" r="r" t="t"/>
              <a:pathLst>
                <a:path extrusionOk="0" h="195" w="684">
                  <a:moveTo>
                    <a:pt x="520" y="0"/>
                  </a:moveTo>
                  <a:cubicBezTo>
                    <a:pt x="458" y="0"/>
                    <a:pt x="388" y="39"/>
                    <a:pt x="326" y="39"/>
                  </a:cubicBezTo>
                  <a:lnTo>
                    <a:pt x="101" y="39"/>
                  </a:lnTo>
                  <a:cubicBezTo>
                    <a:pt x="1" y="39"/>
                    <a:pt x="1" y="163"/>
                    <a:pt x="101" y="163"/>
                  </a:cubicBezTo>
                  <a:lnTo>
                    <a:pt x="326" y="163"/>
                  </a:lnTo>
                  <a:cubicBezTo>
                    <a:pt x="388" y="163"/>
                    <a:pt x="458" y="194"/>
                    <a:pt x="520" y="194"/>
                  </a:cubicBezTo>
                  <a:lnTo>
                    <a:pt x="582" y="194"/>
                  </a:lnTo>
                  <a:cubicBezTo>
                    <a:pt x="683" y="163"/>
                    <a:pt x="683" y="39"/>
                    <a:pt x="582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7930227" y="1316095"/>
              <a:ext cx="139289" cy="34834"/>
            </a:xfrm>
            <a:custGeom>
              <a:rect b="b" l="l" r="r" t="t"/>
              <a:pathLst>
                <a:path extrusionOk="0" h="195" w="808">
                  <a:moveTo>
                    <a:pt x="63" y="1"/>
                  </a:moveTo>
                  <a:cubicBezTo>
                    <a:pt x="1" y="1"/>
                    <a:pt x="1" y="133"/>
                    <a:pt x="63" y="133"/>
                  </a:cubicBezTo>
                  <a:cubicBezTo>
                    <a:pt x="257" y="164"/>
                    <a:pt x="481" y="195"/>
                    <a:pt x="675" y="195"/>
                  </a:cubicBezTo>
                  <a:cubicBezTo>
                    <a:pt x="776" y="195"/>
                    <a:pt x="807" y="63"/>
                    <a:pt x="706" y="32"/>
                  </a:cubicBezTo>
                  <a:cubicBezTo>
                    <a:pt x="481" y="1"/>
                    <a:pt x="288" y="1"/>
                    <a:pt x="94" y="1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8152096" y="1292694"/>
              <a:ext cx="128601" cy="41623"/>
            </a:xfrm>
            <a:custGeom>
              <a:rect b="b" l="l" r="r" t="t"/>
              <a:pathLst>
                <a:path extrusionOk="0" h="233" w="746">
                  <a:moveTo>
                    <a:pt x="327" y="0"/>
                  </a:moveTo>
                  <a:cubicBezTo>
                    <a:pt x="234" y="0"/>
                    <a:pt x="133" y="0"/>
                    <a:pt x="40" y="70"/>
                  </a:cubicBezTo>
                  <a:cubicBezTo>
                    <a:pt x="1" y="70"/>
                    <a:pt x="40" y="132"/>
                    <a:pt x="40" y="163"/>
                  </a:cubicBezTo>
                  <a:cubicBezTo>
                    <a:pt x="102" y="163"/>
                    <a:pt x="133" y="163"/>
                    <a:pt x="164" y="194"/>
                  </a:cubicBezTo>
                  <a:cubicBezTo>
                    <a:pt x="164" y="233"/>
                    <a:pt x="195" y="233"/>
                    <a:pt x="234" y="233"/>
                  </a:cubicBezTo>
                  <a:cubicBezTo>
                    <a:pt x="265" y="233"/>
                    <a:pt x="296" y="233"/>
                    <a:pt x="296" y="194"/>
                  </a:cubicBezTo>
                  <a:cubicBezTo>
                    <a:pt x="389" y="194"/>
                    <a:pt x="520" y="233"/>
                    <a:pt x="621" y="233"/>
                  </a:cubicBezTo>
                  <a:cubicBezTo>
                    <a:pt x="714" y="233"/>
                    <a:pt x="745" y="39"/>
                    <a:pt x="652" y="39"/>
                  </a:cubicBezTo>
                  <a:cubicBezTo>
                    <a:pt x="551" y="0"/>
                    <a:pt x="489" y="0"/>
                    <a:pt x="427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8336555" y="1292694"/>
              <a:ext cx="139289" cy="41623"/>
            </a:xfrm>
            <a:custGeom>
              <a:rect b="b" l="l" r="r" t="t"/>
              <a:pathLst>
                <a:path extrusionOk="0" h="233" w="808">
                  <a:moveTo>
                    <a:pt x="614" y="0"/>
                  </a:moveTo>
                  <a:cubicBezTo>
                    <a:pt x="552" y="0"/>
                    <a:pt x="482" y="39"/>
                    <a:pt x="420" y="39"/>
                  </a:cubicBezTo>
                  <a:cubicBezTo>
                    <a:pt x="327" y="39"/>
                    <a:pt x="226" y="39"/>
                    <a:pt x="94" y="70"/>
                  </a:cubicBezTo>
                  <a:cubicBezTo>
                    <a:pt x="32" y="70"/>
                    <a:pt x="1" y="194"/>
                    <a:pt x="94" y="194"/>
                  </a:cubicBezTo>
                  <a:cubicBezTo>
                    <a:pt x="226" y="194"/>
                    <a:pt x="327" y="194"/>
                    <a:pt x="420" y="233"/>
                  </a:cubicBezTo>
                  <a:lnTo>
                    <a:pt x="552" y="233"/>
                  </a:lnTo>
                  <a:cubicBezTo>
                    <a:pt x="614" y="233"/>
                    <a:pt x="676" y="194"/>
                    <a:pt x="714" y="194"/>
                  </a:cubicBezTo>
                  <a:cubicBezTo>
                    <a:pt x="807" y="163"/>
                    <a:pt x="807" y="70"/>
                    <a:pt x="714" y="39"/>
                  </a:cubicBezTo>
                  <a:cubicBezTo>
                    <a:pt x="676" y="39"/>
                    <a:pt x="645" y="0"/>
                    <a:pt x="614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8559803" y="1292694"/>
              <a:ext cx="60336" cy="29297"/>
            </a:xfrm>
            <a:custGeom>
              <a:rect b="b" l="l" r="r" t="t"/>
              <a:pathLst>
                <a:path extrusionOk="0" h="164" w="350">
                  <a:moveTo>
                    <a:pt x="63" y="0"/>
                  </a:moveTo>
                  <a:cubicBezTo>
                    <a:pt x="1" y="39"/>
                    <a:pt x="1" y="163"/>
                    <a:pt x="94" y="163"/>
                  </a:cubicBezTo>
                  <a:cubicBezTo>
                    <a:pt x="125" y="163"/>
                    <a:pt x="195" y="132"/>
                    <a:pt x="257" y="132"/>
                  </a:cubicBezTo>
                  <a:cubicBezTo>
                    <a:pt x="350" y="132"/>
                    <a:pt x="319" y="0"/>
                    <a:pt x="226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650" name="Google Shape;650;p28"/>
          <p:cNvGraphicFramePr/>
          <p:nvPr/>
        </p:nvGraphicFramePr>
        <p:xfrm>
          <a:off x="457163" y="11432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882350"/>
                <a:gridCol w="882350"/>
                <a:gridCol w="882350"/>
                <a:gridCol w="882350"/>
                <a:gridCol w="882350"/>
                <a:gridCol w="882350"/>
                <a:gridCol w="882350"/>
              </a:tblGrid>
              <a:tr h="46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Exam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Trip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651" name="Google Shape;651;p28"/>
          <p:cNvGrpSpPr/>
          <p:nvPr/>
        </p:nvGrpSpPr>
        <p:grpSpPr>
          <a:xfrm>
            <a:off x="1273751" y="2406950"/>
            <a:ext cx="152452" cy="587975"/>
            <a:chOff x="1414001" y="2390075"/>
            <a:chExt cx="152452" cy="587975"/>
          </a:xfrm>
        </p:grpSpPr>
        <p:sp>
          <p:nvSpPr>
            <p:cNvPr id="652" name="Google Shape;652;p28"/>
            <p:cNvSpPr/>
            <p:nvPr/>
          </p:nvSpPr>
          <p:spPr>
            <a:xfrm>
              <a:off x="1480175" y="2905287"/>
              <a:ext cx="43583" cy="40740"/>
            </a:xfrm>
            <a:custGeom>
              <a:rect b="b" l="l" r="r" t="t"/>
              <a:pathLst>
                <a:path extrusionOk="0" h="458" w="490">
                  <a:moveTo>
                    <a:pt x="63" y="0"/>
                  </a:moveTo>
                  <a:cubicBezTo>
                    <a:pt x="32" y="70"/>
                    <a:pt x="32" y="132"/>
                    <a:pt x="32" y="225"/>
                  </a:cubicBezTo>
                  <a:cubicBezTo>
                    <a:pt x="32" y="264"/>
                    <a:pt x="1" y="388"/>
                    <a:pt x="32" y="419"/>
                  </a:cubicBezTo>
                  <a:cubicBezTo>
                    <a:pt x="102" y="458"/>
                    <a:pt x="257" y="458"/>
                    <a:pt x="326" y="458"/>
                  </a:cubicBezTo>
                  <a:lnTo>
                    <a:pt x="450" y="458"/>
                  </a:lnTo>
                  <a:cubicBezTo>
                    <a:pt x="489" y="295"/>
                    <a:pt x="450" y="132"/>
                    <a:pt x="45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1434013" y="2407955"/>
              <a:ext cx="89746" cy="396728"/>
            </a:xfrm>
            <a:custGeom>
              <a:rect b="b" l="l" r="r" t="t"/>
              <a:pathLst>
                <a:path extrusionOk="0" h="4460" w="1009">
                  <a:moveTo>
                    <a:pt x="969" y="0"/>
                  </a:moveTo>
                  <a:cubicBezTo>
                    <a:pt x="758" y="0"/>
                    <a:pt x="542" y="18"/>
                    <a:pt x="326" y="18"/>
                  </a:cubicBezTo>
                  <a:cubicBezTo>
                    <a:pt x="217" y="18"/>
                    <a:pt x="109" y="13"/>
                    <a:pt x="0" y="0"/>
                  </a:cubicBezTo>
                  <a:lnTo>
                    <a:pt x="0" y="0"/>
                  </a:lnTo>
                  <a:cubicBezTo>
                    <a:pt x="70" y="1489"/>
                    <a:pt x="264" y="2978"/>
                    <a:pt x="326" y="4459"/>
                  </a:cubicBezTo>
                  <a:cubicBezTo>
                    <a:pt x="392" y="4444"/>
                    <a:pt x="456" y="4436"/>
                    <a:pt x="516" y="4436"/>
                  </a:cubicBezTo>
                  <a:cubicBezTo>
                    <a:pt x="576" y="4436"/>
                    <a:pt x="632" y="4444"/>
                    <a:pt x="683" y="4459"/>
                  </a:cubicBezTo>
                  <a:lnTo>
                    <a:pt x="938" y="4459"/>
                  </a:lnTo>
                  <a:cubicBezTo>
                    <a:pt x="938" y="3009"/>
                    <a:pt x="845" y="1458"/>
                    <a:pt x="100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1414001" y="2390075"/>
              <a:ext cx="152452" cy="442094"/>
            </a:xfrm>
            <a:custGeom>
              <a:rect b="b" l="l" r="r" t="t"/>
              <a:pathLst>
                <a:path extrusionOk="0" h="4970" w="1714">
                  <a:moveTo>
                    <a:pt x="1233" y="201"/>
                  </a:moveTo>
                  <a:cubicBezTo>
                    <a:pt x="1070" y="1659"/>
                    <a:pt x="1163" y="3210"/>
                    <a:pt x="1163" y="4660"/>
                  </a:cubicBezTo>
                  <a:lnTo>
                    <a:pt x="908" y="4660"/>
                  </a:lnTo>
                  <a:cubicBezTo>
                    <a:pt x="857" y="4645"/>
                    <a:pt x="801" y="4637"/>
                    <a:pt x="741" y="4637"/>
                  </a:cubicBezTo>
                  <a:cubicBezTo>
                    <a:pt x="681" y="4637"/>
                    <a:pt x="617" y="4645"/>
                    <a:pt x="551" y="4660"/>
                  </a:cubicBezTo>
                  <a:cubicBezTo>
                    <a:pt x="489" y="3179"/>
                    <a:pt x="295" y="1690"/>
                    <a:pt x="225" y="201"/>
                  </a:cubicBezTo>
                  <a:lnTo>
                    <a:pt x="225" y="201"/>
                  </a:lnTo>
                  <a:cubicBezTo>
                    <a:pt x="334" y="214"/>
                    <a:pt x="442" y="219"/>
                    <a:pt x="551" y="219"/>
                  </a:cubicBezTo>
                  <a:cubicBezTo>
                    <a:pt x="767" y="219"/>
                    <a:pt x="983" y="201"/>
                    <a:pt x="1194" y="201"/>
                  </a:cubicBezTo>
                  <a:close/>
                  <a:moveTo>
                    <a:pt x="697" y="1"/>
                  </a:moveTo>
                  <a:cubicBezTo>
                    <a:pt x="510" y="1"/>
                    <a:pt x="321" y="9"/>
                    <a:pt x="132" y="46"/>
                  </a:cubicBezTo>
                  <a:cubicBezTo>
                    <a:pt x="70" y="46"/>
                    <a:pt x="0" y="77"/>
                    <a:pt x="0" y="139"/>
                  </a:cubicBezTo>
                  <a:cubicBezTo>
                    <a:pt x="70" y="1659"/>
                    <a:pt x="132" y="3241"/>
                    <a:pt x="458" y="4730"/>
                  </a:cubicBezTo>
                  <a:cubicBezTo>
                    <a:pt x="458" y="4761"/>
                    <a:pt x="489" y="4761"/>
                    <a:pt x="520" y="4761"/>
                  </a:cubicBezTo>
                  <a:cubicBezTo>
                    <a:pt x="520" y="4761"/>
                    <a:pt x="520" y="4792"/>
                    <a:pt x="551" y="4792"/>
                  </a:cubicBezTo>
                  <a:lnTo>
                    <a:pt x="582" y="4792"/>
                  </a:lnTo>
                  <a:cubicBezTo>
                    <a:pt x="582" y="4823"/>
                    <a:pt x="582" y="4823"/>
                    <a:pt x="613" y="4854"/>
                  </a:cubicBezTo>
                  <a:cubicBezTo>
                    <a:pt x="765" y="4920"/>
                    <a:pt x="968" y="4969"/>
                    <a:pt x="1164" y="4969"/>
                  </a:cubicBezTo>
                  <a:cubicBezTo>
                    <a:pt x="1266" y="4969"/>
                    <a:pt x="1367" y="4956"/>
                    <a:pt x="1458" y="4924"/>
                  </a:cubicBezTo>
                  <a:cubicBezTo>
                    <a:pt x="1520" y="4924"/>
                    <a:pt x="1551" y="4854"/>
                    <a:pt x="1520" y="4792"/>
                  </a:cubicBezTo>
                  <a:cubicBezTo>
                    <a:pt x="1582" y="4047"/>
                    <a:pt x="1714" y="3404"/>
                    <a:pt x="1714" y="2659"/>
                  </a:cubicBezTo>
                  <a:cubicBezTo>
                    <a:pt x="1683" y="1884"/>
                    <a:pt x="1621" y="1078"/>
                    <a:pt x="1520" y="271"/>
                  </a:cubicBezTo>
                  <a:cubicBezTo>
                    <a:pt x="1497" y="195"/>
                    <a:pt x="1456" y="159"/>
                    <a:pt x="1407" y="159"/>
                  </a:cubicBezTo>
                  <a:cubicBezTo>
                    <a:pt x="1391" y="159"/>
                    <a:pt x="1374" y="163"/>
                    <a:pt x="1357" y="170"/>
                  </a:cubicBezTo>
                  <a:lnTo>
                    <a:pt x="1357" y="108"/>
                  </a:lnTo>
                  <a:cubicBezTo>
                    <a:pt x="1335" y="86"/>
                    <a:pt x="1313" y="64"/>
                    <a:pt x="1292" y="64"/>
                  </a:cubicBezTo>
                  <a:cubicBezTo>
                    <a:pt x="1282" y="64"/>
                    <a:pt x="1273" y="68"/>
                    <a:pt x="1264" y="77"/>
                  </a:cubicBezTo>
                  <a:cubicBezTo>
                    <a:pt x="1264" y="46"/>
                    <a:pt x="1233" y="7"/>
                    <a:pt x="1194" y="7"/>
                  </a:cubicBezTo>
                  <a:cubicBezTo>
                    <a:pt x="1030" y="7"/>
                    <a:pt x="864" y="1"/>
                    <a:pt x="6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1465677" y="2888030"/>
              <a:ext cx="86366" cy="90020"/>
            </a:xfrm>
            <a:custGeom>
              <a:rect b="b" l="l" r="r" t="t"/>
              <a:pathLst>
                <a:path extrusionOk="0" h="1012" w="971">
                  <a:moveTo>
                    <a:pt x="613" y="194"/>
                  </a:moveTo>
                  <a:cubicBezTo>
                    <a:pt x="613" y="326"/>
                    <a:pt x="652" y="489"/>
                    <a:pt x="613" y="652"/>
                  </a:cubicBezTo>
                  <a:lnTo>
                    <a:pt x="489" y="652"/>
                  </a:lnTo>
                  <a:cubicBezTo>
                    <a:pt x="420" y="652"/>
                    <a:pt x="265" y="652"/>
                    <a:pt x="195" y="613"/>
                  </a:cubicBezTo>
                  <a:cubicBezTo>
                    <a:pt x="164" y="582"/>
                    <a:pt x="195" y="458"/>
                    <a:pt x="195" y="419"/>
                  </a:cubicBezTo>
                  <a:cubicBezTo>
                    <a:pt x="195" y="326"/>
                    <a:pt x="195" y="264"/>
                    <a:pt x="226" y="194"/>
                  </a:cubicBezTo>
                  <a:close/>
                  <a:moveTo>
                    <a:pt x="714" y="0"/>
                  </a:moveTo>
                  <a:cubicBezTo>
                    <a:pt x="582" y="0"/>
                    <a:pt x="489" y="0"/>
                    <a:pt x="358" y="31"/>
                  </a:cubicBezTo>
                  <a:cubicBezTo>
                    <a:pt x="296" y="31"/>
                    <a:pt x="226" y="31"/>
                    <a:pt x="164" y="70"/>
                  </a:cubicBezTo>
                  <a:cubicBezTo>
                    <a:pt x="133" y="70"/>
                    <a:pt x="71" y="70"/>
                    <a:pt x="71" y="132"/>
                  </a:cubicBezTo>
                  <a:cubicBezTo>
                    <a:pt x="32" y="225"/>
                    <a:pt x="32" y="357"/>
                    <a:pt x="32" y="489"/>
                  </a:cubicBezTo>
                  <a:cubicBezTo>
                    <a:pt x="1" y="582"/>
                    <a:pt x="1" y="683"/>
                    <a:pt x="71" y="745"/>
                  </a:cubicBezTo>
                  <a:lnTo>
                    <a:pt x="102" y="745"/>
                  </a:lnTo>
                  <a:cubicBezTo>
                    <a:pt x="71" y="776"/>
                    <a:pt x="71" y="807"/>
                    <a:pt x="71" y="846"/>
                  </a:cubicBezTo>
                  <a:cubicBezTo>
                    <a:pt x="164" y="939"/>
                    <a:pt x="327" y="970"/>
                    <a:pt x="458" y="1001"/>
                  </a:cubicBezTo>
                  <a:cubicBezTo>
                    <a:pt x="524" y="1001"/>
                    <a:pt x="600" y="1011"/>
                    <a:pt x="672" y="1011"/>
                  </a:cubicBezTo>
                  <a:cubicBezTo>
                    <a:pt x="737" y="1011"/>
                    <a:pt x="798" y="1003"/>
                    <a:pt x="846" y="970"/>
                  </a:cubicBezTo>
                  <a:cubicBezTo>
                    <a:pt x="970" y="908"/>
                    <a:pt x="939" y="776"/>
                    <a:pt x="939" y="652"/>
                  </a:cubicBezTo>
                  <a:cubicBezTo>
                    <a:pt x="939" y="489"/>
                    <a:pt x="970" y="326"/>
                    <a:pt x="939" y="163"/>
                  </a:cubicBezTo>
                  <a:cubicBezTo>
                    <a:pt x="939" y="101"/>
                    <a:pt x="877" y="70"/>
                    <a:pt x="807" y="70"/>
                  </a:cubicBezTo>
                  <a:cubicBezTo>
                    <a:pt x="807" y="31"/>
                    <a:pt x="776" y="0"/>
                    <a:pt x="7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28"/>
          <p:cNvGrpSpPr/>
          <p:nvPr/>
        </p:nvGrpSpPr>
        <p:grpSpPr>
          <a:xfrm>
            <a:off x="3891426" y="2994925"/>
            <a:ext cx="276977" cy="426600"/>
            <a:chOff x="3668201" y="2978050"/>
            <a:chExt cx="276977" cy="426600"/>
          </a:xfrm>
        </p:grpSpPr>
        <p:sp>
          <p:nvSpPr>
            <p:cNvPr id="657" name="Google Shape;657;p28"/>
            <p:cNvSpPr/>
            <p:nvPr/>
          </p:nvSpPr>
          <p:spPr>
            <a:xfrm>
              <a:off x="3769328" y="3331706"/>
              <a:ext cx="49670" cy="47417"/>
            </a:xfrm>
            <a:custGeom>
              <a:rect b="b" l="l" r="r" t="t"/>
              <a:pathLst>
                <a:path extrusionOk="0" h="613" w="583">
                  <a:moveTo>
                    <a:pt x="582" y="0"/>
                  </a:moveTo>
                  <a:cubicBezTo>
                    <a:pt x="389" y="31"/>
                    <a:pt x="195" y="62"/>
                    <a:pt x="1" y="93"/>
                  </a:cubicBezTo>
                  <a:cubicBezTo>
                    <a:pt x="32" y="256"/>
                    <a:pt x="32" y="450"/>
                    <a:pt x="63" y="613"/>
                  </a:cubicBezTo>
                  <a:cubicBezTo>
                    <a:pt x="226" y="582"/>
                    <a:pt x="389" y="582"/>
                    <a:pt x="582" y="582"/>
                  </a:cubicBezTo>
                  <a:lnTo>
                    <a:pt x="582" y="326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3692055" y="2993907"/>
              <a:ext cx="219554" cy="262844"/>
            </a:xfrm>
            <a:custGeom>
              <a:rect b="b" l="l" r="r" t="t"/>
              <a:pathLst>
                <a:path extrusionOk="0" h="3398" w="2577">
                  <a:moveTo>
                    <a:pt x="1237" y="1"/>
                  </a:moveTo>
                  <a:cubicBezTo>
                    <a:pt x="1223" y="1"/>
                    <a:pt x="1209" y="1"/>
                    <a:pt x="1195" y="1"/>
                  </a:cubicBezTo>
                  <a:cubicBezTo>
                    <a:pt x="357" y="40"/>
                    <a:pt x="1" y="847"/>
                    <a:pt x="194" y="1591"/>
                  </a:cubicBezTo>
                  <a:cubicBezTo>
                    <a:pt x="357" y="1653"/>
                    <a:pt x="520" y="1715"/>
                    <a:pt x="683" y="1785"/>
                  </a:cubicBezTo>
                  <a:cubicBezTo>
                    <a:pt x="551" y="1428"/>
                    <a:pt x="644" y="1010"/>
                    <a:pt x="1001" y="847"/>
                  </a:cubicBezTo>
                  <a:cubicBezTo>
                    <a:pt x="1076" y="809"/>
                    <a:pt x="1162" y="790"/>
                    <a:pt x="1247" y="790"/>
                  </a:cubicBezTo>
                  <a:cubicBezTo>
                    <a:pt x="1460" y="790"/>
                    <a:pt x="1670" y="907"/>
                    <a:pt x="1714" y="1134"/>
                  </a:cubicBezTo>
                  <a:cubicBezTo>
                    <a:pt x="1776" y="1296"/>
                    <a:pt x="1776" y="1490"/>
                    <a:pt x="1714" y="1653"/>
                  </a:cubicBezTo>
                  <a:cubicBezTo>
                    <a:pt x="1613" y="1909"/>
                    <a:pt x="1389" y="2072"/>
                    <a:pt x="1265" y="2297"/>
                  </a:cubicBezTo>
                  <a:cubicBezTo>
                    <a:pt x="1032" y="2653"/>
                    <a:pt x="939" y="3010"/>
                    <a:pt x="970" y="3398"/>
                  </a:cubicBezTo>
                  <a:lnTo>
                    <a:pt x="1226" y="3398"/>
                  </a:lnTo>
                  <a:cubicBezTo>
                    <a:pt x="1272" y="3398"/>
                    <a:pt x="1329" y="3384"/>
                    <a:pt x="1383" y="3384"/>
                  </a:cubicBezTo>
                  <a:cubicBezTo>
                    <a:pt x="1409" y="3384"/>
                    <a:pt x="1435" y="3388"/>
                    <a:pt x="1458" y="3398"/>
                  </a:cubicBezTo>
                  <a:lnTo>
                    <a:pt x="1458" y="3367"/>
                  </a:lnTo>
                  <a:cubicBezTo>
                    <a:pt x="1420" y="3103"/>
                    <a:pt x="1389" y="2847"/>
                    <a:pt x="1520" y="2591"/>
                  </a:cubicBezTo>
                  <a:cubicBezTo>
                    <a:pt x="1683" y="2235"/>
                    <a:pt x="2001" y="2041"/>
                    <a:pt x="2195" y="1715"/>
                  </a:cubicBezTo>
                  <a:cubicBezTo>
                    <a:pt x="2577" y="952"/>
                    <a:pt x="2117" y="1"/>
                    <a:pt x="123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3668201" y="2978050"/>
              <a:ext cx="276977" cy="304691"/>
            </a:xfrm>
            <a:custGeom>
              <a:rect b="b" l="l" r="r" t="t"/>
              <a:pathLst>
                <a:path extrusionOk="0" h="3939" w="3251">
                  <a:moveTo>
                    <a:pt x="1517" y="206"/>
                  </a:moveTo>
                  <a:cubicBezTo>
                    <a:pt x="2397" y="206"/>
                    <a:pt x="2857" y="1157"/>
                    <a:pt x="2475" y="1920"/>
                  </a:cubicBezTo>
                  <a:cubicBezTo>
                    <a:pt x="2281" y="2246"/>
                    <a:pt x="1963" y="2440"/>
                    <a:pt x="1800" y="2796"/>
                  </a:cubicBezTo>
                  <a:cubicBezTo>
                    <a:pt x="1669" y="3052"/>
                    <a:pt x="1700" y="3308"/>
                    <a:pt x="1738" y="3572"/>
                  </a:cubicBezTo>
                  <a:lnTo>
                    <a:pt x="1738" y="3603"/>
                  </a:lnTo>
                  <a:cubicBezTo>
                    <a:pt x="1715" y="3593"/>
                    <a:pt x="1689" y="3589"/>
                    <a:pt x="1663" y="3589"/>
                  </a:cubicBezTo>
                  <a:cubicBezTo>
                    <a:pt x="1609" y="3589"/>
                    <a:pt x="1552" y="3603"/>
                    <a:pt x="1506" y="3603"/>
                  </a:cubicBezTo>
                  <a:lnTo>
                    <a:pt x="1250" y="3603"/>
                  </a:lnTo>
                  <a:cubicBezTo>
                    <a:pt x="1219" y="3215"/>
                    <a:pt x="1312" y="2858"/>
                    <a:pt x="1545" y="2502"/>
                  </a:cubicBezTo>
                  <a:cubicBezTo>
                    <a:pt x="1669" y="2277"/>
                    <a:pt x="1893" y="2114"/>
                    <a:pt x="1994" y="1858"/>
                  </a:cubicBezTo>
                  <a:cubicBezTo>
                    <a:pt x="2056" y="1695"/>
                    <a:pt x="2056" y="1501"/>
                    <a:pt x="1994" y="1339"/>
                  </a:cubicBezTo>
                  <a:cubicBezTo>
                    <a:pt x="1950" y="1112"/>
                    <a:pt x="1740" y="995"/>
                    <a:pt x="1527" y="995"/>
                  </a:cubicBezTo>
                  <a:cubicBezTo>
                    <a:pt x="1442" y="995"/>
                    <a:pt x="1356" y="1014"/>
                    <a:pt x="1281" y="1052"/>
                  </a:cubicBezTo>
                  <a:cubicBezTo>
                    <a:pt x="924" y="1215"/>
                    <a:pt x="831" y="1633"/>
                    <a:pt x="963" y="1990"/>
                  </a:cubicBezTo>
                  <a:cubicBezTo>
                    <a:pt x="800" y="1920"/>
                    <a:pt x="637" y="1858"/>
                    <a:pt x="474" y="1796"/>
                  </a:cubicBezTo>
                  <a:cubicBezTo>
                    <a:pt x="281" y="1052"/>
                    <a:pt x="637" y="245"/>
                    <a:pt x="1475" y="206"/>
                  </a:cubicBezTo>
                  <a:cubicBezTo>
                    <a:pt x="1489" y="206"/>
                    <a:pt x="1503" y="206"/>
                    <a:pt x="1517" y="206"/>
                  </a:cubicBezTo>
                  <a:close/>
                  <a:moveTo>
                    <a:pt x="1514" y="0"/>
                  </a:moveTo>
                  <a:cubicBezTo>
                    <a:pt x="666" y="0"/>
                    <a:pt x="1" y="907"/>
                    <a:pt x="343" y="1796"/>
                  </a:cubicBezTo>
                  <a:cubicBezTo>
                    <a:pt x="312" y="1827"/>
                    <a:pt x="343" y="1858"/>
                    <a:pt x="381" y="1858"/>
                  </a:cubicBezTo>
                  <a:lnTo>
                    <a:pt x="381" y="1920"/>
                  </a:lnTo>
                  <a:cubicBezTo>
                    <a:pt x="505" y="2184"/>
                    <a:pt x="831" y="2246"/>
                    <a:pt x="1118" y="2246"/>
                  </a:cubicBezTo>
                  <a:cubicBezTo>
                    <a:pt x="1188" y="2215"/>
                    <a:pt x="1250" y="2184"/>
                    <a:pt x="1219" y="2083"/>
                  </a:cubicBezTo>
                  <a:cubicBezTo>
                    <a:pt x="1188" y="1889"/>
                    <a:pt x="1157" y="1664"/>
                    <a:pt x="1281" y="1501"/>
                  </a:cubicBezTo>
                  <a:cubicBezTo>
                    <a:pt x="1357" y="1388"/>
                    <a:pt x="1450" y="1339"/>
                    <a:pt x="1539" y="1339"/>
                  </a:cubicBezTo>
                  <a:cubicBezTo>
                    <a:pt x="1676" y="1339"/>
                    <a:pt x="1806" y="1455"/>
                    <a:pt x="1862" y="1633"/>
                  </a:cubicBezTo>
                  <a:cubicBezTo>
                    <a:pt x="1800" y="1990"/>
                    <a:pt x="1382" y="2339"/>
                    <a:pt x="1250" y="2603"/>
                  </a:cubicBezTo>
                  <a:cubicBezTo>
                    <a:pt x="1087" y="2921"/>
                    <a:pt x="1025" y="3277"/>
                    <a:pt x="1056" y="3634"/>
                  </a:cubicBezTo>
                  <a:cubicBezTo>
                    <a:pt x="1056" y="3665"/>
                    <a:pt x="1056" y="3696"/>
                    <a:pt x="1087" y="3735"/>
                  </a:cubicBezTo>
                  <a:cubicBezTo>
                    <a:pt x="1056" y="3766"/>
                    <a:pt x="1087" y="3828"/>
                    <a:pt x="1157" y="3859"/>
                  </a:cubicBezTo>
                  <a:cubicBezTo>
                    <a:pt x="1304" y="3877"/>
                    <a:pt x="1516" y="3938"/>
                    <a:pt x="1707" y="3938"/>
                  </a:cubicBezTo>
                  <a:cubicBezTo>
                    <a:pt x="1846" y="3938"/>
                    <a:pt x="1974" y="3905"/>
                    <a:pt x="2056" y="3797"/>
                  </a:cubicBezTo>
                  <a:cubicBezTo>
                    <a:pt x="2188" y="3634"/>
                    <a:pt x="2087" y="3277"/>
                    <a:pt x="2157" y="3083"/>
                  </a:cubicBezTo>
                  <a:cubicBezTo>
                    <a:pt x="2281" y="2665"/>
                    <a:pt x="2607" y="2339"/>
                    <a:pt x="2801" y="1951"/>
                  </a:cubicBezTo>
                  <a:cubicBezTo>
                    <a:pt x="3250" y="1083"/>
                    <a:pt x="2832" y="245"/>
                    <a:pt x="1862" y="51"/>
                  </a:cubicBezTo>
                  <a:cubicBezTo>
                    <a:pt x="1744" y="17"/>
                    <a:pt x="1627" y="0"/>
                    <a:pt x="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3758082" y="3318092"/>
              <a:ext cx="88009" cy="86557"/>
            </a:xfrm>
            <a:custGeom>
              <a:rect b="b" l="l" r="r" t="t"/>
              <a:pathLst>
                <a:path extrusionOk="0" h="1119" w="1033">
                  <a:moveTo>
                    <a:pt x="714" y="176"/>
                  </a:moveTo>
                  <a:lnTo>
                    <a:pt x="714" y="502"/>
                  </a:lnTo>
                  <a:lnTo>
                    <a:pt x="714" y="758"/>
                  </a:lnTo>
                  <a:cubicBezTo>
                    <a:pt x="521" y="758"/>
                    <a:pt x="358" y="758"/>
                    <a:pt x="195" y="789"/>
                  </a:cubicBezTo>
                  <a:cubicBezTo>
                    <a:pt x="164" y="626"/>
                    <a:pt x="164" y="432"/>
                    <a:pt x="133" y="269"/>
                  </a:cubicBezTo>
                  <a:cubicBezTo>
                    <a:pt x="327" y="238"/>
                    <a:pt x="521" y="207"/>
                    <a:pt x="714" y="176"/>
                  </a:cubicBezTo>
                  <a:close/>
                  <a:moveTo>
                    <a:pt x="655" y="1"/>
                  </a:moveTo>
                  <a:cubicBezTo>
                    <a:pt x="553" y="1"/>
                    <a:pt x="442" y="22"/>
                    <a:pt x="327" y="44"/>
                  </a:cubicBezTo>
                  <a:lnTo>
                    <a:pt x="296" y="75"/>
                  </a:lnTo>
                  <a:cubicBezTo>
                    <a:pt x="226" y="114"/>
                    <a:pt x="164" y="114"/>
                    <a:pt x="102" y="114"/>
                  </a:cubicBezTo>
                  <a:lnTo>
                    <a:pt x="63" y="145"/>
                  </a:lnTo>
                  <a:lnTo>
                    <a:pt x="32" y="176"/>
                  </a:lnTo>
                  <a:cubicBezTo>
                    <a:pt x="1" y="401"/>
                    <a:pt x="1" y="657"/>
                    <a:pt x="1" y="921"/>
                  </a:cubicBezTo>
                  <a:cubicBezTo>
                    <a:pt x="1" y="952"/>
                    <a:pt x="32" y="983"/>
                    <a:pt x="63" y="1014"/>
                  </a:cubicBezTo>
                  <a:cubicBezTo>
                    <a:pt x="63" y="1045"/>
                    <a:pt x="102" y="1083"/>
                    <a:pt x="133" y="1114"/>
                  </a:cubicBezTo>
                  <a:lnTo>
                    <a:pt x="614" y="1114"/>
                  </a:lnTo>
                  <a:cubicBezTo>
                    <a:pt x="652" y="1114"/>
                    <a:pt x="699" y="1119"/>
                    <a:pt x="747" y="1119"/>
                  </a:cubicBezTo>
                  <a:cubicBezTo>
                    <a:pt x="824" y="1119"/>
                    <a:pt x="901" y="1107"/>
                    <a:pt x="939" y="1045"/>
                  </a:cubicBezTo>
                  <a:cubicBezTo>
                    <a:pt x="1032" y="952"/>
                    <a:pt x="1001" y="789"/>
                    <a:pt x="970" y="696"/>
                  </a:cubicBezTo>
                  <a:cubicBezTo>
                    <a:pt x="970" y="533"/>
                    <a:pt x="970" y="339"/>
                    <a:pt x="939" y="176"/>
                  </a:cubicBezTo>
                  <a:cubicBezTo>
                    <a:pt x="939" y="145"/>
                    <a:pt x="939" y="145"/>
                    <a:pt x="908" y="114"/>
                  </a:cubicBezTo>
                  <a:cubicBezTo>
                    <a:pt x="908" y="63"/>
                    <a:pt x="870" y="32"/>
                    <a:pt x="838" y="32"/>
                  </a:cubicBezTo>
                  <a:cubicBezTo>
                    <a:pt x="826" y="32"/>
                    <a:pt x="816" y="36"/>
                    <a:pt x="807" y="44"/>
                  </a:cubicBezTo>
                  <a:lnTo>
                    <a:pt x="776" y="13"/>
                  </a:lnTo>
                  <a:cubicBezTo>
                    <a:pt x="738" y="4"/>
                    <a:pt x="697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1" name="Google Shape;661;p28"/>
          <p:cNvSpPr/>
          <p:nvPr/>
        </p:nvSpPr>
        <p:spPr>
          <a:xfrm rot="-5400000">
            <a:off x="4846714" y="2849731"/>
            <a:ext cx="3621573" cy="47750"/>
          </a:xfrm>
          <a:custGeom>
            <a:rect b="b" l="l" r="r" t="t"/>
            <a:pathLst>
              <a:path extrusionOk="0" h="228" w="11539">
                <a:moveTo>
                  <a:pt x="7785" y="1"/>
                </a:moveTo>
                <a:cubicBezTo>
                  <a:pt x="5202" y="1"/>
                  <a:pt x="2625" y="15"/>
                  <a:pt x="31" y="104"/>
                </a:cubicBezTo>
                <a:cubicBezTo>
                  <a:pt x="0" y="104"/>
                  <a:pt x="0" y="198"/>
                  <a:pt x="31" y="198"/>
                </a:cubicBezTo>
                <a:cubicBezTo>
                  <a:pt x="1223" y="219"/>
                  <a:pt x="2410" y="228"/>
                  <a:pt x="3597" y="228"/>
                </a:cubicBezTo>
                <a:cubicBezTo>
                  <a:pt x="6209" y="228"/>
                  <a:pt x="8814" y="188"/>
                  <a:pt x="11438" y="167"/>
                </a:cubicBezTo>
                <a:cubicBezTo>
                  <a:pt x="11539" y="167"/>
                  <a:pt x="11539" y="4"/>
                  <a:pt x="11438" y="4"/>
                </a:cubicBezTo>
                <a:cubicBezTo>
                  <a:pt x="10217" y="4"/>
                  <a:pt x="9000" y="1"/>
                  <a:pt x="77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457150" y="4672375"/>
            <a:ext cx="6138860" cy="71225"/>
          </a:xfrm>
          <a:custGeom>
            <a:rect b="b" l="l" r="r" t="t"/>
            <a:pathLst>
              <a:path extrusionOk="0" h="340" w="11438">
                <a:moveTo>
                  <a:pt x="11345" y="0"/>
                </a:moveTo>
                <a:cubicBezTo>
                  <a:pt x="7592" y="101"/>
                  <a:pt x="3815" y="0"/>
                  <a:pt x="31" y="194"/>
                </a:cubicBezTo>
                <a:cubicBezTo>
                  <a:pt x="0" y="194"/>
                  <a:pt x="0" y="256"/>
                  <a:pt x="31" y="256"/>
                </a:cubicBezTo>
                <a:cubicBezTo>
                  <a:pt x="1198" y="316"/>
                  <a:pt x="2370" y="339"/>
                  <a:pt x="3544" y="339"/>
                </a:cubicBezTo>
                <a:cubicBezTo>
                  <a:pt x="6146" y="339"/>
                  <a:pt x="8758" y="227"/>
                  <a:pt x="11345" y="163"/>
                </a:cubicBezTo>
                <a:cubicBezTo>
                  <a:pt x="11438" y="163"/>
                  <a:pt x="11438" y="0"/>
                  <a:pt x="113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475978" y="1062825"/>
            <a:ext cx="6138845" cy="42300"/>
          </a:xfrm>
          <a:custGeom>
            <a:rect b="b" l="l" r="r" t="t"/>
            <a:pathLst>
              <a:path extrusionOk="0" h="202" w="11531">
                <a:moveTo>
                  <a:pt x="4617" y="1"/>
                </a:moveTo>
                <a:cubicBezTo>
                  <a:pt x="3089" y="1"/>
                  <a:pt x="1559" y="19"/>
                  <a:pt x="31" y="84"/>
                </a:cubicBezTo>
                <a:cubicBezTo>
                  <a:pt x="0" y="84"/>
                  <a:pt x="0" y="154"/>
                  <a:pt x="31" y="154"/>
                </a:cubicBezTo>
                <a:cubicBezTo>
                  <a:pt x="1119" y="189"/>
                  <a:pt x="2207" y="201"/>
                  <a:pt x="3296" y="201"/>
                </a:cubicBezTo>
                <a:cubicBezTo>
                  <a:pt x="5593" y="201"/>
                  <a:pt x="7889" y="148"/>
                  <a:pt x="10175" y="148"/>
                </a:cubicBezTo>
                <a:cubicBezTo>
                  <a:pt x="10596" y="148"/>
                  <a:pt x="11017" y="149"/>
                  <a:pt x="11438" y="154"/>
                </a:cubicBezTo>
                <a:cubicBezTo>
                  <a:pt x="11531" y="154"/>
                  <a:pt x="11531" y="22"/>
                  <a:pt x="11438" y="22"/>
                </a:cubicBezTo>
                <a:cubicBezTo>
                  <a:pt x="11009" y="25"/>
                  <a:pt x="10580" y="27"/>
                  <a:pt x="10151" y="27"/>
                </a:cubicBezTo>
                <a:cubicBezTo>
                  <a:pt x="8311" y="27"/>
                  <a:pt x="6465" y="1"/>
                  <a:pt x="46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 rot="-5400000">
            <a:off x="-1350240" y="2870230"/>
            <a:ext cx="3668255" cy="53425"/>
          </a:xfrm>
          <a:custGeom>
            <a:rect b="b" l="l" r="r" t="t"/>
            <a:pathLst>
              <a:path extrusionOk="0" h="255" w="11368">
                <a:moveTo>
                  <a:pt x="8461" y="0"/>
                </a:moveTo>
                <a:cubicBezTo>
                  <a:pt x="7524" y="0"/>
                  <a:pt x="6587" y="8"/>
                  <a:pt x="5653" y="23"/>
                </a:cubicBezTo>
                <a:cubicBezTo>
                  <a:pt x="5198" y="23"/>
                  <a:pt x="4743" y="22"/>
                  <a:pt x="4288" y="22"/>
                </a:cubicBezTo>
                <a:cubicBezTo>
                  <a:pt x="2867" y="22"/>
                  <a:pt x="1447" y="39"/>
                  <a:pt x="31" y="186"/>
                </a:cubicBezTo>
                <a:cubicBezTo>
                  <a:pt x="0" y="186"/>
                  <a:pt x="0" y="248"/>
                  <a:pt x="31" y="248"/>
                </a:cubicBezTo>
                <a:cubicBezTo>
                  <a:pt x="291" y="253"/>
                  <a:pt x="550" y="254"/>
                  <a:pt x="810" y="254"/>
                </a:cubicBezTo>
                <a:cubicBezTo>
                  <a:pt x="2421" y="254"/>
                  <a:pt x="4037" y="181"/>
                  <a:pt x="5653" y="147"/>
                </a:cubicBezTo>
                <a:cubicBezTo>
                  <a:pt x="7522" y="147"/>
                  <a:pt x="9398" y="147"/>
                  <a:pt x="11275" y="186"/>
                </a:cubicBezTo>
                <a:cubicBezTo>
                  <a:pt x="11368" y="186"/>
                  <a:pt x="11368" y="23"/>
                  <a:pt x="11275" y="23"/>
                </a:cubicBezTo>
                <a:cubicBezTo>
                  <a:pt x="10337" y="8"/>
                  <a:pt x="9398" y="0"/>
                  <a:pt x="84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6138825" y="1909125"/>
            <a:ext cx="16125" cy="14575"/>
          </a:xfrm>
          <a:custGeom>
            <a:rect b="b" l="l" r="r" t="t"/>
            <a:pathLst>
              <a:path extrusionOk="0" h="583" w="645">
                <a:moveTo>
                  <a:pt x="319" y="0"/>
                </a:moveTo>
                <a:cubicBezTo>
                  <a:pt x="319" y="0"/>
                  <a:pt x="288" y="0"/>
                  <a:pt x="257" y="31"/>
                </a:cubicBezTo>
                <a:cubicBezTo>
                  <a:pt x="195" y="31"/>
                  <a:pt x="156" y="31"/>
                  <a:pt x="94" y="94"/>
                </a:cubicBezTo>
                <a:cubicBezTo>
                  <a:pt x="94" y="94"/>
                  <a:pt x="63" y="125"/>
                  <a:pt x="63" y="163"/>
                </a:cubicBezTo>
                <a:cubicBezTo>
                  <a:pt x="1" y="225"/>
                  <a:pt x="1" y="318"/>
                  <a:pt x="32" y="388"/>
                </a:cubicBezTo>
                <a:cubicBezTo>
                  <a:pt x="63" y="481"/>
                  <a:pt x="156" y="582"/>
                  <a:pt x="257" y="582"/>
                </a:cubicBezTo>
                <a:cubicBezTo>
                  <a:pt x="288" y="582"/>
                  <a:pt x="288" y="582"/>
                  <a:pt x="319" y="551"/>
                </a:cubicBezTo>
                <a:cubicBezTo>
                  <a:pt x="388" y="551"/>
                  <a:pt x="419" y="551"/>
                  <a:pt x="450" y="512"/>
                </a:cubicBezTo>
                <a:cubicBezTo>
                  <a:pt x="582" y="450"/>
                  <a:pt x="644" y="256"/>
                  <a:pt x="544" y="125"/>
                </a:cubicBezTo>
                <a:cubicBezTo>
                  <a:pt x="482" y="31"/>
                  <a:pt x="419" y="0"/>
                  <a:pt x="319" y="0"/>
                </a:cubicBezTo>
                <a:close/>
              </a:path>
            </a:pathLst>
          </a:custGeom>
          <a:solidFill>
            <a:srgbClr val="C884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8"/>
          <p:cNvSpPr txBox="1"/>
          <p:nvPr/>
        </p:nvSpPr>
        <p:spPr>
          <a:xfrm>
            <a:off x="7256713" y="1429688"/>
            <a:ext cx="891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28"/>
          <p:cNvSpPr txBox="1"/>
          <p:nvPr/>
        </p:nvSpPr>
        <p:spPr>
          <a:xfrm>
            <a:off x="7256713" y="1678088"/>
            <a:ext cx="891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28"/>
          <p:cNvSpPr txBox="1"/>
          <p:nvPr/>
        </p:nvSpPr>
        <p:spPr>
          <a:xfrm>
            <a:off x="7256713" y="1947238"/>
            <a:ext cx="8913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69" name="Google Shape;669;p28"/>
          <p:cNvGrpSpPr/>
          <p:nvPr/>
        </p:nvGrpSpPr>
        <p:grpSpPr>
          <a:xfrm>
            <a:off x="6992625" y="3047800"/>
            <a:ext cx="1634707" cy="1695793"/>
            <a:chOff x="6992625" y="3047800"/>
            <a:chExt cx="1634707" cy="1695793"/>
          </a:xfrm>
        </p:grpSpPr>
        <p:sp>
          <p:nvSpPr>
            <p:cNvPr id="670" name="Google Shape;670;p28"/>
            <p:cNvSpPr/>
            <p:nvPr/>
          </p:nvSpPr>
          <p:spPr>
            <a:xfrm>
              <a:off x="7050026" y="3490667"/>
              <a:ext cx="1520400" cy="1099500"/>
            </a:xfrm>
            <a:prstGeom prst="rect">
              <a:avLst/>
            </a:pr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7049448" y="3082278"/>
              <a:ext cx="1520469" cy="402492"/>
            </a:xfrm>
            <a:custGeom>
              <a:rect b="b" l="l" r="r" t="t"/>
              <a:pathLst>
                <a:path extrusionOk="0" h="2720" w="10275">
                  <a:moveTo>
                    <a:pt x="1593" y="1"/>
                  </a:moveTo>
                  <a:cubicBezTo>
                    <a:pt x="1179" y="1"/>
                    <a:pt x="780" y="40"/>
                    <a:pt x="489" y="354"/>
                  </a:cubicBezTo>
                  <a:cubicBezTo>
                    <a:pt x="194" y="649"/>
                    <a:pt x="132" y="974"/>
                    <a:pt x="70" y="1323"/>
                  </a:cubicBezTo>
                  <a:cubicBezTo>
                    <a:pt x="101" y="1323"/>
                    <a:pt x="101" y="1362"/>
                    <a:pt x="101" y="1393"/>
                  </a:cubicBezTo>
                  <a:cubicBezTo>
                    <a:pt x="70" y="1843"/>
                    <a:pt x="31" y="2262"/>
                    <a:pt x="0" y="2719"/>
                  </a:cubicBezTo>
                  <a:cubicBezTo>
                    <a:pt x="1484" y="2657"/>
                    <a:pt x="2952" y="2645"/>
                    <a:pt x="4415" y="2645"/>
                  </a:cubicBezTo>
                  <a:cubicBezTo>
                    <a:pt x="5315" y="2645"/>
                    <a:pt x="6213" y="2649"/>
                    <a:pt x="7111" y="2649"/>
                  </a:cubicBezTo>
                  <a:lnTo>
                    <a:pt x="10275" y="2649"/>
                  </a:lnTo>
                  <a:cubicBezTo>
                    <a:pt x="10275" y="2138"/>
                    <a:pt x="10275" y="1618"/>
                    <a:pt x="10244" y="1129"/>
                  </a:cubicBezTo>
                  <a:cubicBezTo>
                    <a:pt x="10244" y="1098"/>
                    <a:pt x="10275" y="1067"/>
                    <a:pt x="10275" y="1067"/>
                  </a:cubicBezTo>
                  <a:cubicBezTo>
                    <a:pt x="10275" y="155"/>
                    <a:pt x="9258" y="25"/>
                    <a:pt x="8336" y="25"/>
                  </a:cubicBezTo>
                  <a:cubicBezTo>
                    <a:pt x="8145" y="25"/>
                    <a:pt x="7958" y="31"/>
                    <a:pt x="7786" y="36"/>
                  </a:cubicBezTo>
                  <a:lnTo>
                    <a:pt x="4723" y="36"/>
                  </a:lnTo>
                  <a:cubicBezTo>
                    <a:pt x="3815" y="36"/>
                    <a:pt x="2908" y="5"/>
                    <a:pt x="2009" y="5"/>
                  </a:cubicBezTo>
                  <a:cubicBezTo>
                    <a:pt x="1871" y="5"/>
                    <a:pt x="1731" y="1"/>
                    <a:pt x="1593" y="1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6992625" y="3047800"/>
              <a:ext cx="1634707" cy="1695793"/>
            </a:xfrm>
            <a:custGeom>
              <a:rect b="b" l="l" r="r" t="t"/>
              <a:pathLst>
                <a:path extrusionOk="0" h="11460" w="11047">
                  <a:moveTo>
                    <a:pt x="1977" y="234"/>
                  </a:moveTo>
                  <a:cubicBezTo>
                    <a:pt x="2115" y="234"/>
                    <a:pt x="2255" y="238"/>
                    <a:pt x="2393" y="238"/>
                  </a:cubicBezTo>
                  <a:cubicBezTo>
                    <a:pt x="3292" y="238"/>
                    <a:pt x="4199" y="269"/>
                    <a:pt x="5107" y="269"/>
                  </a:cubicBezTo>
                  <a:lnTo>
                    <a:pt x="8170" y="269"/>
                  </a:lnTo>
                  <a:cubicBezTo>
                    <a:pt x="8342" y="264"/>
                    <a:pt x="8529" y="258"/>
                    <a:pt x="8720" y="258"/>
                  </a:cubicBezTo>
                  <a:cubicBezTo>
                    <a:pt x="9642" y="258"/>
                    <a:pt x="10659" y="388"/>
                    <a:pt x="10659" y="1300"/>
                  </a:cubicBezTo>
                  <a:cubicBezTo>
                    <a:pt x="10659" y="1300"/>
                    <a:pt x="10628" y="1331"/>
                    <a:pt x="10628" y="1362"/>
                  </a:cubicBezTo>
                  <a:cubicBezTo>
                    <a:pt x="10659" y="1851"/>
                    <a:pt x="10659" y="2371"/>
                    <a:pt x="10659" y="2882"/>
                  </a:cubicBezTo>
                  <a:lnTo>
                    <a:pt x="7495" y="2882"/>
                  </a:lnTo>
                  <a:cubicBezTo>
                    <a:pt x="6597" y="2882"/>
                    <a:pt x="5699" y="2878"/>
                    <a:pt x="4799" y="2878"/>
                  </a:cubicBezTo>
                  <a:cubicBezTo>
                    <a:pt x="3336" y="2878"/>
                    <a:pt x="1868" y="2890"/>
                    <a:pt x="384" y="2952"/>
                  </a:cubicBezTo>
                  <a:cubicBezTo>
                    <a:pt x="415" y="2495"/>
                    <a:pt x="454" y="2076"/>
                    <a:pt x="485" y="1626"/>
                  </a:cubicBezTo>
                  <a:cubicBezTo>
                    <a:pt x="485" y="1595"/>
                    <a:pt x="485" y="1556"/>
                    <a:pt x="454" y="1556"/>
                  </a:cubicBezTo>
                  <a:cubicBezTo>
                    <a:pt x="516" y="1207"/>
                    <a:pt x="578" y="882"/>
                    <a:pt x="873" y="587"/>
                  </a:cubicBezTo>
                  <a:cubicBezTo>
                    <a:pt x="1164" y="273"/>
                    <a:pt x="1563" y="234"/>
                    <a:pt x="1977" y="234"/>
                  </a:cubicBezTo>
                  <a:close/>
                  <a:moveTo>
                    <a:pt x="10659" y="3045"/>
                  </a:moveTo>
                  <a:cubicBezTo>
                    <a:pt x="10659" y="4076"/>
                    <a:pt x="10659" y="5116"/>
                    <a:pt x="10690" y="6147"/>
                  </a:cubicBezTo>
                  <a:lnTo>
                    <a:pt x="10690" y="8473"/>
                  </a:lnTo>
                  <a:cubicBezTo>
                    <a:pt x="10690" y="9311"/>
                    <a:pt x="10985" y="10831"/>
                    <a:pt x="10015" y="11249"/>
                  </a:cubicBezTo>
                  <a:cubicBezTo>
                    <a:pt x="8480" y="11199"/>
                    <a:pt x="6938" y="11145"/>
                    <a:pt x="5401" y="11145"/>
                  </a:cubicBezTo>
                  <a:cubicBezTo>
                    <a:pt x="4120" y="11145"/>
                    <a:pt x="2844" y="11182"/>
                    <a:pt x="1578" y="11288"/>
                  </a:cubicBezTo>
                  <a:cubicBezTo>
                    <a:pt x="1547" y="11288"/>
                    <a:pt x="1516" y="11288"/>
                    <a:pt x="1516" y="11319"/>
                  </a:cubicBezTo>
                  <a:lnTo>
                    <a:pt x="1454" y="11319"/>
                  </a:lnTo>
                  <a:cubicBezTo>
                    <a:pt x="935" y="11288"/>
                    <a:pt x="516" y="10931"/>
                    <a:pt x="415" y="10443"/>
                  </a:cubicBezTo>
                  <a:cubicBezTo>
                    <a:pt x="322" y="10055"/>
                    <a:pt x="384" y="9605"/>
                    <a:pt x="353" y="9218"/>
                  </a:cubicBezTo>
                  <a:cubicBezTo>
                    <a:pt x="322" y="8341"/>
                    <a:pt x="322" y="7504"/>
                    <a:pt x="322" y="6635"/>
                  </a:cubicBezTo>
                  <a:cubicBezTo>
                    <a:pt x="322" y="5434"/>
                    <a:pt x="353" y="4270"/>
                    <a:pt x="384" y="3076"/>
                  </a:cubicBezTo>
                  <a:cubicBezTo>
                    <a:pt x="1475" y="3108"/>
                    <a:pt x="2565" y="3120"/>
                    <a:pt x="3655" y="3120"/>
                  </a:cubicBezTo>
                  <a:cubicBezTo>
                    <a:pt x="5992" y="3120"/>
                    <a:pt x="8327" y="3066"/>
                    <a:pt x="10659" y="3045"/>
                  </a:cubicBezTo>
                  <a:close/>
                  <a:moveTo>
                    <a:pt x="7725" y="1"/>
                  </a:moveTo>
                  <a:cubicBezTo>
                    <a:pt x="7357" y="1"/>
                    <a:pt x="6988" y="5"/>
                    <a:pt x="6619" y="5"/>
                  </a:cubicBezTo>
                  <a:cubicBezTo>
                    <a:pt x="6169" y="44"/>
                    <a:pt x="5719" y="44"/>
                    <a:pt x="5262" y="44"/>
                  </a:cubicBezTo>
                  <a:lnTo>
                    <a:pt x="3230" y="44"/>
                  </a:lnTo>
                  <a:cubicBezTo>
                    <a:pt x="2878" y="44"/>
                    <a:pt x="2490" y="7"/>
                    <a:pt x="2109" y="7"/>
                  </a:cubicBezTo>
                  <a:cubicBezTo>
                    <a:pt x="1860" y="7"/>
                    <a:pt x="1614" y="23"/>
                    <a:pt x="1385" y="75"/>
                  </a:cubicBezTo>
                  <a:cubicBezTo>
                    <a:pt x="648" y="238"/>
                    <a:pt x="322" y="851"/>
                    <a:pt x="353" y="1556"/>
                  </a:cubicBezTo>
                  <a:cubicBezTo>
                    <a:pt x="322" y="1556"/>
                    <a:pt x="291" y="1595"/>
                    <a:pt x="291" y="1626"/>
                  </a:cubicBezTo>
                  <a:cubicBezTo>
                    <a:pt x="190" y="3921"/>
                    <a:pt x="128" y="6209"/>
                    <a:pt x="159" y="8504"/>
                  </a:cubicBezTo>
                  <a:cubicBezTo>
                    <a:pt x="188" y="9600"/>
                    <a:pt x="1" y="11459"/>
                    <a:pt x="1317" y="11459"/>
                  </a:cubicBezTo>
                  <a:cubicBezTo>
                    <a:pt x="1436" y="11459"/>
                    <a:pt x="1566" y="11444"/>
                    <a:pt x="1710" y="11412"/>
                  </a:cubicBezTo>
                  <a:cubicBezTo>
                    <a:pt x="2088" y="11422"/>
                    <a:pt x="2468" y="11426"/>
                    <a:pt x="2852" y="11426"/>
                  </a:cubicBezTo>
                  <a:cubicBezTo>
                    <a:pt x="3618" y="11426"/>
                    <a:pt x="4393" y="11412"/>
                    <a:pt x="5169" y="11412"/>
                  </a:cubicBezTo>
                  <a:cubicBezTo>
                    <a:pt x="5975" y="11397"/>
                    <a:pt x="6784" y="11389"/>
                    <a:pt x="7592" y="11389"/>
                  </a:cubicBezTo>
                  <a:cubicBezTo>
                    <a:pt x="8400" y="11389"/>
                    <a:pt x="9209" y="11397"/>
                    <a:pt x="10015" y="11412"/>
                  </a:cubicBezTo>
                  <a:cubicBezTo>
                    <a:pt x="10046" y="11412"/>
                    <a:pt x="10077" y="11412"/>
                    <a:pt x="10108" y="11381"/>
                  </a:cubicBezTo>
                  <a:cubicBezTo>
                    <a:pt x="10496" y="11288"/>
                    <a:pt x="10729" y="10962"/>
                    <a:pt x="10822" y="10544"/>
                  </a:cubicBezTo>
                  <a:cubicBezTo>
                    <a:pt x="11047" y="9698"/>
                    <a:pt x="10884" y="8636"/>
                    <a:pt x="10884" y="7729"/>
                  </a:cubicBezTo>
                  <a:cubicBezTo>
                    <a:pt x="10853" y="5627"/>
                    <a:pt x="10884" y="3534"/>
                    <a:pt x="10853" y="1401"/>
                  </a:cubicBezTo>
                  <a:cubicBezTo>
                    <a:pt x="10884" y="1401"/>
                    <a:pt x="10884" y="1362"/>
                    <a:pt x="10884" y="1331"/>
                  </a:cubicBezTo>
                  <a:cubicBezTo>
                    <a:pt x="10954" y="494"/>
                    <a:pt x="10209" y="137"/>
                    <a:pt x="9496" y="75"/>
                  </a:cubicBezTo>
                  <a:cubicBezTo>
                    <a:pt x="8915" y="13"/>
                    <a:pt x="8322" y="1"/>
                    <a:pt x="7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7040274" y="3498383"/>
              <a:ext cx="1577884" cy="1224493"/>
            </a:xfrm>
            <a:custGeom>
              <a:rect b="b" l="l" r="r" t="t"/>
              <a:pathLst>
                <a:path extrusionOk="0" h="8275" w="10663">
                  <a:moveTo>
                    <a:pt x="9243" y="1295"/>
                  </a:moveTo>
                  <a:cubicBezTo>
                    <a:pt x="9337" y="1295"/>
                    <a:pt x="9337" y="1458"/>
                    <a:pt x="9243" y="1458"/>
                  </a:cubicBezTo>
                  <a:cubicBezTo>
                    <a:pt x="7336" y="1480"/>
                    <a:pt x="5413" y="1584"/>
                    <a:pt x="3497" y="1584"/>
                  </a:cubicBezTo>
                  <a:cubicBezTo>
                    <a:pt x="2718" y="1584"/>
                    <a:pt x="1939" y="1567"/>
                    <a:pt x="1163" y="1520"/>
                  </a:cubicBezTo>
                  <a:cubicBezTo>
                    <a:pt x="1132" y="1520"/>
                    <a:pt x="1132" y="1458"/>
                    <a:pt x="1163" y="1458"/>
                  </a:cubicBezTo>
                  <a:cubicBezTo>
                    <a:pt x="2970" y="1295"/>
                    <a:pt x="4816" y="1295"/>
                    <a:pt x="6622" y="1295"/>
                  </a:cubicBezTo>
                  <a:close/>
                  <a:moveTo>
                    <a:pt x="9243" y="2621"/>
                  </a:moveTo>
                  <a:cubicBezTo>
                    <a:pt x="9337" y="2621"/>
                    <a:pt x="9337" y="2776"/>
                    <a:pt x="9243" y="2776"/>
                  </a:cubicBezTo>
                  <a:cubicBezTo>
                    <a:pt x="7225" y="2805"/>
                    <a:pt x="5189" y="2922"/>
                    <a:pt x="3161" y="2922"/>
                  </a:cubicBezTo>
                  <a:cubicBezTo>
                    <a:pt x="2494" y="2922"/>
                    <a:pt x="1828" y="2910"/>
                    <a:pt x="1163" y="2877"/>
                  </a:cubicBezTo>
                  <a:cubicBezTo>
                    <a:pt x="1132" y="2846"/>
                    <a:pt x="1132" y="2776"/>
                    <a:pt x="1163" y="2776"/>
                  </a:cubicBezTo>
                  <a:cubicBezTo>
                    <a:pt x="2970" y="2621"/>
                    <a:pt x="4816" y="2621"/>
                    <a:pt x="6622" y="2621"/>
                  </a:cubicBezTo>
                  <a:close/>
                  <a:moveTo>
                    <a:pt x="9243" y="3939"/>
                  </a:moveTo>
                  <a:cubicBezTo>
                    <a:pt x="9337" y="3939"/>
                    <a:pt x="9337" y="4102"/>
                    <a:pt x="9243" y="4102"/>
                  </a:cubicBezTo>
                  <a:cubicBezTo>
                    <a:pt x="7199" y="4126"/>
                    <a:pt x="5136" y="4244"/>
                    <a:pt x="3083" y="4244"/>
                  </a:cubicBezTo>
                  <a:cubicBezTo>
                    <a:pt x="2442" y="4244"/>
                    <a:pt x="1802" y="4233"/>
                    <a:pt x="1163" y="4203"/>
                  </a:cubicBezTo>
                  <a:cubicBezTo>
                    <a:pt x="1132" y="4203"/>
                    <a:pt x="1132" y="4102"/>
                    <a:pt x="1163" y="4102"/>
                  </a:cubicBezTo>
                  <a:cubicBezTo>
                    <a:pt x="2387" y="3992"/>
                    <a:pt x="3629" y="3974"/>
                    <a:pt x="4864" y="3974"/>
                  </a:cubicBezTo>
                  <a:cubicBezTo>
                    <a:pt x="5453" y="3974"/>
                    <a:pt x="6040" y="3978"/>
                    <a:pt x="6622" y="3978"/>
                  </a:cubicBezTo>
                  <a:cubicBezTo>
                    <a:pt x="7499" y="3978"/>
                    <a:pt x="8367" y="3978"/>
                    <a:pt x="9243" y="3939"/>
                  </a:cubicBezTo>
                  <a:close/>
                  <a:moveTo>
                    <a:pt x="9243" y="5265"/>
                  </a:moveTo>
                  <a:cubicBezTo>
                    <a:pt x="9337" y="5265"/>
                    <a:pt x="9337" y="5428"/>
                    <a:pt x="9243" y="5428"/>
                  </a:cubicBezTo>
                  <a:cubicBezTo>
                    <a:pt x="7199" y="5452"/>
                    <a:pt x="5136" y="5570"/>
                    <a:pt x="3083" y="5570"/>
                  </a:cubicBezTo>
                  <a:cubicBezTo>
                    <a:pt x="2442" y="5570"/>
                    <a:pt x="1802" y="5559"/>
                    <a:pt x="1163" y="5529"/>
                  </a:cubicBezTo>
                  <a:cubicBezTo>
                    <a:pt x="1132" y="5529"/>
                    <a:pt x="1132" y="5459"/>
                    <a:pt x="1163" y="5428"/>
                  </a:cubicBezTo>
                  <a:cubicBezTo>
                    <a:pt x="2970" y="5296"/>
                    <a:pt x="4785" y="5296"/>
                    <a:pt x="6622" y="5296"/>
                  </a:cubicBezTo>
                  <a:cubicBezTo>
                    <a:pt x="7499" y="5296"/>
                    <a:pt x="8367" y="5296"/>
                    <a:pt x="9243" y="5265"/>
                  </a:cubicBezTo>
                  <a:close/>
                  <a:moveTo>
                    <a:pt x="9243" y="6591"/>
                  </a:moveTo>
                  <a:cubicBezTo>
                    <a:pt x="9337" y="6591"/>
                    <a:pt x="9337" y="6754"/>
                    <a:pt x="9243" y="6754"/>
                  </a:cubicBezTo>
                  <a:cubicBezTo>
                    <a:pt x="7228" y="6778"/>
                    <a:pt x="5195" y="6893"/>
                    <a:pt x="3171" y="6893"/>
                  </a:cubicBezTo>
                  <a:cubicBezTo>
                    <a:pt x="2500" y="6893"/>
                    <a:pt x="1831" y="6880"/>
                    <a:pt x="1163" y="6847"/>
                  </a:cubicBezTo>
                  <a:cubicBezTo>
                    <a:pt x="1132" y="6847"/>
                    <a:pt x="1132" y="6785"/>
                    <a:pt x="1163" y="6785"/>
                  </a:cubicBezTo>
                  <a:cubicBezTo>
                    <a:pt x="2970" y="6622"/>
                    <a:pt x="4785" y="6622"/>
                    <a:pt x="6591" y="6622"/>
                  </a:cubicBezTo>
                  <a:cubicBezTo>
                    <a:pt x="7499" y="6622"/>
                    <a:pt x="8367" y="6622"/>
                    <a:pt x="9243" y="6591"/>
                  </a:cubicBezTo>
                  <a:close/>
                  <a:moveTo>
                    <a:pt x="10337" y="0"/>
                  </a:moveTo>
                  <a:cubicBezTo>
                    <a:pt x="8005" y="21"/>
                    <a:pt x="5670" y="75"/>
                    <a:pt x="3333" y="75"/>
                  </a:cubicBezTo>
                  <a:cubicBezTo>
                    <a:pt x="2243" y="75"/>
                    <a:pt x="1153" y="63"/>
                    <a:pt x="62" y="31"/>
                  </a:cubicBezTo>
                  <a:cubicBezTo>
                    <a:pt x="31" y="1225"/>
                    <a:pt x="0" y="2389"/>
                    <a:pt x="0" y="3590"/>
                  </a:cubicBezTo>
                  <a:cubicBezTo>
                    <a:pt x="0" y="4459"/>
                    <a:pt x="0" y="5296"/>
                    <a:pt x="31" y="6173"/>
                  </a:cubicBezTo>
                  <a:cubicBezTo>
                    <a:pt x="62" y="6560"/>
                    <a:pt x="0" y="7010"/>
                    <a:pt x="93" y="7398"/>
                  </a:cubicBezTo>
                  <a:cubicBezTo>
                    <a:pt x="194" y="7886"/>
                    <a:pt x="613" y="8243"/>
                    <a:pt x="1132" y="8274"/>
                  </a:cubicBezTo>
                  <a:lnTo>
                    <a:pt x="1194" y="8274"/>
                  </a:lnTo>
                  <a:cubicBezTo>
                    <a:pt x="1194" y="8243"/>
                    <a:pt x="1225" y="8243"/>
                    <a:pt x="1256" y="8243"/>
                  </a:cubicBezTo>
                  <a:cubicBezTo>
                    <a:pt x="2522" y="8137"/>
                    <a:pt x="3798" y="8100"/>
                    <a:pt x="5079" y="8100"/>
                  </a:cubicBezTo>
                  <a:cubicBezTo>
                    <a:pt x="6616" y="8100"/>
                    <a:pt x="8158" y="8154"/>
                    <a:pt x="9693" y="8204"/>
                  </a:cubicBezTo>
                  <a:cubicBezTo>
                    <a:pt x="10663" y="7786"/>
                    <a:pt x="10368" y="6266"/>
                    <a:pt x="10368" y="5428"/>
                  </a:cubicBezTo>
                  <a:lnTo>
                    <a:pt x="10368" y="3102"/>
                  </a:lnTo>
                  <a:cubicBezTo>
                    <a:pt x="10337" y="2071"/>
                    <a:pt x="10337" y="1031"/>
                    <a:pt x="10337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7207789" y="3690006"/>
              <a:ext cx="1214135" cy="30739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7207789" y="3854852"/>
              <a:ext cx="1214135" cy="30739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9" y="5"/>
                    <a:pt x="7227" y="7"/>
                    <a:pt x="6783" y="7"/>
                  </a:cubicBezTo>
                  <a:cubicBezTo>
                    <a:pt x="6119" y="7"/>
                    <a:pt x="5453" y="3"/>
                    <a:pt x="4788" y="3"/>
                  </a:cubicBezTo>
                  <a:cubicBezTo>
                    <a:pt x="3200" y="3"/>
                    <a:pt x="1610" y="23"/>
                    <a:pt x="31" y="155"/>
                  </a:cubicBezTo>
                  <a:cubicBezTo>
                    <a:pt x="0" y="155"/>
                    <a:pt x="0" y="225"/>
                    <a:pt x="31" y="225"/>
                  </a:cubicBezTo>
                  <a:cubicBezTo>
                    <a:pt x="803" y="272"/>
                    <a:pt x="1577" y="289"/>
                    <a:pt x="2352" y="289"/>
                  </a:cubicBezTo>
                  <a:cubicBezTo>
                    <a:pt x="4273" y="289"/>
                    <a:pt x="6200" y="183"/>
                    <a:pt x="8111" y="155"/>
                  </a:cubicBezTo>
                  <a:cubicBezTo>
                    <a:pt x="8205" y="155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7207789" y="4019698"/>
              <a:ext cx="1214135" cy="32435"/>
            </a:xfrm>
            <a:custGeom>
              <a:rect b="b" l="l" r="r" t="t"/>
              <a:pathLst>
                <a:path extrusionOk="0" h="306" w="8205">
                  <a:moveTo>
                    <a:pt x="8111" y="0"/>
                  </a:moveTo>
                  <a:cubicBezTo>
                    <a:pt x="7340" y="20"/>
                    <a:pt x="6566" y="24"/>
                    <a:pt x="5790" y="24"/>
                  </a:cubicBezTo>
                  <a:cubicBezTo>
                    <a:pt x="5394" y="24"/>
                    <a:pt x="4997" y="23"/>
                    <a:pt x="4601" y="23"/>
                  </a:cubicBezTo>
                  <a:cubicBezTo>
                    <a:pt x="3075" y="23"/>
                    <a:pt x="1548" y="36"/>
                    <a:pt x="31" y="163"/>
                  </a:cubicBezTo>
                  <a:cubicBezTo>
                    <a:pt x="0" y="163"/>
                    <a:pt x="0" y="264"/>
                    <a:pt x="31" y="264"/>
                  </a:cubicBezTo>
                  <a:cubicBezTo>
                    <a:pt x="670" y="294"/>
                    <a:pt x="1310" y="305"/>
                    <a:pt x="1951" y="305"/>
                  </a:cubicBezTo>
                  <a:cubicBezTo>
                    <a:pt x="4004" y="305"/>
                    <a:pt x="6067" y="187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7207789" y="4186240"/>
              <a:ext cx="1214135" cy="32435"/>
            </a:xfrm>
            <a:custGeom>
              <a:rect b="b" l="l" r="r" t="t"/>
              <a:pathLst>
                <a:path extrusionOk="0" h="306" w="8205">
                  <a:moveTo>
                    <a:pt x="8111" y="0"/>
                  </a:moveTo>
                  <a:cubicBezTo>
                    <a:pt x="7340" y="20"/>
                    <a:pt x="6566" y="24"/>
                    <a:pt x="5790" y="24"/>
                  </a:cubicBezTo>
                  <a:cubicBezTo>
                    <a:pt x="5394" y="24"/>
                    <a:pt x="4997" y="23"/>
                    <a:pt x="4601" y="23"/>
                  </a:cubicBezTo>
                  <a:cubicBezTo>
                    <a:pt x="3075" y="23"/>
                    <a:pt x="1548" y="36"/>
                    <a:pt x="31" y="163"/>
                  </a:cubicBezTo>
                  <a:cubicBezTo>
                    <a:pt x="0" y="194"/>
                    <a:pt x="0" y="264"/>
                    <a:pt x="31" y="264"/>
                  </a:cubicBezTo>
                  <a:cubicBezTo>
                    <a:pt x="670" y="294"/>
                    <a:pt x="1310" y="305"/>
                    <a:pt x="1951" y="305"/>
                  </a:cubicBezTo>
                  <a:cubicBezTo>
                    <a:pt x="4004" y="305"/>
                    <a:pt x="6067" y="187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7207789" y="4352782"/>
              <a:ext cx="1214135" cy="38583"/>
            </a:xfrm>
            <a:custGeom>
              <a:rect b="b" l="l" r="r" t="t"/>
              <a:pathLst>
                <a:path extrusionOk="0" h="364" w="8205">
                  <a:moveTo>
                    <a:pt x="8111" y="62"/>
                  </a:moveTo>
                  <a:cubicBezTo>
                    <a:pt x="5428" y="124"/>
                    <a:pt x="2714" y="0"/>
                    <a:pt x="31" y="256"/>
                  </a:cubicBezTo>
                  <a:cubicBezTo>
                    <a:pt x="0" y="256"/>
                    <a:pt x="0" y="318"/>
                    <a:pt x="31" y="318"/>
                  </a:cubicBezTo>
                  <a:cubicBezTo>
                    <a:pt x="699" y="351"/>
                    <a:pt x="1368" y="364"/>
                    <a:pt x="2039" y="364"/>
                  </a:cubicBezTo>
                  <a:cubicBezTo>
                    <a:pt x="4063" y="364"/>
                    <a:pt x="6096" y="249"/>
                    <a:pt x="8111" y="225"/>
                  </a:cubicBezTo>
                  <a:cubicBezTo>
                    <a:pt x="8205" y="225"/>
                    <a:pt x="8205" y="62"/>
                    <a:pt x="8111" y="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7241077" y="3083018"/>
              <a:ext cx="33443" cy="148"/>
            </a:xfrm>
            <a:custGeom>
              <a:rect b="b" l="l" r="r" t="t"/>
              <a:pathLst>
                <a:path extrusionOk="0" h="1" w="226">
                  <a:moveTo>
                    <a:pt x="22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7059806" y="3083018"/>
              <a:ext cx="214715" cy="223886"/>
            </a:xfrm>
            <a:custGeom>
              <a:rect b="b" l="l" r="r" t="t"/>
              <a:pathLst>
                <a:path extrusionOk="0" h="1513" w="1451">
                  <a:moveTo>
                    <a:pt x="1225" y="0"/>
                  </a:moveTo>
                  <a:cubicBezTo>
                    <a:pt x="969" y="225"/>
                    <a:pt x="706" y="450"/>
                    <a:pt x="481" y="706"/>
                  </a:cubicBezTo>
                  <a:cubicBezTo>
                    <a:pt x="318" y="869"/>
                    <a:pt x="124" y="1062"/>
                    <a:pt x="0" y="1256"/>
                  </a:cubicBezTo>
                  <a:lnTo>
                    <a:pt x="0" y="1318"/>
                  </a:lnTo>
                  <a:cubicBezTo>
                    <a:pt x="0" y="1318"/>
                    <a:pt x="31" y="1357"/>
                    <a:pt x="31" y="1388"/>
                  </a:cubicBezTo>
                  <a:lnTo>
                    <a:pt x="31" y="1512"/>
                  </a:lnTo>
                  <a:cubicBezTo>
                    <a:pt x="287" y="1318"/>
                    <a:pt x="450" y="1031"/>
                    <a:pt x="675" y="807"/>
                  </a:cubicBezTo>
                  <a:cubicBezTo>
                    <a:pt x="931" y="543"/>
                    <a:pt x="1163" y="318"/>
                    <a:pt x="1419" y="62"/>
                  </a:cubicBezTo>
                  <a:cubicBezTo>
                    <a:pt x="1450" y="62"/>
                    <a:pt x="1450" y="31"/>
                    <a:pt x="1450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7044861" y="3072660"/>
              <a:ext cx="229661" cy="234244"/>
            </a:xfrm>
            <a:custGeom>
              <a:rect b="b" l="l" r="r" t="t"/>
              <a:pathLst>
                <a:path extrusionOk="0" h="1583" w="1552">
                  <a:moveTo>
                    <a:pt x="1388" y="0"/>
                  </a:moveTo>
                  <a:cubicBezTo>
                    <a:pt x="1357" y="31"/>
                    <a:pt x="1326" y="70"/>
                    <a:pt x="1326" y="70"/>
                  </a:cubicBezTo>
                  <a:lnTo>
                    <a:pt x="1551" y="70"/>
                  </a:lnTo>
                  <a:cubicBezTo>
                    <a:pt x="1551" y="31"/>
                    <a:pt x="1489" y="0"/>
                    <a:pt x="1458" y="0"/>
                  </a:cubicBezTo>
                  <a:close/>
                  <a:moveTo>
                    <a:pt x="101" y="1326"/>
                  </a:moveTo>
                  <a:cubicBezTo>
                    <a:pt x="62" y="1388"/>
                    <a:pt x="31" y="1458"/>
                    <a:pt x="31" y="1489"/>
                  </a:cubicBezTo>
                  <a:cubicBezTo>
                    <a:pt x="0" y="1551"/>
                    <a:pt x="31" y="1582"/>
                    <a:pt x="101" y="1582"/>
                  </a:cubicBezTo>
                  <a:lnTo>
                    <a:pt x="132" y="1582"/>
                  </a:lnTo>
                  <a:lnTo>
                    <a:pt x="132" y="1458"/>
                  </a:lnTo>
                  <a:cubicBezTo>
                    <a:pt x="132" y="1427"/>
                    <a:pt x="101" y="1388"/>
                    <a:pt x="101" y="1388"/>
                  </a:cubicBezTo>
                  <a:lnTo>
                    <a:pt x="101" y="1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7054035" y="3083018"/>
              <a:ext cx="344344" cy="324805"/>
            </a:xfrm>
            <a:custGeom>
              <a:rect b="b" l="l" r="r" t="t"/>
              <a:pathLst>
                <a:path extrusionOk="0" h="2195" w="2327">
                  <a:moveTo>
                    <a:pt x="2040" y="0"/>
                  </a:moveTo>
                  <a:cubicBezTo>
                    <a:pt x="1652" y="349"/>
                    <a:pt x="1295" y="737"/>
                    <a:pt x="939" y="1124"/>
                  </a:cubicBezTo>
                  <a:cubicBezTo>
                    <a:pt x="621" y="1419"/>
                    <a:pt x="163" y="1745"/>
                    <a:pt x="0" y="2164"/>
                  </a:cubicBezTo>
                  <a:cubicBezTo>
                    <a:pt x="0" y="2195"/>
                    <a:pt x="39" y="2195"/>
                    <a:pt x="39" y="2195"/>
                  </a:cubicBezTo>
                  <a:lnTo>
                    <a:pt x="70" y="2195"/>
                  </a:lnTo>
                  <a:cubicBezTo>
                    <a:pt x="458" y="2032"/>
                    <a:pt x="776" y="1582"/>
                    <a:pt x="1101" y="1287"/>
                  </a:cubicBezTo>
                  <a:cubicBezTo>
                    <a:pt x="1489" y="869"/>
                    <a:pt x="1908" y="481"/>
                    <a:pt x="2296" y="62"/>
                  </a:cubicBezTo>
                  <a:cubicBezTo>
                    <a:pt x="2296" y="62"/>
                    <a:pt x="2327" y="31"/>
                    <a:pt x="2327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7355758" y="3063486"/>
              <a:ext cx="42618" cy="19681"/>
            </a:xfrm>
            <a:custGeom>
              <a:rect b="b" l="l" r="r" t="t"/>
              <a:pathLst>
                <a:path extrusionOk="0" h="133" w="288">
                  <a:moveTo>
                    <a:pt x="164" y="0"/>
                  </a:moveTo>
                  <a:cubicBezTo>
                    <a:pt x="132" y="0"/>
                    <a:pt x="132" y="31"/>
                    <a:pt x="94" y="31"/>
                  </a:cubicBezTo>
                  <a:cubicBezTo>
                    <a:pt x="63" y="62"/>
                    <a:pt x="32" y="93"/>
                    <a:pt x="1" y="132"/>
                  </a:cubicBezTo>
                  <a:lnTo>
                    <a:pt x="288" y="132"/>
                  </a:lnTo>
                  <a:cubicBezTo>
                    <a:pt x="288" y="62"/>
                    <a:pt x="226" y="0"/>
                    <a:pt x="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7102128" y="3083018"/>
              <a:ext cx="430467" cy="395981"/>
            </a:xfrm>
            <a:custGeom>
              <a:rect b="b" l="l" r="r" t="t"/>
              <a:pathLst>
                <a:path extrusionOk="0" h="2676" w="2909">
                  <a:moveTo>
                    <a:pt x="2622" y="0"/>
                  </a:moveTo>
                  <a:cubicBezTo>
                    <a:pt x="1746" y="869"/>
                    <a:pt x="807" y="1745"/>
                    <a:pt x="1" y="2675"/>
                  </a:cubicBezTo>
                  <a:lnTo>
                    <a:pt x="226" y="2675"/>
                  </a:lnTo>
                  <a:cubicBezTo>
                    <a:pt x="1133" y="1900"/>
                    <a:pt x="2002" y="1000"/>
                    <a:pt x="2878" y="124"/>
                  </a:cubicBezTo>
                  <a:cubicBezTo>
                    <a:pt x="2909" y="93"/>
                    <a:pt x="2909" y="62"/>
                    <a:pt x="2878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7092953" y="3072660"/>
              <a:ext cx="435054" cy="425872"/>
            </a:xfrm>
            <a:custGeom>
              <a:rect b="b" l="l" r="r" t="t"/>
              <a:pathLst>
                <a:path extrusionOk="0" h="2878" w="2940">
                  <a:moveTo>
                    <a:pt x="2839" y="0"/>
                  </a:moveTo>
                  <a:cubicBezTo>
                    <a:pt x="2808" y="0"/>
                    <a:pt x="2777" y="0"/>
                    <a:pt x="2746" y="31"/>
                  </a:cubicBezTo>
                  <a:cubicBezTo>
                    <a:pt x="2746" y="31"/>
                    <a:pt x="2715" y="70"/>
                    <a:pt x="2684" y="70"/>
                  </a:cubicBezTo>
                  <a:lnTo>
                    <a:pt x="2940" y="70"/>
                  </a:lnTo>
                  <a:cubicBezTo>
                    <a:pt x="2940" y="31"/>
                    <a:pt x="2878" y="0"/>
                    <a:pt x="2839" y="0"/>
                  </a:cubicBezTo>
                  <a:close/>
                  <a:moveTo>
                    <a:pt x="63" y="2745"/>
                  </a:moveTo>
                  <a:lnTo>
                    <a:pt x="63" y="2784"/>
                  </a:lnTo>
                  <a:cubicBezTo>
                    <a:pt x="1" y="2815"/>
                    <a:pt x="63" y="2877"/>
                    <a:pt x="94" y="2877"/>
                  </a:cubicBezTo>
                  <a:lnTo>
                    <a:pt x="164" y="2877"/>
                  </a:lnTo>
                  <a:cubicBezTo>
                    <a:pt x="195" y="2846"/>
                    <a:pt x="226" y="2784"/>
                    <a:pt x="288" y="2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7245664" y="3478851"/>
              <a:ext cx="43653" cy="148"/>
            </a:xfrm>
            <a:custGeom>
              <a:rect b="b" l="l" r="r" t="t"/>
              <a:pathLst>
                <a:path extrusionOk="0" h="1" w="295">
                  <a:moveTo>
                    <a:pt x="29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7250252" y="3087605"/>
              <a:ext cx="421292" cy="391394"/>
            </a:xfrm>
            <a:custGeom>
              <a:rect b="b" l="l" r="r" t="t"/>
              <a:pathLst>
                <a:path extrusionOk="0" h="2645" w="2847">
                  <a:moveTo>
                    <a:pt x="2520" y="0"/>
                  </a:moveTo>
                  <a:cubicBezTo>
                    <a:pt x="1652" y="838"/>
                    <a:pt x="745" y="1675"/>
                    <a:pt x="0" y="2644"/>
                  </a:cubicBezTo>
                  <a:lnTo>
                    <a:pt x="264" y="2644"/>
                  </a:lnTo>
                  <a:cubicBezTo>
                    <a:pt x="1163" y="1838"/>
                    <a:pt x="1970" y="900"/>
                    <a:pt x="2815" y="31"/>
                  </a:cubicBezTo>
                  <a:cubicBezTo>
                    <a:pt x="2846" y="31"/>
                    <a:pt x="2846" y="0"/>
                    <a:pt x="2846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7241077" y="3058898"/>
              <a:ext cx="435054" cy="439634"/>
            </a:xfrm>
            <a:custGeom>
              <a:rect b="b" l="l" r="r" t="t"/>
              <a:pathLst>
                <a:path extrusionOk="0" h="2971" w="2940">
                  <a:moveTo>
                    <a:pt x="2776" y="0"/>
                  </a:moveTo>
                  <a:cubicBezTo>
                    <a:pt x="2745" y="0"/>
                    <a:pt x="2745" y="31"/>
                    <a:pt x="2714" y="31"/>
                  </a:cubicBezTo>
                  <a:cubicBezTo>
                    <a:pt x="2652" y="93"/>
                    <a:pt x="2613" y="124"/>
                    <a:pt x="2582" y="194"/>
                  </a:cubicBezTo>
                  <a:lnTo>
                    <a:pt x="2908" y="194"/>
                  </a:lnTo>
                  <a:cubicBezTo>
                    <a:pt x="2939" y="93"/>
                    <a:pt x="2877" y="0"/>
                    <a:pt x="2776" y="0"/>
                  </a:cubicBezTo>
                  <a:close/>
                  <a:moveTo>
                    <a:pt x="31" y="2838"/>
                  </a:moveTo>
                  <a:cubicBezTo>
                    <a:pt x="0" y="2908"/>
                    <a:pt x="31" y="2970"/>
                    <a:pt x="93" y="2970"/>
                  </a:cubicBezTo>
                  <a:cubicBezTo>
                    <a:pt x="132" y="2970"/>
                    <a:pt x="163" y="2970"/>
                    <a:pt x="163" y="2939"/>
                  </a:cubicBezTo>
                  <a:cubicBezTo>
                    <a:pt x="225" y="2908"/>
                    <a:pt x="256" y="2877"/>
                    <a:pt x="326" y="28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7408586" y="3474263"/>
              <a:ext cx="38030" cy="148"/>
            </a:xfrm>
            <a:custGeom>
              <a:rect b="b" l="l" r="r" t="t"/>
              <a:pathLst>
                <a:path extrusionOk="0" h="1" w="257">
                  <a:moveTo>
                    <a:pt x="25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7408586" y="3087605"/>
              <a:ext cx="401759" cy="386807"/>
            </a:xfrm>
            <a:custGeom>
              <a:rect b="b" l="l" r="r" t="t"/>
              <a:pathLst>
                <a:path extrusionOk="0" h="2614" w="2715">
                  <a:moveTo>
                    <a:pt x="2389" y="0"/>
                  </a:moveTo>
                  <a:cubicBezTo>
                    <a:pt x="1613" y="869"/>
                    <a:pt x="838" y="1745"/>
                    <a:pt x="31" y="2582"/>
                  </a:cubicBezTo>
                  <a:cubicBezTo>
                    <a:pt x="31" y="2613"/>
                    <a:pt x="31" y="2613"/>
                    <a:pt x="0" y="2613"/>
                  </a:cubicBezTo>
                  <a:lnTo>
                    <a:pt x="256" y="2613"/>
                  </a:lnTo>
                  <a:cubicBezTo>
                    <a:pt x="1133" y="1869"/>
                    <a:pt x="1939" y="969"/>
                    <a:pt x="2683" y="62"/>
                  </a:cubicBezTo>
                  <a:cubicBezTo>
                    <a:pt x="2683" y="31"/>
                    <a:pt x="2683" y="0"/>
                    <a:pt x="2714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7408586" y="3063486"/>
              <a:ext cx="401759" cy="425872"/>
            </a:xfrm>
            <a:custGeom>
              <a:rect b="b" l="l" r="r" t="t"/>
              <a:pathLst>
                <a:path extrusionOk="0" h="2878" w="2715">
                  <a:moveTo>
                    <a:pt x="2583" y="0"/>
                  </a:moveTo>
                  <a:cubicBezTo>
                    <a:pt x="2552" y="0"/>
                    <a:pt x="2521" y="0"/>
                    <a:pt x="2490" y="31"/>
                  </a:cubicBezTo>
                  <a:cubicBezTo>
                    <a:pt x="2451" y="62"/>
                    <a:pt x="2420" y="132"/>
                    <a:pt x="2389" y="163"/>
                  </a:cubicBezTo>
                  <a:lnTo>
                    <a:pt x="2714" y="163"/>
                  </a:lnTo>
                  <a:cubicBezTo>
                    <a:pt x="2714" y="62"/>
                    <a:pt x="2645" y="0"/>
                    <a:pt x="2583" y="0"/>
                  </a:cubicBezTo>
                  <a:close/>
                  <a:moveTo>
                    <a:pt x="0" y="2776"/>
                  </a:moveTo>
                  <a:cubicBezTo>
                    <a:pt x="0" y="2846"/>
                    <a:pt x="31" y="2877"/>
                    <a:pt x="93" y="2877"/>
                  </a:cubicBezTo>
                  <a:lnTo>
                    <a:pt x="124" y="2877"/>
                  </a:lnTo>
                  <a:cubicBezTo>
                    <a:pt x="163" y="2846"/>
                    <a:pt x="225" y="2807"/>
                    <a:pt x="256" y="2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7570324" y="3474263"/>
              <a:ext cx="34627" cy="148"/>
            </a:xfrm>
            <a:custGeom>
              <a:rect b="b" l="l" r="r" t="t"/>
              <a:pathLst>
                <a:path extrusionOk="0" h="1" w="234">
                  <a:moveTo>
                    <a:pt x="2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8"/>
            <p:cNvSpPr/>
            <p:nvPr/>
          </p:nvSpPr>
          <p:spPr>
            <a:xfrm>
              <a:off x="7570324" y="3087605"/>
              <a:ext cx="373051" cy="386807"/>
            </a:xfrm>
            <a:custGeom>
              <a:rect b="b" l="l" r="r" t="t"/>
              <a:pathLst>
                <a:path extrusionOk="0" h="2614" w="2521">
                  <a:moveTo>
                    <a:pt x="2296" y="0"/>
                  </a:moveTo>
                  <a:cubicBezTo>
                    <a:pt x="1846" y="388"/>
                    <a:pt x="1459" y="900"/>
                    <a:pt x="1071" y="1357"/>
                  </a:cubicBezTo>
                  <a:cubicBezTo>
                    <a:pt x="683" y="1776"/>
                    <a:pt x="326" y="2164"/>
                    <a:pt x="1" y="2613"/>
                  </a:cubicBezTo>
                  <a:lnTo>
                    <a:pt x="233" y="2613"/>
                  </a:lnTo>
                  <a:cubicBezTo>
                    <a:pt x="621" y="2226"/>
                    <a:pt x="1009" y="1776"/>
                    <a:pt x="1397" y="1388"/>
                  </a:cubicBezTo>
                  <a:cubicBezTo>
                    <a:pt x="1745" y="969"/>
                    <a:pt x="2172" y="551"/>
                    <a:pt x="2521" y="93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7561149" y="3077247"/>
              <a:ext cx="382226" cy="416698"/>
            </a:xfrm>
            <a:custGeom>
              <a:rect b="b" l="l" r="r" t="t"/>
              <a:pathLst>
                <a:path extrusionOk="0" h="2816" w="2583">
                  <a:moveTo>
                    <a:pt x="2459" y="0"/>
                  </a:moveTo>
                  <a:cubicBezTo>
                    <a:pt x="2459" y="0"/>
                    <a:pt x="2428" y="0"/>
                    <a:pt x="2389" y="39"/>
                  </a:cubicBezTo>
                  <a:cubicBezTo>
                    <a:pt x="2389" y="39"/>
                    <a:pt x="2389" y="70"/>
                    <a:pt x="2358" y="70"/>
                  </a:cubicBezTo>
                  <a:lnTo>
                    <a:pt x="2583" y="70"/>
                  </a:lnTo>
                  <a:cubicBezTo>
                    <a:pt x="2552" y="39"/>
                    <a:pt x="2521" y="0"/>
                    <a:pt x="2459" y="0"/>
                  </a:cubicBezTo>
                  <a:close/>
                  <a:moveTo>
                    <a:pt x="63" y="2683"/>
                  </a:moveTo>
                  <a:lnTo>
                    <a:pt x="32" y="2714"/>
                  </a:lnTo>
                  <a:cubicBezTo>
                    <a:pt x="1" y="2784"/>
                    <a:pt x="32" y="2815"/>
                    <a:pt x="102" y="2815"/>
                  </a:cubicBezTo>
                  <a:lnTo>
                    <a:pt x="133" y="2815"/>
                  </a:lnTo>
                  <a:cubicBezTo>
                    <a:pt x="195" y="2753"/>
                    <a:pt x="226" y="2714"/>
                    <a:pt x="295" y="26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7709273" y="3474263"/>
              <a:ext cx="28708" cy="148"/>
            </a:xfrm>
            <a:custGeom>
              <a:rect b="b" l="l" r="r" t="t"/>
              <a:pathLst>
                <a:path extrusionOk="0" h="1" w="194">
                  <a:moveTo>
                    <a:pt x="19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7709273" y="3087605"/>
              <a:ext cx="392584" cy="386807"/>
            </a:xfrm>
            <a:custGeom>
              <a:rect b="b" l="l" r="r" t="t"/>
              <a:pathLst>
                <a:path extrusionOk="0" h="2614" w="2653">
                  <a:moveTo>
                    <a:pt x="2326" y="0"/>
                  </a:moveTo>
                  <a:cubicBezTo>
                    <a:pt x="1489" y="776"/>
                    <a:pt x="651" y="1675"/>
                    <a:pt x="0" y="2613"/>
                  </a:cubicBezTo>
                  <a:lnTo>
                    <a:pt x="194" y="2613"/>
                  </a:lnTo>
                  <a:cubicBezTo>
                    <a:pt x="1070" y="1838"/>
                    <a:pt x="1877" y="938"/>
                    <a:pt x="2621" y="62"/>
                  </a:cubicBezTo>
                  <a:cubicBezTo>
                    <a:pt x="2621" y="31"/>
                    <a:pt x="2652" y="31"/>
                    <a:pt x="2652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7695363" y="3063486"/>
              <a:ext cx="406494" cy="430459"/>
            </a:xfrm>
            <a:custGeom>
              <a:rect b="b" l="l" r="r" t="t"/>
              <a:pathLst>
                <a:path extrusionOk="0" h="2909" w="2747">
                  <a:moveTo>
                    <a:pt x="2614" y="0"/>
                  </a:moveTo>
                  <a:cubicBezTo>
                    <a:pt x="2583" y="0"/>
                    <a:pt x="2552" y="31"/>
                    <a:pt x="2552" y="31"/>
                  </a:cubicBezTo>
                  <a:cubicBezTo>
                    <a:pt x="2490" y="93"/>
                    <a:pt x="2451" y="132"/>
                    <a:pt x="2420" y="163"/>
                  </a:cubicBezTo>
                  <a:lnTo>
                    <a:pt x="2746" y="163"/>
                  </a:lnTo>
                  <a:cubicBezTo>
                    <a:pt x="2746" y="93"/>
                    <a:pt x="2684" y="0"/>
                    <a:pt x="2614" y="0"/>
                  </a:cubicBezTo>
                  <a:close/>
                  <a:moveTo>
                    <a:pt x="94" y="2776"/>
                  </a:moveTo>
                  <a:cubicBezTo>
                    <a:pt x="63" y="2776"/>
                    <a:pt x="63" y="2807"/>
                    <a:pt x="32" y="2807"/>
                  </a:cubicBezTo>
                  <a:cubicBezTo>
                    <a:pt x="1" y="2877"/>
                    <a:pt x="63" y="2908"/>
                    <a:pt x="94" y="2908"/>
                  </a:cubicBezTo>
                  <a:lnTo>
                    <a:pt x="164" y="2908"/>
                  </a:lnTo>
                  <a:cubicBezTo>
                    <a:pt x="195" y="2846"/>
                    <a:pt x="257" y="2807"/>
                    <a:pt x="288" y="2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7885956" y="3087605"/>
              <a:ext cx="368464" cy="386807"/>
            </a:xfrm>
            <a:custGeom>
              <a:rect b="b" l="l" r="r" t="t"/>
              <a:pathLst>
                <a:path extrusionOk="0" h="2614" w="2490">
                  <a:moveTo>
                    <a:pt x="0" y="2613"/>
                  </a:moveTo>
                  <a:lnTo>
                    <a:pt x="0" y="2613"/>
                  </a:lnTo>
                  <a:lnTo>
                    <a:pt x="70" y="2613"/>
                  </a:lnTo>
                  <a:lnTo>
                    <a:pt x="0" y="2613"/>
                  </a:lnTo>
                  <a:close/>
                  <a:moveTo>
                    <a:pt x="2489" y="0"/>
                  </a:moveTo>
                  <a:lnTo>
                    <a:pt x="2396" y="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7867607" y="3087605"/>
              <a:ext cx="386813" cy="386807"/>
            </a:xfrm>
            <a:custGeom>
              <a:rect b="b" l="l" r="r" t="t"/>
              <a:pathLst>
                <a:path extrusionOk="0" h="2614" w="2614">
                  <a:moveTo>
                    <a:pt x="2326" y="0"/>
                  </a:moveTo>
                  <a:cubicBezTo>
                    <a:pt x="1869" y="388"/>
                    <a:pt x="1450" y="869"/>
                    <a:pt x="1062" y="1326"/>
                  </a:cubicBezTo>
                  <a:cubicBezTo>
                    <a:pt x="706" y="1745"/>
                    <a:pt x="318" y="2164"/>
                    <a:pt x="0" y="2613"/>
                  </a:cubicBezTo>
                  <a:lnTo>
                    <a:pt x="287" y="2613"/>
                  </a:lnTo>
                  <a:cubicBezTo>
                    <a:pt x="675" y="2195"/>
                    <a:pt x="1031" y="1776"/>
                    <a:pt x="1419" y="1357"/>
                  </a:cubicBezTo>
                  <a:cubicBezTo>
                    <a:pt x="1807" y="938"/>
                    <a:pt x="2257" y="512"/>
                    <a:pt x="2582" y="62"/>
                  </a:cubicBezTo>
                  <a:cubicBezTo>
                    <a:pt x="2613" y="31"/>
                    <a:pt x="2613" y="0"/>
                    <a:pt x="2613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7852662" y="3072660"/>
              <a:ext cx="401759" cy="435047"/>
            </a:xfrm>
            <a:custGeom>
              <a:rect b="b" l="l" r="r" t="t"/>
              <a:pathLst>
                <a:path extrusionOk="0" h="2940" w="2715">
                  <a:moveTo>
                    <a:pt x="2521" y="0"/>
                  </a:moveTo>
                  <a:cubicBezTo>
                    <a:pt x="2489" y="31"/>
                    <a:pt x="2458" y="70"/>
                    <a:pt x="2427" y="101"/>
                  </a:cubicBezTo>
                  <a:lnTo>
                    <a:pt x="2714" y="101"/>
                  </a:lnTo>
                  <a:cubicBezTo>
                    <a:pt x="2714" y="31"/>
                    <a:pt x="2652" y="0"/>
                    <a:pt x="2590" y="0"/>
                  </a:cubicBezTo>
                  <a:close/>
                  <a:moveTo>
                    <a:pt x="101" y="2714"/>
                  </a:moveTo>
                  <a:cubicBezTo>
                    <a:pt x="101" y="2714"/>
                    <a:pt x="70" y="2745"/>
                    <a:pt x="31" y="2784"/>
                  </a:cubicBezTo>
                  <a:cubicBezTo>
                    <a:pt x="0" y="2846"/>
                    <a:pt x="70" y="2939"/>
                    <a:pt x="132" y="2939"/>
                  </a:cubicBezTo>
                  <a:cubicBezTo>
                    <a:pt x="163" y="2939"/>
                    <a:pt x="163" y="2908"/>
                    <a:pt x="194" y="2908"/>
                  </a:cubicBezTo>
                  <a:cubicBezTo>
                    <a:pt x="264" y="2846"/>
                    <a:pt x="326" y="2784"/>
                    <a:pt x="388" y="2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8015583" y="3087605"/>
              <a:ext cx="358106" cy="386807"/>
            </a:xfrm>
            <a:custGeom>
              <a:rect b="b" l="l" r="r" t="t"/>
              <a:pathLst>
                <a:path extrusionOk="0" h="2614" w="2420">
                  <a:moveTo>
                    <a:pt x="2133" y="0"/>
                  </a:moveTo>
                  <a:cubicBezTo>
                    <a:pt x="1388" y="807"/>
                    <a:pt x="644" y="1675"/>
                    <a:pt x="0" y="2582"/>
                  </a:cubicBezTo>
                  <a:lnTo>
                    <a:pt x="0" y="2613"/>
                  </a:lnTo>
                  <a:lnTo>
                    <a:pt x="225" y="2613"/>
                  </a:lnTo>
                  <a:cubicBezTo>
                    <a:pt x="1001" y="1807"/>
                    <a:pt x="1745" y="938"/>
                    <a:pt x="2420" y="31"/>
                  </a:cubicBezTo>
                  <a:lnTo>
                    <a:pt x="2420" y="0"/>
                  </a:ln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8015583" y="3063486"/>
              <a:ext cx="363877" cy="421285"/>
            </a:xfrm>
            <a:custGeom>
              <a:rect b="b" l="l" r="r" t="t"/>
              <a:pathLst>
                <a:path extrusionOk="0" h="2847" w="2459">
                  <a:moveTo>
                    <a:pt x="2296" y="0"/>
                  </a:moveTo>
                  <a:cubicBezTo>
                    <a:pt x="2265" y="0"/>
                    <a:pt x="2226" y="31"/>
                    <a:pt x="2226" y="31"/>
                  </a:cubicBezTo>
                  <a:cubicBezTo>
                    <a:pt x="2195" y="62"/>
                    <a:pt x="2164" y="132"/>
                    <a:pt x="2133" y="163"/>
                  </a:cubicBezTo>
                  <a:lnTo>
                    <a:pt x="2420" y="163"/>
                  </a:lnTo>
                  <a:cubicBezTo>
                    <a:pt x="2459" y="93"/>
                    <a:pt x="2389" y="0"/>
                    <a:pt x="2296" y="0"/>
                  </a:cubicBezTo>
                  <a:close/>
                  <a:moveTo>
                    <a:pt x="0" y="2776"/>
                  </a:moveTo>
                  <a:cubicBezTo>
                    <a:pt x="0" y="2807"/>
                    <a:pt x="31" y="2846"/>
                    <a:pt x="94" y="2846"/>
                  </a:cubicBezTo>
                  <a:lnTo>
                    <a:pt x="132" y="2846"/>
                  </a:lnTo>
                  <a:cubicBezTo>
                    <a:pt x="163" y="2807"/>
                    <a:pt x="194" y="2776"/>
                    <a:pt x="225" y="2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8158972" y="3105954"/>
              <a:ext cx="335317" cy="368458"/>
            </a:xfrm>
            <a:custGeom>
              <a:rect b="b" l="l" r="r" t="t"/>
              <a:pathLst>
                <a:path extrusionOk="0" h="2490" w="2266">
                  <a:moveTo>
                    <a:pt x="2032" y="0"/>
                  </a:moveTo>
                  <a:cubicBezTo>
                    <a:pt x="1296" y="745"/>
                    <a:pt x="551" y="1590"/>
                    <a:pt x="1" y="2489"/>
                  </a:cubicBezTo>
                  <a:lnTo>
                    <a:pt x="195" y="2489"/>
                  </a:lnTo>
                  <a:cubicBezTo>
                    <a:pt x="939" y="1784"/>
                    <a:pt x="1614" y="907"/>
                    <a:pt x="2265" y="101"/>
                  </a:cubicBezTo>
                  <a:lnTo>
                    <a:pt x="2265" y="70"/>
                  </a:lnTo>
                  <a:cubicBezTo>
                    <a:pt x="2195" y="39"/>
                    <a:pt x="2102" y="0"/>
                    <a:pt x="2032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8149798" y="3092193"/>
              <a:ext cx="349079" cy="397165"/>
            </a:xfrm>
            <a:custGeom>
              <a:rect b="b" l="l" r="r" t="t"/>
              <a:pathLst>
                <a:path extrusionOk="0" h="2684" w="2359">
                  <a:moveTo>
                    <a:pt x="2195" y="0"/>
                  </a:moveTo>
                  <a:cubicBezTo>
                    <a:pt x="2164" y="0"/>
                    <a:pt x="2133" y="31"/>
                    <a:pt x="2133" y="31"/>
                  </a:cubicBezTo>
                  <a:cubicBezTo>
                    <a:pt x="2094" y="62"/>
                    <a:pt x="2094" y="62"/>
                    <a:pt x="2094" y="93"/>
                  </a:cubicBezTo>
                  <a:cubicBezTo>
                    <a:pt x="2164" y="93"/>
                    <a:pt x="2257" y="132"/>
                    <a:pt x="2327" y="163"/>
                  </a:cubicBezTo>
                  <a:cubicBezTo>
                    <a:pt x="2358" y="93"/>
                    <a:pt x="2288" y="0"/>
                    <a:pt x="2195" y="0"/>
                  </a:cubicBezTo>
                  <a:close/>
                  <a:moveTo>
                    <a:pt x="63" y="2582"/>
                  </a:moveTo>
                  <a:cubicBezTo>
                    <a:pt x="32" y="2582"/>
                    <a:pt x="32" y="2582"/>
                    <a:pt x="32" y="2613"/>
                  </a:cubicBezTo>
                  <a:cubicBezTo>
                    <a:pt x="1" y="2652"/>
                    <a:pt x="32" y="2683"/>
                    <a:pt x="94" y="2683"/>
                  </a:cubicBezTo>
                  <a:lnTo>
                    <a:pt x="125" y="2683"/>
                  </a:lnTo>
                  <a:cubicBezTo>
                    <a:pt x="156" y="2652"/>
                    <a:pt x="195" y="2613"/>
                    <a:pt x="257" y="25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8302509" y="3163220"/>
              <a:ext cx="267395" cy="311191"/>
            </a:xfrm>
            <a:custGeom>
              <a:rect b="b" l="l" r="r" t="t"/>
              <a:pathLst>
                <a:path extrusionOk="0" h="2103" w="1807">
                  <a:moveTo>
                    <a:pt x="1683" y="1"/>
                  </a:moveTo>
                  <a:cubicBezTo>
                    <a:pt x="1101" y="652"/>
                    <a:pt x="450" y="1327"/>
                    <a:pt x="0" y="2102"/>
                  </a:cubicBezTo>
                  <a:lnTo>
                    <a:pt x="225" y="2102"/>
                  </a:lnTo>
                  <a:cubicBezTo>
                    <a:pt x="775" y="1552"/>
                    <a:pt x="1295" y="877"/>
                    <a:pt x="1807" y="296"/>
                  </a:cubicBezTo>
                  <a:cubicBezTo>
                    <a:pt x="1776" y="164"/>
                    <a:pt x="1745" y="71"/>
                    <a:pt x="1683" y="1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8297922" y="3149459"/>
              <a:ext cx="300690" cy="339899"/>
            </a:xfrm>
            <a:custGeom>
              <a:rect b="b" l="l" r="r" t="t"/>
              <a:pathLst>
                <a:path extrusionOk="0" h="2297" w="2032">
                  <a:moveTo>
                    <a:pt x="1838" y="1"/>
                  </a:moveTo>
                  <a:cubicBezTo>
                    <a:pt x="1807" y="1"/>
                    <a:pt x="1776" y="1"/>
                    <a:pt x="1745" y="32"/>
                  </a:cubicBezTo>
                  <a:cubicBezTo>
                    <a:pt x="1745" y="63"/>
                    <a:pt x="1714" y="63"/>
                    <a:pt x="1714" y="94"/>
                  </a:cubicBezTo>
                  <a:cubicBezTo>
                    <a:pt x="1776" y="164"/>
                    <a:pt x="1807" y="257"/>
                    <a:pt x="1838" y="389"/>
                  </a:cubicBezTo>
                  <a:cubicBezTo>
                    <a:pt x="1869" y="327"/>
                    <a:pt x="1908" y="288"/>
                    <a:pt x="1939" y="226"/>
                  </a:cubicBezTo>
                  <a:cubicBezTo>
                    <a:pt x="2032" y="133"/>
                    <a:pt x="1939" y="1"/>
                    <a:pt x="1838" y="1"/>
                  </a:cubicBezTo>
                  <a:close/>
                  <a:moveTo>
                    <a:pt x="31" y="2195"/>
                  </a:moveTo>
                  <a:cubicBezTo>
                    <a:pt x="0" y="2265"/>
                    <a:pt x="31" y="2296"/>
                    <a:pt x="93" y="2296"/>
                  </a:cubicBezTo>
                  <a:lnTo>
                    <a:pt x="124" y="2296"/>
                  </a:lnTo>
                  <a:cubicBezTo>
                    <a:pt x="163" y="2265"/>
                    <a:pt x="225" y="2226"/>
                    <a:pt x="256" y="2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8459659" y="3474263"/>
              <a:ext cx="48389" cy="148"/>
            </a:xfrm>
            <a:custGeom>
              <a:rect b="b" l="l" r="r" t="t"/>
              <a:pathLst>
                <a:path extrusionOk="0" h="1" w="327">
                  <a:moveTo>
                    <a:pt x="326" y="0"/>
                  </a:moveTo>
                  <a:lnTo>
                    <a:pt x="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8455072" y="3335463"/>
              <a:ext cx="114831" cy="138949"/>
            </a:xfrm>
            <a:custGeom>
              <a:rect b="b" l="l" r="r" t="t"/>
              <a:pathLst>
                <a:path extrusionOk="0" h="939" w="776">
                  <a:moveTo>
                    <a:pt x="745" y="0"/>
                  </a:moveTo>
                  <a:cubicBezTo>
                    <a:pt x="714" y="0"/>
                    <a:pt x="683" y="0"/>
                    <a:pt x="652" y="39"/>
                  </a:cubicBezTo>
                  <a:cubicBezTo>
                    <a:pt x="613" y="39"/>
                    <a:pt x="613" y="70"/>
                    <a:pt x="582" y="101"/>
                  </a:cubicBezTo>
                  <a:cubicBezTo>
                    <a:pt x="388" y="326"/>
                    <a:pt x="194" y="620"/>
                    <a:pt x="0" y="876"/>
                  </a:cubicBezTo>
                  <a:lnTo>
                    <a:pt x="0" y="938"/>
                  </a:lnTo>
                  <a:lnTo>
                    <a:pt x="357" y="938"/>
                  </a:lnTo>
                  <a:cubicBezTo>
                    <a:pt x="489" y="744"/>
                    <a:pt x="652" y="551"/>
                    <a:pt x="776" y="357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8450485" y="3335463"/>
              <a:ext cx="143538" cy="163068"/>
            </a:xfrm>
            <a:custGeom>
              <a:rect b="b" l="l" r="r" t="t"/>
              <a:pathLst>
                <a:path extrusionOk="0" h="1102" w="970">
                  <a:moveTo>
                    <a:pt x="807" y="0"/>
                  </a:moveTo>
                  <a:lnTo>
                    <a:pt x="807" y="357"/>
                  </a:lnTo>
                  <a:cubicBezTo>
                    <a:pt x="838" y="295"/>
                    <a:pt x="877" y="264"/>
                    <a:pt x="908" y="194"/>
                  </a:cubicBezTo>
                  <a:cubicBezTo>
                    <a:pt x="970" y="70"/>
                    <a:pt x="877" y="0"/>
                    <a:pt x="807" y="0"/>
                  </a:cubicBezTo>
                  <a:close/>
                  <a:moveTo>
                    <a:pt x="31" y="938"/>
                  </a:moveTo>
                  <a:cubicBezTo>
                    <a:pt x="0" y="1008"/>
                    <a:pt x="101" y="1101"/>
                    <a:pt x="194" y="1101"/>
                  </a:cubicBezTo>
                  <a:cubicBezTo>
                    <a:pt x="225" y="1101"/>
                    <a:pt x="256" y="1101"/>
                    <a:pt x="295" y="1070"/>
                  </a:cubicBezTo>
                  <a:cubicBezTo>
                    <a:pt x="326" y="1008"/>
                    <a:pt x="357" y="969"/>
                    <a:pt x="388" y="9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207789" y="4525472"/>
              <a:ext cx="1214135" cy="30739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28"/>
          <p:cNvSpPr txBox="1"/>
          <p:nvPr/>
        </p:nvSpPr>
        <p:spPr>
          <a:xfrm>
            <a:off x="7104463" y="3612338"/>
            <a:ext cx="14208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color the present day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9"/>
          <p:cNvSpPr/>
          <p:nvPr/>
        </p:nvSpPr>
        <p:spPr>
          <a:xfrm>
            <a:off x="1869782" y="19021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17" name="Google Shape;717;p29"/>
          <p:cNvSpPr/>
          <p:nvPr/>
        </p:nvSpPr>
        <p:spPr>
          <a:xfrm>
            <a:off x="2922107" y="19021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18" name="Google Shape;718;p29"/>
          <p:cNvSpPr/>
          <p:nvPr/>
        </p:nvSpPr>
        <p:spPr>
          <a:xfrm>
            <a:off x="3974432" y="19021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19" name="Google Shape;719;p29"/>
          <p:cNvSpPr/>
          <p:nvPr/>
        </p:nvSpPr>
        <p:spPr>
          <a:xfrm>
            <a:off x="5026757" y="19021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0" name="Google Shape;720;p29"/>
          <p:cNvSpPr/>
          <p:nvPr/>
        </p:nvSpPr>
        <p:spPr>
          <a:xfrm>
            <a:off x="6079082" y="19021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1" name="Google Shape;721;p29"/>
          <p:cNvSpPr/>
          <p:nvPr/>
        </p:nvSpPr>
        <p:spPr>
          <a:xfrm>
            <a:off x="1869782" y="23079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2" name="Google Shape;722;p29"/>
          <p:cNvSpPr/>
          <p:nvPr/>
        </p:nvSpPr>
        <p:spPr>
          <a:xfrm>
            <a:off x="2922107" y="23079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3" name="Google Shape;723;p29"/>
          <p:cNvSpPr/>
          <p:nvPr/>
        </p:nvSpPr>
        <p:spPr>
          <a:xfrm>
            <a:off x="3974432" y="23079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4" name="Google Shape;724;p29"/>
          <p:cNvSpPr/>
          <p:nvPr/>
        </p:nvSpPr>
        <p:spPr>
          <a:xfrm>
            <a:off x="5026757" y="23079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5" name="Google Shape;725;p29"/>
          <p:cNvSpPr/>
          <p:nvPr/>
        </p:nvSpPr>
        <p:spPr>
          <a:xfrm>
            <a:off x="6079082" y="23079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6" name="Google Shape;726;p29"/>
          <p:cNvSpPr/>
          <p:nvPr/>
        </p:nvSpPr>
        <p:spPr>
          <a:xfrm>
            <a:off x="1869782" y="27137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7" name="Google Shape;727;p29"/>
          <p:cNvSpPr/>
          <p:nvPr/>
        </p:nvSpPr>
        <p:spPr>
          <a:xfrm>
            <a:off x="2922107" y="27137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8" name="Google Shape;728;p29"/>
          <p:cNvSpPr/>
          <p:nvPr/>
        </p:nvSpPr>
        <p:spPr>
          <a:xfrm>
            <a:off x="3974432" y="27137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Exam</a:t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29" name="Google Shape;729;p29"/>
          <p:cNvSpPr/>
          <p:nvPr/>
        </p:nvSpPr>
        <p:spPr>
          <a:xfrm>
            <a:off x="5026757" y="27137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0" name="Google Shape;730;p29"/>
          <p:cNvSpPr/>
          <p:nvPr/>
        </p:nvSpPr>
        <p:spPr>
          <a:xfrm>
            <a:off x="6079082" y="27137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1" name="Google Shape;731;p29"/>
          <p:cNvSpPr/>
          <p:nvPr/>
        </p:nvSpPr>
        <p:spPr>
          <a:xfrm>
            <a:off x="1869782" y="311957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2" name="Google Shape;732;p29"/>
          <p:cNvSpPr/>
          <p:nvPr/>
        </p:nvSpPr>
        <p:spPr>
          <a:xfrm>
            <a:off x="2922107" y="311957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Travel</a:t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3" name="Google Shape;733;p29"/>
          <p:cNvSpPr/>
          <p:nvPr/>
        </p:nvSpPr>
        <p:spPr>
          <a:xfrm>
            <a:off x="3974432" y="311957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4" name="Google Shape;734;p29"/>
          <p:cNvSpPr/>
          <p:nvPr/>
        </p:nvSpPr>
        <p:spPr>
          <a:xfrm>
            <a:off x="5026757" y="311957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5" name="Google Shape;735;p29"/>
          <p:cNvSpPr/>
          <p:nvPr/>
        </p:nvSpPr>
        <p:spPr>
          <a:xfrm>
            <a:off x="6079082" y="311957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6" name="Google Shape;736;p29"/>
          <p:cNvSpPr/>
          <p:nvPr/>
        </p:nvSpPr>
        <p:spPr>
          <a:xfrm>
            <a:off x="1869782" y="35254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7" name="Google Shape;737;p29"/>
          <p:cNvSpPr/>
          <p:nvPr/>
        </p:nvSpPr>
        <p:spPr>
          <a:xfrm>
            <a:off x="2922107" y="35254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8" name="Google Shape;738;p29"/>
          <p:cNvSpPr/>
          <p:nvPr/>
        </p:nvSpPr>
        <p:spPr>
          <a:xfrm>
            <a:off x="3974432" y="35254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9" name="Google Shape;739;p29"/>
          <p:cNvSpPr/>
          <p:nvPr/>
        </p:nvSpPr>
        <p:spPr>
          <a:xfrm>
            <a:off x="5026757" y="35254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0" name="Google Shape;740;p29"/>
          <p:cNvSpPr/>
          <p:nvPr/>
        </p:nvSpPr>
        <p:spPr>
          <a:xfrm>
            <a:off x="6079082" y="352540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1" name="Google Shape;741;p29"/>
          <p:cNvSpPr/>
          <p:nvPr/>
        </p:nvSpPr>
        <p:spPr>
          <a:xfrm>
            <a:off x="1869782" y="39312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2" name="Google Shape;742;p29"/>
          <p:cNvSpPr/>
          <p:nvPr/>
        </p:nvSpPr>
        <p:spPr>
          <a:xfrm>
            <a:off x="2922107" y="39312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3" name="Google Shape;743;p29"/>
          <p:cNvSpPr/>
          <p:nvPr/>
        </p:nvSpPr>
        <p:spPr>
          <a:xfrm>
            <a:off x="3974432" y="39312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4" name="Google Shape;744;p29"/>
          <p:cNvSpPr/>
          <p:nvPr/>
        </p:nvSpPr>
        <p:spPr>
          <a:xfrm>
            <a:off x="5026757" y="39312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Match</a:t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5" name="Google Shape;745;p29"/>
          <p:cNvSpPr/>
          <p:nvPr/>
        </p:nvSpPr>
        <p:spPr>
          <a:xfrm>
            <a:off x="6079082" y="3931225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6" name="Google Shape;746;p29"/>
          <p:cNvSpPr/>
          <p:nvPr/>
        </p:nvSpPr>
        <p:spPr>
          <a:xfrm>
            <a:off x="1869782" y="43370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7" name="Google Shape;747;p29"/>
          <p:cNvSpPr/>
          <p:nvPr/>
        </p:nvSpPr>
        <p:spPr>
          <a:xfrm>
            <a:off x="2922107" y="43370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8" name="Google Shape;748;p29"/>
          <p:cNvSpPr/>
          <p:nvPr/>
        </p:nvSpPr>
        <p:spPr>
          <a:xfrm>
            <a:off x="3974432" y="43370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49" name="Google Shape;749;p29"/>
          <p:cNvSpPr/>
          <p:nvPr/>
        </p:nvSpPr>
        <p:spPr>
          <a:xfrm>
            <a:off x="5026757" y="43370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0" name="Google Shape;750;p29"/>
          <p:cNvSpPr/>
          <p:nvPr/>
        </p:nvSpPr>
        <p:spPr>
          <a:xfrm>
            <a:off x="6079082" y="4337050"/>
            <a:ext cx="958500" cy="323700"/>
          </a:xfrm>
          <a:prstGeom prst="roundRect">
            <a:avLst>
              <a:gd fmla="val 16667" name="adj"/>
            </a:avLst>
          </a:pr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1" name="Google Shape;751;p2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752" name="Google Shape;752;p29"/>
          <p:cNvSpPr txBox="1"/>
          <p:nvPr/>
        </p:nvSpPr>
        <p:spPr>
          <a:xfrm>
            <a:off x="457177" y="965750"/>
            <a:ext cx="1588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OCTOBER </a:t>
            </a: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2021</a:t>
            </a:r>
            <a:endParaRPr b="1" sz="20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53" name="Google Shape;753;p29"/>
          <p:cNvSpPr/>
          <p:nvPr/>
        </p:nvSpPr>
        <p:spPr>
          <a:xfrm>
            <a:off x="1869782" y="1496275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54" name="Google Shape;754;p29"/>
          <p:cNvSpPr/>
          <p:nvPr/>
        </p:nvSpPr>
        <p:spPr>
          <a:xfrm>
            <a:off x="2922102" y="1496275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55" name="Google Shape;755;p29"/>
          <p:cNvSpPr/>
          <p:nvPr/>
        </p:nvSpPr>
        <p:spPr>
          <a:xfrm>
            <a:off x="3974421" y="1496275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56" name="Google Shape;756;p29"/>
          <p:cNvSpPr/>
          <p:nvPr/>
        </p:nvSpPr>
        <p:spPr>
          <a:xfrm>
            <a:off x="5026741" y="1496275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757" name="Google Shape;757;p29"/>
          <p:cNvSpPr/>
          <p:nvPr/>
        </p:nvSpPr>
        <p:spPr>
          <a:xfrm>
            <a:off x="6079061" y="1496275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5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758" name="Google Shape;758;p29"/>
          <p:cNvGrpSpPr/>
          <p:nvPr/>
        </p:nvGrpSpPr>
        <p:grpSpPr>
          <a:xfrm>
            <a:off x="7536425" y="3404100"/>
            <a:ext cx="539585" cy="539642"/>
            <a:chOff x="8450538" y="3404100"/>
            <a:chExt cx="539585" cy="539642"/>
          </a:xfrm>
        </p:grpSpPr>
        <p:sp>
          <p:nvSpPr>
            <p:cNvPr id="759" name="Google Shape;759;p29"/>
            <p:cNvSpPr/>
            <p:nvPr/>
          </p:nvSpPr>
          <p:spPr>
            <a:xfrm>
              <a:off x="8450538" y="3404100"/>
              <a:ext cx="539585" cy="539642"/>
            </a:xfrm>
            <a:custGeom>
              <a:rect b="b" l="l" r="r" t="t"/>
              <a:pathLst>
                <a:path extrusionOk="0" h="9544" w="9543">
                  <a:moveTo>
                    <a:pt x="4760" y="1"/>
                  </a:moveTo>
                  <a:cubicBezTo>
                    <a:pt x="2139" y="1"/>
                    <a:pt x="0" y="2133"/>
                    <a:pt x="0" y="4783"/>
                  </a:cubicBezTo>
                  <a:cubicBezTo>
                    <a:pt x="0" y="7411"/>
                    <a:pt x="2139" y="9543"/>
                    <a:pt x="4760" y="9543"/>
                  </a:cubicBezTo>
                  <a:cubicBezTo>
                    <a:pt x="7410" y="9543"/>
                    <a:pt x="9543" y="7411"/>
                    <a:pt x="9543" y="4783"/>
                  </a:cubicBezTo>
                  <a:cubicBezTo>
                    <a:pt x="9543" y="2133"/>
                    <a:pt x="7410" y="1"/>
                    <a:pt x="4760" y="1"/>
                  </a:cubicBezTo>
                  <a:close/>
                </a:path>
              </a:pathLst>
            </a:custGeom>
            <a:solidFill>
              <a:srgbClr val="448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8970323" y="3768692"/>
              <a:ext cx="2601" cy="6729"/>
            </a:xfrm>
            <a:custGeom>
              <a:rect b="b" l="l" r="r" t="t"/>
              <a:pathLst>
                <a:path extrusionOk="0" h="119" w="46">
                  <a:moveTo>
                    <a:pt x="46" y="1"/>
                  </a:moveTo>
                  <a:cubicBezTo>
                    <a:pt x="46" y="46"/>
                    <a:pt x="23" y="68"/>
                    <a:pt x="1" y="119"/>
                  </a:cubicBezTo>
                  <a:lnTo>
                    <a:pt x="1" y="119"/>
                  </a:lnTo>
                  <a:cubicBezTo>
                    <a:pt x="23" y="68"/>
                    <a:pt x="46" y="46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8942335" y="3824387"/>
              <a:ext cx="2940" cy="3845"/>
            </a:xfrm>
            <a:custGeom>
              <a:rect b="b" l="l" r="r" t="t"/>
              <a:pathLst>
                <a:path extrusionOk="0" h="68" w="52">
                  <a:moveTo>
                    <a:pt x="51" y="0"/>
                  </a:moveTo>
                  <a:cubicBezTo>
                    <a:pt x="23" y="23"/>
                    <a:pt x="23" y="45"/>
                    <a:pt x="1" y="68"/>
                  </a:cubicBezTo>
                  <a:lnTo>
                    <a:pt x="1" y="68"/>
                  </a:lnTo>
                  <a:cubicBezTo>
                    <a:pt x="23" y="45"/>
                    <a:pt x="23" y="23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8913386" y="3858709"/>
              <a:ext cx="3901" cy="4184"/>
            </a:xfrm>
            <a:custGeom>
              <a:rect b="b" l="l" r="r" t="t"/>
              <a:pathLst>
                <a:path extrusionOk="0" h="74" w="69">
                  <a:moveTo>
                    <a:pt x="68" y="1"/>
                  </a:moveTo>
                  <a:cubicBezTo>
                    <a:pt x="46" y="23"/>
                    <a:pt x="23" y="46"/>
                    <a:pt x="1" y="74"/>
                  </a:cubicBezTo>
                  <a:lnTo>
                    <a:pt x="1" y="74"/>
                  </a:lnTo>
                  <a:cubicBezTo>
                    <a:pt x="23" y="46"/>
                    <a:pt x="46" y="23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8885398" y="3885115"/>
              <a:ext cx="2601" cy="2940"/>
            </a:xfrm>
            <a:custGeom>
              <a:rect b="b" l="l" r="r" t="t"/>
              <a:pathLst>
                <a:path extrusionOk="0" h="52" w="46">
                  <a:moveTo>
                    <a:pt x="46" y="1"/>
                  </a:moveTo>
                  <a:cubicBezTo>
                    <a:pt x="23" y="29"/>
                    <a:pt x="23" y="29"/>
                    <a:pt x="1" y="51"/>
                  </a:cubicBezTo>
                  <a:lnTo>
                    <a:pt x="1" y="51"/>
                  </a:lnTo>
                  <a:cubicBezTo>
                    <a:pt x="23" y="29"/>
                    <a:pt x="23" y="29"/>
                    <a:pt x="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8857749" y="3905187"/>
              <a:ext cx="2601" cy="1300"/>
            </a:xfrm>
            <a:custGeom>
              <a:rect b="b" l="l" r="r" t="t"/>
              <a:pathLst>
                <a:path extrusionOk="0" h="23" w="46">
                  <a:moveTo>
                    <a:pt x="45" y="0"/>
                  </a:moveTo>
                  <a:cubicBezTo>
                    <a:pt x="23" y="0"/>
                    <a:pt x="0" y="23"/>
                    <a:pt x="0" y="23"/>
                  </a:cubicBezTo>
                  <a:lnTo>
                    <a:pt x="0" y="23"/>
                  </a:lnTo>
                  <a:cubicBezTo>
                    <a:pt x="0" y="23"/>
                    <a:pt x="23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8528791" y="3544836"/>
              <a:ext cx="372559" cy="220516"/>
            </a:xfrm>
            <a:custGeom>
              <a:rect b="b" l="l" r="r" t="t"/>
              <a:pathLst>
                <a:path extrusionOk="0" h="3900" w="6589">
                  <a:moveTo>
                    <a:pt x="2909" y="1732"/>
                  </a:moveTo>
                  <a:cubicBezTo>
                    <a:pt x="2954" y="1754"/>
                    <a:pt x="2954" y="1799"/>
                    <a:pt x="2954" y="1850"/>
                  </a:cubicBezTo>
                  <a:cubicBezTo>
                    <a:pt x="2932" y="1872"/>
                    <a:pt x="2954" y="1940"/>
                    <a:pt x="2887" y="1940"/>
                  </a:cubicBezTo>
                  <a:cubicBezTo>
                    <a:pt x="2836" y="1917"/>
                    <a:pt x="2836" y="1872"/>
                    <a:pt x="2836" y="1827"/>
                  </a:cubicBezTo>
                  <a:cubicBezTo>
                    <a:pt x="2836" y="1777"/>
                    <a:pt x="2864" y="1732"/>
                    <a:pt x="2909" y="1732"/>
                  </a:cubicBezTo>
                  <a:close/>
                  <a:moveTo>
                    <a:pt x="6403" y="1709"/>
                  </a:moveTo>
                  <a:cubicBezTo>
                    <a:pt x="6403" y="2061"/>
                    <a:pt x="6297" y="2251"/>
                    <a:pt x="6066" y="2251"/>
                  </a:cubicBezTo>
                  <a:cubicBezTo>
                    <a:pt x="6053" y="2251"/>
                    <a:pt x="6040" y="2250"/>
                    <a:pt x="6026" y="2249"/>
                  </a:cubicBezTo>
                  <a:cubicBezTo>
                    <a:pt x="6122" y="2058"/>
                    <a:pt x="6240" y="1872"/>
                    <a:pt x="6403" y="1709"/>
                  </a:cubicBezTo>
                  <a:close/>
                  <a:moveTo>
                    <a:pt x="2696" y="1827"/>
                  </a:moveTo>
                  <a:cubicBezTo>
                    <a:pt x="2746" y="1872"/>
                    <a:pt x="2746" y="1940"/>
                    <a:pt x="2791" y="1968"/>
                  </a:cubicBezTo>
                  <a:cubicBezTo>
                    <a:pt x="2836" y="2013"/>
                    <a:pt x="2909" y="2013"/>
                    <a:pt x="2909" y="2058"/>
                  </a:cubicBezTo>
                  <a:cubicBezTo>
                    <a:pt x="2909" y="2131"/>
                    <a:pt x="2887" y="2199"/>
                    <a:pt x="2864" y="2249"/>
                  </a:cubicBezTo>
                  <a:cubicBezTo>
                    <a:pt x="2791" y="2435"/>
                    <a:pt x="2696" y="2576"/>
                    <a:pt x="2532" y="2671"/>
                  </a:cubicBezTo>
                  <a:cubicBezTo>
                    <a:pt x="2499" y="2704"/>
                    <a:pt x="2467" y="2725"/>
                    <a:pt x="2431" y="2725"/>
                  </a:cubicBezTo>
                  <a:cubicBezTo>
                    <a:pt x="2418" y="2725"/>
                    <a:pt x="2405" y="2722"/>
                    <a:pt x="2392" y="2716"/>
                  </a:cubicBezTo>
                  <a:cubicBezTo>
                    <a:pt x="2324" y="2694"/>
                    <a:pt x="2347" y="2621"/>
                    <a:pt x="2347" y="2576"/>
                  </a:cubicBezTo>
                  <a:cubicBezTo>
                    <a:pt x="2369" y="2294"/>
                    <a:pt x="2465" y="2035"/>
                    <a:pt x="2696" y="1827"/>
                  </a:cubicBezTo>
                  <a:close/>
                  <a:moveTo>
                    <a:pt x="985" y="1591"/>
                  </a:moveTo>
                  <a:cubicBezTo>
                    <a:pt x="1103" y="1591"/>
                    <a:pt x="1176" y="1687"/>
                    <a:pt x="1126" y="1799"/>
                  </a:cubicBezTo>
                  <a:cubicBezTo>
                    <a:pt x="1036" y="2109"/>
                    <a:pt x="895" y="2390"/>
                    <a:pt x="659" y="2598"/>
                  </a:cubicBezTo>
                  <a:cubicBezTo>
                    <a:pt x="614" y="2621"/>
                    <a:pt x="586" y="2671"/>
                    <a:pt x="541" y="2694"/>
                  </a:cubicBezTo>
                  <a:cubicBezTo>
                    <a:pt x="522" y="2712"/>
                    <a:pt x="471" y="2745"/>
                    <a:pt x="428" y="2745"/>
                  </a:cubicBezTo>
                  <a:cubicBezTo>
                    <a:pt x="418" y="2745"/>
                    <a:pt x="409" y="2743"/>
                    <a:pt x="400" y="2739"/>
                  </a:cubicBezTo>
                  <a:cubicBezTo>
                    <a:pt x="355" y="2716"/>
                    <a:pt x="355" y="2643"/>
                    <a:pt x="355" y="2553"/>
                  </a:cubicBezTo>
                  <a:cubicBezTo>
                    <a:pt x="400" y="2221"/>
                    <a:pt x="541" y="1917"/>
                    <a:pt x="777" y="1687"/>
                  </a:cubicBezTo>
                  <a:cubicBezTo>
                    <a:pt x="845" y="1613"/>
                    <a:pt x="895" y="1591"/>
                    <a:pt x="985" y="1591"/>
                  </a:cubicBezTo>
                  <a:close/>
                  <a:moveTo>
                    <a:pt x="2313" y="0"/>
                  </a:moveTo>
                  <a:cubicBezTo>
                    <a:pt x="2272" y="0"/>
                    <a:pt x="2238" y="34"/>
                    <a:pt x="2206" y="66"/>
                  </a:cubicBezTo>
                  <a:cubicBezTo>
                    <a:pt x="2020" y="252"/>
                    <a:pt x="1880" y="466"/>
                    <a:pt x="1711" y="702"/>
                  </a:cubicBezTo>
                  <a:cubicBezTo>
                    <a:pt x="1548" y="955"/>
                    <a:pt x="1407" y="1214"/>
                    <a:pt x="1266" y="1473"/>
                  </a:cubicBezTo>
                  <a:cubicBezTo>
                    <a:pt x="1221" y="1473"/>
                    <a:pt x="1199" y="1450"/>
                    <a:pt x="1148" y="1428"/>
                  </a:cubicBezTo>
                  <a:cubicBezTo>
                    <a:pt x="1032" y="1365"/>
                    <a:pt x="916" y="1333"/>
                    <a:pt x="804" y="1333"/>
                  </a:cubicBezTo>
                  <a:cubicBezTo>
                    <a:pt x="622" y="1333"/>
                    <a:pt x="450" y="1417"/>
                    <a:pt x="304" y="1591"/>
                  </a:cubicBezTo>
                  <a:cubicBezTo>
                    <a:pt x="164" y="1777"/>
                    <a:pt x="74" y="1990"/>
                    <a:pt x="23" y="2249"/>
                  </a:cubicBezTo>
                  <a:cubicBezTo>
                    <a:pt x="1" y="2362"/>
                    <a:pt x="1" y="2502"/>
                    <a:pt x="51" y="2621"/>
                  </a:cubicBezTo>
                  <a:cubicBezTo>
                    <a:pt x="113" y="2798"/>
                    <a:pt x="255" y="2899"/>
                    <a:pt x="421" y="2899"/>
                  </a:cubicBezTo>
                  <a:cubicBezTo>
                    <a:pt x="497" y="2899"/>
                    <a:pt x="578" y="2878"/>
                    <a:pt x="659" y="2834"/>
                  </a:cubicBezTo>
                  <a:cubicBezTo>
                    <a:pt x="704" y="2812"/>
                    <a:pt x="726" y="2739"/>
                    <a:pt x="822" y="2739"/>
                  </a:cubicBezTo>
                  <a:cubicBezTo>
                    <a:pt x="800" y="2812"/>
                    <a:pt x="777" y="2902"/>
                    <a:pt x="755" y="2975"/>
                  </a:cubicBezTo>
                  <a:cubicBezTo>
                    <a:pt x="726" y="3138"/>
                    <a:pt x="681" y="3324"/>
                    <a:pt x="704" y="3515"/>
                  </a:cubicBezTo>
                  <a:cubicBezTo>
                    <a:pt x="721" y="3678"/>
                    <a:pt x="855" y="3799"/>
                    <a:pt x="1012" y="3799"/>
                  </a:cubicBezTo>
                  <a:cubicBezTo>
                    <a:pt x="1057" y="3799"/>
                    <a:pt x="1103" y="3789"/>
                    <a:pt x="1148" y="3768"/>
                  </a:cubicBezTo>
                  <a:cubicBezTo>
                    <a:pt x="1221" y="3746"/>
                    <a:pt x="1289" y="3701"/>
                    <a:pt x="1340" y="3628"/>
                  </a:cubicBezTo>
                  <a:cubicBezTo>
                    <a:pt x="1430" y="3515"/>
                    <a:pt x="1525" y="3374"/>
                    <a:pt x="1621" y="3234"/>
                  </a:cubicBezTo>
                  <a:cubicBezTo>
                    <a:pt x="1711" y="3042"/>
                    <a:pt x="1807" y="2857"/>
                    <a:pt x="1925" y="2671"/>
                  </a:cubicBezTo>
                  <a:cubicBezTo>
                    <a:pt x="1970" y="2716"/>
                    <a:pt x="1992" y="2739"/>
                    <a:pt x="2020" y="2761"/>
                  </a:cubicBezTo>
                  <a:cubicBezTo>
                    <a:pt x="2127" y="2882"/>
                    <a:pt x="2252" y="2947"/>
                    <a:pt x="2381" y="2947"/>
                  </a:cubicBezTo>
                  <a:cubicBezTo>
                    <a:pt x="2505" y="2947"/>
                    <a:pt x="2631" y="2888"/>
                    <a:pt x="2746" y="2761"/>
                  </a:cubicBezTo>
                  <a:cubicBezTo>
                    <a:pt x="2836" y="2671"/>
                    <a:pt x="2909" y="2530"/>
                    <a:pt x="2977" y="2390"/>
                  </a:cubicBezTo>
                  <a:cubicBezTo>
                    <a:pt x="3028" y="2294"/>
                    <a:pt x="3005" y="2154"/>
                    <a:pt x="3095" y="2109"/>
                  </a:cubicBezTo>
                  <a:cubicBezTo>
                    <a:pt x="3168" y="2035"/>
                    <a:pt x="3309" y="2058"/>
                    <a:pt x="3399" y="2035"/>
                  </a:cubicBezTo>
                  <a:lnTo>
                    <a:pt x="3427" y="2058"/>
                  </a:lnTo>
                  <a:cubicBezTo>
                    <a:pt x="3427" y="2131"/>
                    <a:pt x="3399" y="2176"/>
                    <a:pt x="3376" y="2221"/>
                  </a:cubicBezTo>
                  <a:cubicBezTo>
                    <a:pt x="3309" y="2390"/>
                    <a:pt x="3309" y="2530"/>
                    <a:pt x="3309" y="2671"/>
                  </a:cubicBezTo>
                  <a:cubicBezTo>
                    <a:pt x="3309" y="2761"/>
                    <a:pt x="3331" y="2834"/>
                    <a:pt x="3427" y="2857"/>
                  </a:cubicBezTo>
                  <a:cubicBezTo>
                    <a:pt x="3443" y="2861"/>
                    <a:pt x="3458" y="2863"/>
                    <a:pt x="3472" y="2863"/>
                  </a:cubicBezTo>
                  <a:cubicBezTo>
                    <a:pt x="3535" y="2863"/>
                    <a:pt x="3576" y="2825"/>
                    <a:pt x="3613" y="2784"/>
                  </a:cubicBezTo>
                  <a:cubicBezTo>
                    <a:pt x="3680" y="2671"/>
                    <a:pt x="3753" y="2576"/>
                    <a:pt x="3798" y="2457"/>
                  </a:cubicBezTo>
                  <a:cubicBezTo>
                    <a:pt x="4035" y="1895"/>
                    <a:pt x="4479" y="1546"/>
                    <a:pt x="4974" y="1236"/>
                  </a:cubicBezTo>
                  <a:cubicBezTo>
                    <a:pt x="5006" y="1221"/>
                    <a:pt x="5027" y="1205"/>
                    <a:pt x="5062" y="1205"/>
                  </a:cubicBezTo>
                  <a:cubicBezTo>
                    <a:pt x="5076" y="1205"/>
                    <a:pt x="5093" y="1207"/>
                    <a:pt x="5115" y="1214"/>
                  </a:cubicBezTo>
                  <a:cubicBezTo>
                    <a:pt x="5064" y="1332"/>
                    <a:pt x="4997" y="1428"/>
                    <a:pt x="4924" y="1518"/>
                  </a:cubicBezTo>
                  <a:cubicBezTo>
                    <a:pt x="4642" y="1895"/>
                    <a:pt x="4412" y="2294"/>
                    <a:pt x="4220" y="2716"/>
                  </a:cubicBezTo>
                  <a:cubicBezTo>
                    <a:pt x="4153" y="2879"/>
                    <a:pt x="4080" y="3042"/>
                    <a:pt x="4057" y="3206"/>
                  </a:cubicBezTo>
                  <a:cubicBezTo>
                    <a:pt x="4035" y="3374"/>
                    <a:pt x="4057" y="3560"/>
                    <a:pt x="4130" y="3723"/>
                  </a:cubicBezTo>
                  <a:cubicBezTo>
                    <a:pt x="4185" y="3837"/>
                    <a:pt x="4278" y="3900"/>
                    <a:pt x="4379" y="3900"/>
                  </a:cubicBezTo>
                  <a:cubicBezTo>
                    <a:pt x="4443" y="3900"/>
                    <a:pt x="4511" y="3874"/>
                    <a:pt x="4575" y="3819"/>
                  </a:cubicBezTo>
                  <a:cubicBezTo>
                    <a:pt x="4620" y="3768"/>
                    <a:pt x="4642" y="3723"/>
                    <a:pt x="4693" y="3701"/>
                  </a:cubicBezTo>
                  <a:cubicBezTo>
                    <a:pt x="4879" y="3464"/>
                    <a:pt x="5064" y="3234"/>
                    <a:pt x="5227" y="2997"/>
                  </a:cubicBezTo>
                  <a:cubicBezTo>
                    <a:pt x="5252" y="2978"/>
                    <a:pt x="5255" y="2920"/>
                    <a:pt x="5300" y="2920"/>
                  </a:cubicBezTo>
                  <a:cubicBezTo>
                    <a:pt x="5307" y="2920"/>
                    <a:pt x="5314" y="2921"/>
                    <a:pt x="5323" y="2924"/>
                  </a:cubicBezTo>
                  <a:cubicBezTo>
                    <a:pt x="5323" y="3020"/>
                    <a:pt x="5346" y="3138"/>
                    <a:pt x="5396" y="3234"/>
                  </a:cubicBezTo>
                  <a:cubicBezTo>
                    <a:pt x="5447" y="3372"/>
                    <a:pt x="5603" y="3485"/>
                    <a:pt x="5777" y="3485"/>
                  </a:cubicBezTo>
                  <a:cubicBezTo>
                    <a:pt x="5837" y="3485"/>
                    <a:pt x="5899" y="3472"/>
                    <a:pt x="5959" y="3442"/>
                  </a:cubicBezTo>
                  <a:cubicBezTo>
                    <a:pt x="6122" y="3346"/>
                    <a:pt x="6263" y="3256"/>
                    <a:pt x="6381" y="3116"/>
                  </a:cubicBezTo>
                  <a:cubicBezTo>
                    <a:pt x="6448" y="3042"/>
                    <a:pt x="6471" y="2975"/>
                    <a:pt x="6521" y="2902"/>
                  </a:cubicBezTo>
                  <a:cubicBezTo>
                    <a:pt x="6544" y="2857"/>
                    <a:pt x="6589" y="2784"/>
                    <a:pt x="6521" y="2739"/>
                  </a:cubicBezTo>
                  <a:cubicBezTo>
                    <a:pt x="6505" y="2728"/>
                    <a:pt x="6490" y="2724"/>
                    <a:pt x="6478" y="2724"/>
                  </a:cubicBezTo>
                  <a:cubicBezTo>
                    <a:pt x="6437" y="2724"/>
                    <a:pt x="6415" y="2773"/>
                    <a:pt x="6381" y="2812"/>
                  </a:cubicBezTo>
                  <a:cubicBezTo>
                    <a:pt x="6330" y="2902"/>
                    <a:pt x="6285" y="2975"/>
                    <a:pt x="6190" y="3042"/>
                  </a:cubicBezTo>
                  <a:cubicBezTo>
                    <a:pt x="6071" y="3161"/>
                    <a:pt x="5959" y="3256"/>
                    <a:pt x="5768" y="3279"/>
                  </a:cubicBezTo>
                  <a:cubicBezTo>
                    <a:pt x="5745" y="3093"/>
                    <a:pt x="5841" y="2598"/>
                    <a:pt x="5931" y="2412"/>
                  </a:cubicBezTo>
                  <a:cubicBezTo>
                    <a:pt x="5962" y="2367"/>
                    <a:pt x="5983" y="2358"/>
                    <a:pt x="6010" y="2358"/>
                  </a:cubicBezTo>
                  <a:cubicBezTo>
                    <a:pt x="6026" y="2358"/>
                    <a:pt x="6046" y="2362"/>
                    <a:pt x="6071" y="2362"/>
                  </a:cubicBezTo>
                  <a:cubicBezTo>
                    <a:pt x="6091" y="2365"/>
                    <a:pt x="6110" y="2367"/>
                    <a:pt x="6129" y="2367"/>
                  </a:cubicBezTo>
                  <a:cubicBezTo>
                    <a:pt x="6272" y="2367"/>
                    <a:pt x="6389" y="2275"/>
                    <a:pt x="6448" y="2131"/>
                  </a:cubicBezTo>
                  <a:cubicBezTo>
                    <a:pt x="6521" y="2013"/>
                    <a:pt x="6544" y="1872"/>
                    <a:pt x="6544" y="1732"/>
                  </a:cubicBezTo>
                  <a:cubicBezTo>
                    <a:pt x="6544" y="1551"/>
                    <a:pt x="6432" y="1439"/>
                    <a:pt x="6287" y="1439"/>
                  </a:cubicBezTo>
                  <a:cubicBezTo>
                    <a:pt x="6242" y="1439"/>
                    <a:pt x="6194" y="1450"/>
                    <a:pt x="6145" y="1473"/>
                  </a:cubicBezTo>
                  <a:cubicBezTo>
                    <a:pt x="6026" y="1495"/>
                    <a:pt x="5959" y="1568"/>
                    <a:pt x="5863" y="1636"/>
                  </a:cubicBezTo>
                  <a:cubicBezTo>
                    <a:pt x="5627" y="1872"/>
                    <a:pt x="5464" y="2154"/>
                    <a:pt x="5368" y="2480"/>
                  </a:cubicBezTo>
                  <a:cubicBezTo>
                    <a:pt x="5346" y="2576"/>
                    <a:pt x="5346" y="2643"/>
                    <a:pt x="5301" y="2716"/>
                  </a:cubicBezTo>
                  <a:cubicBezTo>
                    <a:pt x="5064" y="3020"/>
                    <a:pt x="4856" y="3346"/>
                    <a:pt x="4575" y="3628"/>
                  </a:cubicBezTo>
                  <a:cubicBezTo>
                    <a:pt x="4524" y="3678"/>
                    <a:pt x="4479" y="3746"/>
                    <a:pt x="4412" y="3746"/>
                  </a:cubicBezTo>
                  <a:cubicBezTo>
                    <a:pt x="4361" y="3656"/>
                    <a:pt x="4412" y="3560"/>
                    <a:pt x="4457" y="3487"/>
                  </a:cubicBezTo>
                  <a:cubicBezTo>
                    <a:pt x="4575" y="3234"/>
                    <a:pt x="4693" y="2975"/>
                    <a:pt x="4834" y="2716"/>
                  </a:cubicBezTo>
                  <a:cubicBezTo>
                    <a:pt x="4997" y="2435"/>
                    <a:pt x="5160" y="2154"/>
                    <a:pt x="5323" y="1872"/>
                  </a:cubicBezTo>
                  <a:cubicBezTo>
                    <a:pt x="5396" y="1732"/>
                    <a:pt x="5464" y="1591"/>
                    <a:pt x="5486" y="1428"/>
                  </a:cubicBezTo>
                  <a:cubicBezTo>
                    <a:pt x="5509" y="1287"/>
                    <a:pt x="5464" y="1169"/>
                    <a:pt x="5346" y="1073"/>
                  </a:cubicBezTo>
                  <a:cubicBezTo>
                    <a:pt x="5308" y="1045"/>
                    <a:pt x="5265" y="1033"/>
                    <a:pt x="5220" y="1033"/>
                  </a:cubicBezTo>
                  <a:cubicBezTo>
                    <a:pt x="5157" y="1033"/>
                    <a:pt x="5088" y="1057"/>
                    <a:pt x="5019" y="1096"/>
                  </a:cubicBezTo>
                  <a:cubicBezTo>
                    <a:pt x="4760" y="1236"/>
                    <a:pt x="4524" y="1405"/>
                    <a:pt x="4316" y="1591"/>
                  </a:cubicBezTo>
                  <a:cubicBezTo>
                    <a:pt x="4271" y="1636"/>
                    <a:pt x="4220" y="1709"/>
                    <a:pt x="4153" y="1732"/>
                  </a:cubicBezTo>
                  <a:cubicBezTo>
                    <a:pt x="4077" y="1616"/>
                    <a:pt x="4000" y="1556"/>
                    <a:pt x="3916" y="1556"/>
                  </a:cubicBezTo>
                  <a:cubicBezTo>
                    <a:pt x="3845" y="1556"/>
                    <a:pt x="3768" y="1599"/>
                    <a:pt x="3680" y="1687"/>
                  </a:cubicBezTo>
                  <a:cubicBezTo>
                    <a:pt x="3658" y="1732"/>
                    <a:pt x="3635" y="1754"/>
                    <a:pt x="3613" y="1799"/>
                  </a:cubicBezTo>
                  <a:cubicBezTo>
                    <a:pt x="3517" y="1872"/>
                    <a:pt x="3427" y="1940"/>
                    <a:pt x="3309" y="1968"/>
                  </a:cubicBezTo>
                  <a:cubicBezTo>
                    <a:pt x="3256" y="1980"/>
                    <a:pt x="3216" y="1988"/>
                    <a:pt x="3185" y="1988"/>
                  </a:cubicBezTo>
                  <a:cubicBezTo>
                    <a:pt x="3105" y="1988"/>
                    <a:pt x="3089" y="1938"/>
                    <a:pt x="3073" y="1799"/>
                  </a:cubicBezTo>
                  <a:lnTo>
                    <a:pt x="3073" y="1777"/>
                  </a:lnTo>
                  <a:cubicBezTo>
                    <a:pt x="3054" y="1659"/>
                    <a:pt x="3019" y="1608"/>
                    <a:pt x="2909" y="1608"/>
                  </a:cubicBezTo>
                  <a:cubicBezTo>
                    <a:pt x="2887" y="1608"/>
                    <a:pt x="2863" y="1610"/>
                    <a:pt x="2836" y="1613"/>
                  </a:cubicBezTo>
                  <a:cubicBezTo>
                    <a:pt x="2823" y="1620"/>
                    <a:pt x="2812" y="1623"/>
                    <a:pt x="2802" y="1623"/>
                  </a:cubicBezTo>
                  <a:cubicBezTo>
                    <a:pt x="2778" y="1623"/>
                    <a:pt x="2762" y="1607"/>
                    <a:pt x="2746" y="1591"/>
                  </a:cubicBezTo>
                  <a:cubicBezTo>
                    <a:pt x="2682" y="1562"/>
                    <a:pt x="2622" y="1549"/>
                    <a:pt x="2564" y="1549"/>
                  </a:cubicBezTo>
                  <a:cubicBezTo>
                    <a:pt x="2473" y="1549"/>
                    <a:pt x="2387" y="1581"/>
                    <a:pt x="2302" y="1636"/>
                  </a:cubicBezTo>
                  <a:cubicBezTo>
                    <a:pt x="2088" y="1799"/>
                    <a:pt x="1970" y="2035"/>
                    <a:pt x="1925" y="2294"/>
                  </a:cubicBezTo>
                  <a:cubicBezTo>
                    <a:pt x="1902" y="2339"/>
                    <a:pt x="1902" y="2412"/>
                    <a:pt x="1880" y="2457"/>
                  </a:cubicBezTo>
                  <a:cubicBezTo>
                    <a:pt x="1688" y="2739"/>
                    <a:pt x="1525" y="3020"/>
                    <a:pt x="1317" y="3279"/>
                  </a:cubicBezTo>
                  <a:cubicBezTo>
                    <a:pt x="1289" y="3324"/>
                    <a:pt x="1244" y="3397"/>
                    <a:pt x="1176" y="3397"/>
                  </a:cubicBezTo>
                  <a:cubicBezTo>
                    <a:pt x="1148" y="3374"/>
                    <a:pt x="1176" y="3324"/>
                    <a:pt x="1176" y="3301"/>
                  </a:cubicBezTo>
                  <a:cubicBezTo>
                    <a:pt x="1289" y="2902"/>
                    <a:pt x="1385" y="2502"/>
                    <a:pt x="1548" y="2131"/>
                  </a:cubicBezTo>
                  <a:cubicBezTo>
                    <a:pt x="1739" y="1658"/>
                    <a:pt x="1947" y="1214"/>
                    <a:pt x="2184" y="747"/>
                  </a:cubicBezTo>
                  <a:cubicBezTo>
                    <a:pt x="2251" y="629"/>
                    <a:pt x="2324" y="488"/>
                    <a:pt x="2392" y="325"/>
                  </a:cubicBezTo>
                  <a:cubicBezTo>
                    <a:pt x="2392" y="280"/>
                    <a:pt x="2414" y="229"/>
                    <a:pt x="2442" y="184"/>
                  </a:cubicBezTo>
                  <a:cubicBezTo>
                    <a:pt x="2465" y="111"/>
                    <a:pt x="2442" y="66"/>
                    <a:pt x="2369" y="21"/>
                  </a:cubicBezTo>
                  <a:cubicBezTo>
                    <a:pt x="2349" y="6"/>
                    <a:pt x="2331" y="0"/>
                    <a:pt x="2313" y="0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29"/>
          <p:cNvGrpSpPr/>
          <p:nvPr/>
        </p:nvGrpSpPr>
        <p:grpSpPr>
          <a:xfrm>
            <a:off x="7456238" y="1496275"/>
            <a:ext cx="699949" cy="819630"/>
            <a:chOff x="8370350" y="1496275"/>
            <a:chExt cx="699949" cy="819630"/>
          </a:xfrm>
        </p:grpSpPr>
        <p:sp>
          <p:nvSpPr>
            <p:cNvPr id="767" name="Google Shape;767;p29"/>
            <p:cNvSpPr/>
            <p:nvPr/>
          </p:nvSpPr>
          <p:spPr>
            <a:xfrm>
              <a:off x="8370350" y="1496275"/>
              <a:ext cx="699946" cy="819630"/>
            </a:xfrm>
            <a:custGeom>
              <a:rect b="b" l="l" r="r" t="t"/>
              <a:pathLst>
                <a:path extrusionOk="0" h="7855" w="6708">
                  <a:moveTo>
                    <a:pt x="1" y="0"/>
                  </a:moveTo>
                  <a:lnTo>
                    <a:pt x="1" y="7854"/>
                  </a:lnTo>
                  <a:lnTo>
                    <a:pt x="3354" y="6493"/>
                  </a:lnTo>
                  <a:lnTo>
                    <a:pt x="6707" y="7854"/>
                  </a:lnTo>
                  <a:lnTo>
                    <a:pt x="6707" y="0"/>
                  </a:ln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8370350" y="2002867"/>
              <a:ext cx="699946" cy="205560"/>
            </a:xfrm>
            <a:custGeom>
              <a:rect b="b" l="l" r="r" t="t"/>
              <a:pathLst>
                <a:path extrusionOk="0" h="1970" w="6708">
                  <a:moveTo>
                    <a:pt x="6707" y="1"/>
                  </a:moveTo>
                  <a:lnTo>
                    <a:pt x="1" y="1897"/>
                  </a:lnTo>
                  <a:lnTo>
                    <a:pt x="1" y="1970"/>
                  </a:lnTo>
                  <a:lnTo>
                    <a:pt x="6707" y="91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8370350" y="2078621"/>
              <a:ext cx="699946" cy="205560"/>
            </a:xfrm>
            <a:custGeom>
              <a:rect b="b" l="l" r="r" t="t"/>
              <a:pathLst>
                <a:path extrusionOk="0" h="1970" w="6708">
                  <a:moveTo>
                    <a:pt x="6707" y="0"/>
                  </a:moveTo>
                  <a:lnTo>
                    <a:pt x="3421" y="934"/>
                  </a:lnTo>
                  <a:lnTo>
                    <a:pt x="3517" y="985"/>
                  </a:lnTo>
                  <a:lnTo>
                    <a:pt x="6707" y="90"/>
                  </a:lnTo>
                  <a:lnTo>
                    <a:pt x="6707" y="0"/>
                  </a:lnTo>
                  <a:close/>
                  <a:moveTo>
                    <a:pt x="2977" y="1052"/>
                  </a:moveTo>
                  <a:lnTo>
                    <a:pt x="1" y="1896"/>
                  </a:lnTo>
                  <a:lnTo>
                    <a:pt x="1" y="1970"/>
                  </a:lnTo>
                  <a:lnTo>
                    <a:pt x="2369" y="1311"/>
                  </a:lnTo>
                  <a:lnTo>
                    <a:pt x="2977" y="1052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8837714" y="2154375"/>
              <a:ext cx="232585" cy="71059"/>
            </a:xfrm>
            <a:custGeom>
              <a:rect b="b" l="l" r="r" t="t"/>
              <a:pathLst>
                <a:path extrusionOk="0" h="681" w="2229">
                  <a:moveTo>
                    <a:pt x="2228" y="0"/>
                  </a:moveTo>
                  <a:lnTo>
                    <a:pt x="0" y="630"/>
                  </a:lnTo>
                  <a:lnTo>
                    <a:pt x="90" y="681"/>
                  </a:lnTo>
                  <a:lnTo>
                    <a:pt x="2228" y="96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8947485" y="2230025"/>
              <a:ext cx="122814" cy="39442"/>
            </a:xfrm>
            <a:custGeom>
              <a:rect b="b" l="l" r="r" t="t"/>
              <a:pathLst>
                <a:path extrusionOk="0" h="378" w="1177">
                  <a:moveTo>
                    <a:pt x="1176" y="1"/>
                  </a:moveTo>
                  <a:lnTo>
                    <a:pt x="0" y="355"/>
                  </a:lnTo>
                  <a:lnTo>
                    <a:pt x="96" y="378"/>
                  </a:lnTo>
                  <a:lnTo>
                    <a:pt x="1176" y="97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8370350" y="1496275"/>
              <a:ext cx="386390" cy="107475"/>
            </a:xfrm>
            <a:custGeom>
              <a:rect b="b" l="l" r="r" t="t"/>
              <a:pathLst>
                <a:path extrusionOk="0" h="1030" w="3703">
                  <a:moveTo>
                    <a:pt x="3444" y="0"/>
                  </a:moveTo>
                  <a:lnTo>
                    <a:pt x="1" y="962"/>
                  </a:lnTo>
                  <a:lnTo>
                    <a:pt x="1" y="103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8370350" y="1496275"/>
              <a:ext cx="655913" cy="183856"/>
            </a:xfrm>
            <a:custGeom>
              <a:rect b="b" l="l" r="r" t="t"/>
              <a:pathLst>
                <a:path extrusionOk="0" h="1762" w="6286">
                  <a:moveTo>
                    <a:pt x="6026" y="0"/>
                  </a:moveTo>
                  <a:lnTo>
                    <a:pt x="1" y="1688"/>
                  </a:lnTo>
                  <a:lnTo>
                    <a:pt x="1" y="1761"/>
                  </a:lnTo>
                  <a:lnTo>
                    <a:pt x="6285" y="0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8370350" y="1552621"/>
              <a:ext cx="699946" cy="203160"/>
            </a:xfrm>
            <a:custGeom>
              <a:rect b="b" l="l" r="r" t="t"/>
              <a:pathLst>
                <a:path extrusionOk="0" h="1947" w="6708">
                  <a:moveTo>
                    <a:pt x="6707" y="0"/>
                  </a:moveTo>
                  <a:lnTo>
                    <a:pt x="1" y="1874"/>
                  </a:lnTo>
                  <a:lnTo>
                    <a:pt x="1" y="1947"/>
                  </a:lnTo>
                  <a:lnTo>
                    <a:pt x="6707" y="68"/>
                  </a:lnTo>
                  <a:lnTo>
                    <a:pt x="6707" y="0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8370350" y="1628271"/>
              <a:ext cx="699946" cy="203264"/>
            </a:xfrm>
            <a:custGeom>
              <a:rect b="b" l="l" r="r" t="t"/>
              <a:pathLst>
                <a:path extrusionOk="0" h="1948" w="6708">
                  <a:moveTo>
                    <a:pt x="6707" y="1"/>
                  </a:moveTo>
                  <a:lnTo>
                    <a:pt x="1" y="1875"/>
                  </a:lnTo>
                  <a:lnTo>
                    <a:pt x="1" y="1948"/>
                  </a:lnTo>
                  <a:lnTo>
                    <a:pt x="6707" y="7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8370350" y="1704025"/>
              <a:ext cx="699946" cy="203264"/>
            </a:xfrm>
            <a:custGeom>
              <a:rect b="b" l="l" r="r" t="t"/>
              <a:pathLst>
                <a:path extrusionOk="0" h="1948" w="6708">
                  <a:moveTo>
                    <a:pt x="6707" y="1"/>
                  </a:moveTo>
                  <a:lnTo>
                    <a:pt x="1" y="1880"/>
                  </a:lnTo>
                  <a:lnTo>
                    <a:pt x="1" y="1947"/>
                  </a:lnTo>
                  <a:lnTo>
                    <a:pt x="6707" y="7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8370350" y="1779779"/>
              <a:ext cx="699946" cy="203264"/>
            </a:xfrm>
            <a:custGeom>
              <a:rect b="b" l="l" r="r" t="t"/>
              <a:pathLst>
                <a:path extrusionOk="0" h="1948" w="6708">
                  <a:moveTo>
                    <a:pt x="6707" y="1"/>
                  </a:moveTo>
                  <a:lnTo>
                    <a:pt x="1" y="1880"/>
                  </a:lnTo>
                  <a:lnTo>
                    <a:pt x="1" y="1947"/>
                  </a:lnTo>
                  <a:lnTo>
                    <a:pt x="6707" y="7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8370350" y="1856055"/>
              <a:ext cx="699946" cy="202742"/>
            </a:xfrm>
            <a:custGeom>
              <a:rect b="b" l="l" r="r" t="t"/>
              <a:pathLst>
                <a:path extrusionOk="0" h="1943" w="6708">
                  <a:moveTo>
                    <a:pt x="6707" y="1"/>
                  </a:moveTo>
                  <a:lnTo>
                    <a:pt x="1" y="1875"/>
                  </a:lnTo>
                  <a:lnTo>
                    <a:pt x="1" y="1942"/>
                  </a:lnTo>
                  <a:lnTo>
                    <a:pt x="6707" y="68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8370350" y="1931809"/>
              <a:ext cx="699946" cy="203264"/>
            </a:xfrm>
            <a:custGeom>
              <a:rect b="b" l="l" r="r" t="t"/>
              <a:pathLst>
                <a:path extrusionOk="0" h="1948" w="6708">
                  <a:moveTo>
                    <a:pt x="6707" y="1"/>
                  </a:moveTo>
                  <a:lnTo>
                    <a:pt x="1" y="1874"/>
                  </a:lnTo>
                  <a:lnTo>
                    <a:pt x="1" y="1947"/>
                  </a:lnTo>
                  <a:lnTo>
                    <a:pt x="6707" y="68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F8C4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8406767" y="1796996"/>
              <a:ext cx="389311" cy="328061"/>
            </a:xfrm>
            <a:custGeom>
              <a:rect b="b" l="l" r="r" t="t"/>
              <a:pathLst>
                <a:path extrusionOk="0" h="3144" w="3731">
                  <a:moveTo>
                    <a:pt x="2418" y="203"/>
                  </a:moveTo>
                  <a:cubicBezTo>
                    <a:pt x="2427" y="203"/>
                    <a:pt x="2435" y="205"/>
                    <a:pt x="2442" y="213"/>
                  </a:cubicBezTo>
                  <a:cubicBezTo>
                    <a:pt x="2465" y="213"/>
                    <a:pt x="2465" y="235"/>
                    <a:pt x="2465" y="258"/>
                  </a:cubicBezTo>
                  <a:cubicBezTo>
                    <a:pt x="2465" y="308"/>
                    <a:pt x="2442" y="353"/>
                    <a:pt x="2420" y="376"/>
                  </a:cubicBezTo>
                  <a:cubicBezTo>
                    <a:pt x="2369" y="449"/>
                    <a:pt x="2324" y="516"/>
                    <a:pt x="2251" y="539"/>
                  </a:cubicBezTo>
                  <a:cubicBezTo>
                    <a:pt x="2228" y="426"/>
                    <a:pt x="2279" y="308"/>
                    <a:pt x="2369" y="213"/>
                  </a:cubicBezTo>
                  <a:cubicBezTo>
                    <a:pt x="2384" y="213"/>
                    <a:pt x="2402" y="203"/>
                    <a:pt x="2418" y="203"/>
                  </a:cubicBezTo>
                  <a:close/>
                  <a:moveTo>
                    <a:pt x="1435" y="145"/>
                  </a:moveTo>
                  <a:cubicBezTo>
                    <a:pt x="1435" y="353"/>
                    <a:pt x="1244" y="589"/>
                    <a:pt x="985" y="708"/>
                  </a:cubicBezTo>
                  <a:cubicBezTo>
                    <a:pt x="1013" y="539"/>
                    <a:pt x="1294" y="190"/>
                    <a:pt x="1435" y="145"/>
                  </a:cubicBezTo>
                  <a:close/>
                  <a:moveTo>
                    <a:pt x="3404" y="730"/>
                  </a:moveTo>
                  <a:cubicBezTo>
                    <a:pt x="3354" y="871"/>
                    <a:pt x="3095" y="1130"/>
                    <a:pt x="2954" y="1197"/>
                  </a:cubicBezTo>
                  <a:cubicBezTo>
                    <a:pt x="3050" y="961"/>
                    <a:pt x="3191" y="820"/>
                    <a:pt x="3404" y="730"/>
                  </a:cubicBezTo>
                  <a:close/>
                  <a:moveTo>
                    <a:pt x="1666" y="893"/>
                  </a:moveTo>
                  <a:cubicBezTo>
                    <a:pt x="1688" y="893"/>
                    <a:pt x="1688" y="916"/>
                    <a:pt x="1688" y="938"/>
                  </a:cubicBezTo>
                  <a:cubicBezTo>
                    <a:pt x="1688" y="1101"/>
                    <a:pt x="1666" y="1242"/>
                    <a:pt x="1548" y="1360"/>
                  </a:cubicBezTo>
                  <a:cubicBezTo>
                    <a:pt x="1525" y="1383"/>
                    <a:pt x="1503" y="1411"/>
                    <a:pt x="1480" y="1411"/>
                  </a:cubicBezTo>
                  <a:cubicBezTo>
                    <a:pt x="1435" y="1383"/>
                    <a:pt x="1458" y="1360"/>
                    <a:pt x="1458" y="1315"/>
                  </a:cubicBezTo>
                  <a:cubicBezTo>
                    <a:pt x="1458" y="1197"/>
                    <a:pt x="1576" y="989"/>
                    <a:pt x="1666" y="893"/>
                  </a:cubicBezTo>
                  <a:close/>
                  <a:moveTo>
                    <a:pt x="614" y="1523"/>
                  </a:moveTo>
                  <a:cubicBezTo>
                    <a:pt x="704" y="1642"/>
                    <a:pt x="754" y="1760"/>
                    <a:pt x="754" y="1878"/>
                  </a:cubicBezTo>
                  <a:cubicBezTo>
                    <a:pt x="777" y="2064"/>
                    <a:pt x="754" y="2255"/>
                    <a:pt x="659" y="2441"/>
                  </a:cubicBezTo>
                  <a:cubicBezTo>
                    <a:pt x="636" y="2463"/>
                    <a:pt x="614" y="2486"/>
                    <a:pt x="591" y="2486"/>
                  </a:cubicBezTo>
                  <a:cubicBezTo>
                    <a:pt x="541" y="2486"/>
                    <a:pt x="541" y="2441"/>
                    <a:pt x="518" y="2418"/>
                  </a:cubicBezTo>
                  <a:cubicBezTo>
                    <a:pt x="473" y="2322"/>
                    <a:pt x="473" y="2204"/>
                    <a:pt x="473" y="2114"/>
                  </a:cubicBezTo>
                  <a:cubicBezTo>
                    <a:pt x="496" y="1900"/>
                    <a:pt x="541" y="1715"/>
                    <a:pt x="614" y="1523"/>
                  </a:cubicBezTo>
                  <a:close/>
                  <a:moveTo>
                    <a:pt x="3050" y="1923"/>
                  </a:moveTo>
                  <a:cubicBezTo>
                    <a:pt x="3072" y="1945"/>
                    <a:pt x="3050" y="1974"/>
                    <a:pt x="3050" y="1996"/>
                  </a:cubicBezTo>
                  <a:cubicBezTo>
                    <a:pt x="2954" y="2255"/>
                    <a:pt x="2842" y="2508"/>
                    <a:pt x="2673" y="2722"/>
                  </a:cubicBezTo>
                  <a:cubicBezTo>
                    <a:pt x="2560" y="2908"/>
                    <a:pt x="2420" y="3026"/>
                    <a:pt x="2183" y="3071"/>
                  </a:cubicBezTo>
                  <a:cubicBezTo>
                    <a:pt x="2161" y="3071"/>
                    <a:pt x="2138" y="3099"/>
                    <a:pt x="2110" y="3099"/>
                  </a:cubicBezTo>
                  <a:cubicBezTo>
                    <a:pt x="2094" y="3101"/>
                    <a:pt x="2079" y="3102"/>
                    <a:pt x="2065" y="3102"/>
                  </a:cubicBezTo>
                  <a:cubicBezTo>
                    <a:pt x="1930" y="3102"/>
                    <a:pt x="1857" y="3010"/>
                    <a:pt x="1857" y="2863"/>
                  </a:cubicBezTo>
                  <a:cubicBezTo>
                    <a:pt x="1880" y="2744"/>
                    <a:pt x="1902" y="2649"/>
                    <a:pt x="1970" y="2581"/>
                  </a:cubicBezTo>
                  <a:cubicBezTo>
                    <a:pt x="2020" y="2536"/>
                    <a:pt x="2043" y="2486"/>
                    <a:pt x="2110" y="2441"/>
                  </a:cubicBezTo>
                  <a:cubicBezTo>
                    <a:pt x="2324" y="2255"/>
                    <a:pt x="2583" y="2086"/>
                    <a:pt x="2864" y="1974"/>
                  </a:cubicBezTo>
                  <a:cubicBezTo>
                    <a:pt x="2909" y="1945"/>
                    <a:pt x="2982" y="1923"/>
                    <a:pt x="3050" y="1923"/>
                  </a:cubicBezTo>
                  <a:close/>
                  <a:moveTo>
                    <a:pt x="1380" y="0"/>
                  </a:moveTo>
                  <a:cubicBezTo>
                    <a:pt x="1367" y="0"/>
                    <a:pt x="1354" y="2"/>
                    <a:pt x="1339" y="4"/>
                  </a:cubicBezTo>
                  <a:cubicBezTo>
                    <a:pt x="1244" y="4"/>
                    <a:pt x="1176" y="27"/>
                    <a:pt x="1103" y="94"/>
                  </a:cubicBezTo>
                  <a:cubicBezTo>
                    <a:pt x="985" y="145"/>
                    <a:pt x="918" y="235"/>
                    <a:pt x="844" y="331"/>
                  </a:cubicBezTo>
                  <a:cubicBezTo>
                    <a:pt x="732" y="471"/>
                    <a:pt x="636" y="634"/>
                    <a:pt x="541" y="798"/>
                  </a:cubicBezTo>
                  <a:cubicBezTo>
                    <a:pt x="518" y="871"/>
                    <a:pt x="473" y="893"/>
                    <a:pt x="422" y="893"/>
                  </a:cubicBezTo>
                  <a:cubicBezTo>
                    <a:pt x="282" y="893"/>
                    <a:pt x="169" y="848"/>
                    <a:pt x="74" y="753"/>
                  </a:cubicBezTo>
                  <a:cubicBezTo>
                    <a:pt x="58" y="737"/>
                    <a:pt x="53" y="721"/>
                    <a:pt x="34" y="721"/>
                  </a:cubicBezTo>
                  <a:cubicBezTo>
                    <a:pt x="26" y="721"/>
                    <a:pt x="15" y="724"/>
                    <a:pt x="0" y="730"/>
                  </a:cubicBezTo>
                  <a:cubicBezTo>
                    <a:pt x="119" y="871"/>
                    <a:pt x="282" y="938"/>
                    <a:pt x="473" y="938"/>
                  </a:cubicBezTo>
                  <a:cubicBezTo>
                    <a:pt x="451" y="989"/>
                    <a:pt x="451" y="1034"/>
                    <a:pt x="422" y="1079"/>
                  </a:cubicBezTo>
                  <a:cubicBezTo>
                    <a:pt x="332" y="1293"/>
                    <a:pt x="282" y="1501"/>
                    <a:pt x="259" y="1737"/>
                  </a:cubicBezTo>
                  <a:cubicBezTo>
                    <a:pt x="214" y="1945"/>
                    <a:pt x="259" y="2182"/>
                    <a:pt x="355" y="2367"/>
                  </a:cubicBezTo>
                  <a:cubicBezTo>
                    <a:pt x="377" y="2441"/>
                    <a:pt x="400" y="2486"/>
                    <a:pt x="451" y="2536"/>
                  </a:cubicBezTo>
                  <a:cubicBezTo>
                    <a:pt x="492" y="2567"/>
                    <a:pt x="534" y="2584"/>
                    <a:pt x="574" y="2584"/>
                  </a:cubicBezTo>
                  <a:cubicBezTo>
                    <a:pt x="622" y="2584"/>
                    <a:pt x="667" y="2560"/>
                    <a:pt x="704" y="2508"/>
                  </a:cubicBezTo>
                  <a:cubicBezTo>
                    <a:pt x="732" y="2486"/>
                    <a:pt x="754" y="2463"/>
                    <a:pt x="754" y="2441"/>
                  </a:cubicBezTo>
                  <a:cubicBezTo>
                    <a:pt x="873" y="2114"/>
                    <a:pt x="873" y="1805"/>
                    <a:pt x="681" y="1523"/>
                  </a:cubicBezTo>
                  <a:cubicBezTo>
                    <a:pt x="659" y="1501"/>
                    <a:pt x="614" y="1456"/>
                    <a:pt x="636" y="1411"/>
                  </a:cubicBezTo>
                  <a:cubicBezTo>
                    <a:pt x="659" y="1360"/>
                    <a:pt x="659" y="1270"/>
                    <a:pt x="732" y="1242"/>
                  </a:cubicBezTo>
                  <a:cubicBezTo>
                    <a:pt x="895" y="1175"/>
                    <a:pt x="1036" y="1101"/>
                    <a:pt x="1221" y="1034"/>
                  </a:cubicBezTo>
                  <a:lnTo>
                    <a:pt x="1221" y="1034"/>
                  </a:lnTo>
                  <a:cubicBezTo>
                    <a:pt x="1199" y="1152"/>
                    <a:pt x="1199" y="1242"/>
                    <a:pt x="1244" y="1338"/>
                  </a:cubicBezTo>
                  <a:cubicBezTo>
                    <a:pt x="1266" y="1433"/>
                    <a:pt x="1339" y="1501"/>
                    <a:pt x="1458" y="1523"/>
                  </a:cubicBezTo>
                  <a:cubicBezTo>
                    <a:pt x="1576" y="1523"/>
                    <a:pt x="1643" y="1433"/>
                    <a:pt x="1688" y="1338"/>
                  </a:cubicBezTo>
                  <a:cubicBezTo>
                    <a:pt x="1739" y="1220"/>
                    <a:pt x="1784" y="1079"/>
                    <a:pt x="1761" y="938"/>
                  </a:cubicBezTo>
                  <a:cubicBezTo>
                    <a:pt x="1761" y="916"/>
                    <a:pt x="1761" y="893"/>
                    <a:pt x="1806" y="871"/>
                  </a:cubicBezTo>
                  <a:cubicBezTo>
                    <a:pt x="1902" y="848"/>
                    <a:pt x="1970" y="798"/>
                    <a:pt x="2065" y="775"/>
                  </a:cubicBezTo>
                  <a:cubicBezTo>
                    <a:pt x="2081" y="759"/>
                    <a:pt x="2095" y="752"/>
                    <a:pt x="2106" y="752"/>
                  </a:cubicBezTo>
                  <a:cubicBezTo>
                    <a:pt x="2127" y="752"/>
                    <a:pt x="2138" y="777"/>
                    <a:pt x="2138" y="820"/>
                  </a:cubicBezTo>
                  <a:cubicBezTo>
                    <a:pt x="2161" y="871"/>
                    <a:pt x="2138" y="938"/>
                    <a:pt x="2110" y="989"/>
                  </a:cubicBezTo>
                  <a:cubicBezTo>
                    <a:pt x="2020" y="1152"/>
                    <a:pt x="1998" y="1315"/>
                    <a:pt x="1998" y="1501"/>
                  </a:cubicBezTo>
                  <a:cubicBezTo>
                    <a:pt x="1998" y="1552"/>
                    <a:pt x="1998" y="1597"/>
                    <a:pt x="2020" y="1642"/>
                  </a:cubicBezTo>
                  <a:cubicBezTo>
                    <a:pt x="2050" y="1706"/>
                    <a:pt x="2093" y="1747"/>
                    <a:pt x="2145" y="1747"/>
                  </a:cubicBezTo>
                  <a:cubicBezTo>
                    <a:pt x="2171" y="1747"/>
                    <a:pt x="2199" y="1737"/>
                    <a:pt x="2228" y="1715"/>
                  </a:cubicBezTo>
                  <a:cubicBezTo>
                    <a:pt x="2302" y="1692"/>
                    <a:pt x="2324" y="1642"/>
                    <a:pt x="2369" y="1574"/>
                  </a:cubicBezTo>
                  <a:cubicBezTo>
                    <a:pt x="2487" y="1433"/>
                    <a:pt x="2605" y="1270"/>
                    <a:pt x="2724" y="1101"/>
                  </a:cubicBezTo>
                  <a:cubicBezTo>
                    <a:pt x="2746" y="1079"/>
                    <a:pt x="2746" y="1056"/>
                    <a:pt x="2791" y="1034"/>
                  </a:cubicBezTo>
                  <a:cubicBezTo>
                    <a:pt x="2791" y="1079"/>
                    <a:pt x="2791" y="1130"/>
                    <a:pt x="2814" y="1152"/>
                  </a:cubicBezTo>
                  <a:cubicBezTo>
                    <a:pt x="2832" y="1242"/>
                    <a:pt x="2884" y="1293"/>
                    <a:pt x="2945" y="1293"/>
                  </a:cubicBezTo>
                  <a:cubicBezTo>
                    <a:pt x="2979" y="1293"/>
                    <a:pt x="3015" y="1277"/>
                    <a:pt x="3050" y="1242"/>
                  </a:cubicBezTo>
                  <a:lnTo>
                    <a:pt x="3264" y="1034"/>
                  </a:lnTo>
                  <a:cubicBezTo>
                    <a:pt x="3286" y="989"/>
                    <a:pt x="3309" y="938"/>
                    <a:pt x="3354" y="916"/>
                  </a:cubicBezTo>
                  <a:lnTo>
                    <a:pt x="3354" y="938"/>
                  </a:lnTo>
                  <a:cubicBezTo>
                    <a:pt x="3286" y="1242"/>
                    <a:pt x="3213" y="1523"/>
                    <a:pt x="3123" y="1782"/>
                  </a:cubicBezTo>
                  <a:cubicBezTo>
                    <a:pt x="3095" y="1833"/>
                    <a:pt x="3072" y="1855"/>
                    <a:pt x="3027" y="1878"/>
                  </a:cubicBezTo>
                  <a:cubicBezTo>
                    <a:pt x="2650" y="1974"/>
                    <a:pt x="2347" y="2182"/>
                    <a:pt x="2043" y="2418"/>
                  </a:cubicBezTo>
                  <a:cubicBezTo>
                    <a:pt x="1998" y="2441"/>
                    <a:pt x="1947" y="2508"/>
                    <a:pt x="1902" y="2559"/>
                  </a:cubicBezTo>
                  <a:cubicBezTo>
                    <a:pt x="1857" y="2649"/>
                    <a:pt x="1806" y="2744"/>
                    <a:pt x="1806" y="2863"/>
                  </a:cubicBezTo>
                  <a:cubicBezTo>
                    <a:pt x="1806" y="3048"/>
                    <a:pt x="1902" y="3144"/>
                    <a:pt x="2088" y="3144"/>
                  </a:cubicBezTo>
                  <a:cubicBezTo>
                    <a:pt x="2228" y="3144"/>
                    <a:pt x="2347" y="3121"/>
                    <a:pt x="2487" y="3048"/>
                  </a:cubicBezTo>
                  <a:cubicBezTo>
                    <a:pt x="2650" y="2981"/>
                    <a:pt x="2791" y="2840"/>
                    <a:pt x="2887" y="2699"/>
                  </a:cubicBezTo>
                  <a:cubicBezTo>
                    <a:pt x="3146" y="2345"/>
                    <a:pt x="3331" y="1974"/>
                    <a:pt x="3494" y="1597"/>
                  </a:cubicBezTo>
                  <a:cubicBezTo>
                    <a:pt x="3590" y="1360"/>
                    <a:pt x="3635" y="1130"/>
                    <a:pt x="3686" y="893"/>
                  </a:cubicBezTo>
                  <a:cubicBezTo>
                    <a:pt x="3731" y="708"/>
                    <a:pt x="3686" y="634"/>
                    <a:pt x="3472" y="567"/>
                  </a:cubicBezTo>
                  <a:lnTo>
                    <a:pt x="3449" y="567"/>
                  </a:lnTo>
                  <a:cubicBezTo>
                    <a:pt x="3379" y="535"/>
                    <a:pt x="3312" y="519"/>
                    <a:pt x="3249" y="519"/>
                  </a:cubicBezTo>
                  <a:cubicBezTo>
                    <a:pt x="3121" y="519"/>
                    <a:pt x="3011" y="587"/>
                    <a:pt x="2932" y="730"/>
                  </a:cubicBezTo>
                  <a:cubicBezTo>
                    <a:pt x="2814" y="893"/>
                    <a:pt x="2673" y="1034"/>
                    <a:pt x="2560" y="1197"/>
                  </a:cubicBezTo>
                  <a:cubicBezTo>
                    <a:pt x="2487" y="1315"/>
                    <a:pt x="2369" y="1433"/>
                    <a:pt x="2279" y="1552"/>
                  </a:cubicBezTo>
                  <a:cubicBezTo>
                    <a:pt x="2251" y="1574"/>
                    <a:pt x="2228" y="1619"/>
                    <a:pt x="2161" y="1642"/>
                  </a:cubicBezTo>
                  <a:cubicBezTo>
                    <a:pt x="2161" y="1552"/>
                    <a:pt x="2206" y="1478"/>
                    <a:pt x="2228" y="1411"/>
                  </a:cubicBezTo>
                  <a:cubicBezTo>
                    <a:pt x="2279" y="1315"/>
                    <a:pt x="2324" y="1220"/>
                    <a:pt x="2392" y="1130"/>
                  </a:cubicBezTo>
                  <a:cubicBezTo>
                    <a:pt x="2442" y="1034"/>
                    <a:pt x="2442" y="916"/>
                    <a:pt x="2369" y="798"/>
                  </a:cubicBezTo>
                  <a:cubicBezTo>
                    <a:pt x="2347" y="775"/>
                    <a:pt x="2324" y="753"/>
                    <a:pt x="2302" y="708"/>
                  </a:cubicBezTo>
                  <a:cubicBezTo>
                    <a:pt x="2279" y="657"/>
                    <a:pt x="2251" y="634"/>
                    <a:pt x="2324" y="589"/>
                  </a:cubicBezTo>
                  <a:cubicBezTo>
                    <a:pt x="2392" y="539"/>
                    <a:pt x="2442" y="471"/>
                    <a:pt x="2487" y="398"/>
                  </a:cubicBezTo>
                  <a:cubicBezTo>
                    <a:pt x="2532" y="308"/>
                    <a:pt x="2532" y="213"/>
                    <a:pt x="2465" y="167"/>
                  </a:cubicBezTo>
                  <a:cubicBezTo>
                    <a:pt x="2446" y="146"/>
                    <a:pt x="2418" y="134"/>
                    <a:pt x="2386" y="134"/>
                  </a:cubicBezTo>
                  <a:cubicBezTo>
                    <a:pt x="2343" y="134"/>
                    <a:pt x="2293" y="157"/>
                    <a:pt x="2251" y="213"/>
                  </a:cubicBezTo>
                  <a:cubicBezTo>
                    <a:pt x="2138" y="308"/>
                    <a:pt x="2088" y="426"/>
                    <a:pt x="2088" y="589"/>
                  </a:cubicBezTo>
                  <a:cubicBezTo>
                    <a:pt x="2088" y="612"/>
                    <a:pt x="2110" y="657"/>
                    <a:pt x="2065" y="679"/>
                  </a:cubicBezTo>
                  <a:cubicBezTo>
                    <a:pt x="1970" y="753"/>
                    <a:pt x="1857" y="820"/>
                    <a:pt x="1716" y="848"/>
                  </a:cubicBezTo>
                  <a:cubicBezTo>
                    <a:pt x="1739" y="730"/>
                    <a:pt x="1688" y="657"/>
                    <a:pt x="1576" y="657"/>
                  </a:cubicBezTo>
                  <a:cubicBezTo>
                    <a:pt x="1525" y="657"/>
                    <a:pt x="1503" y="679"/>
                    <a:pt x="1458" y="708"/>
                  </a:cubicBezTo>
                  <a:cubicBezTo>
                    <a:pt x="1407" y="730"/>
                    <a:pt x="1362" y="753"/>
                    <a:pt x="1339" y="820"/>
                  </a:cubicBezTo>
                  <a:cubicBezTo>
                    <a:pt x="1294" y="916"/>
                    <a:pt x="1176" y="989"/>
                    <a:pt x="1058" y="1011"/>
                  </a:cubicBezTo>
                  <a:cubicBezTo>
                    <a:pt x="985" y="1034"/>
                    <a:pt x="918" y="1079"/>
                    <a:pt x="844" y="1101"/>
                  </a:cubicBezTo>
                  <a:cubicBezTo>
                    <a:pt x="828" y="1122"/>
                    <a:pt x="812" y="1139"/>
                    <a:pt x="788" y="1139"/>
                  </a:cubicBezTo>
                  <a:cubicBezTo>
                    <a:pt x="778" y="1139"/>
                    <a:pt x="767" y="1136"/>
                    <a:pt x="754" y="1130"/>
                  </a:cubicBezTo>
                  <a:cubicBezTo>
                    <a:pt x="777" y="1079"/>
                    <a:pt x="799" y="1034"/>
                    <a:pt x="822" y="989"/>
                  </a:cubicBezTo>
                  <a:cubicBezTo>
                    <a:pt x="844" y="893"/>
                    <a:pt x="918" y="820"/>
                    <a:pt x="1013" y="775"/>
                  </a:cubicBezTo>
                  <a:cubicBezTo>
                    <a:pt x="1126" y="730"/>
                    <a:pt x="1221" y="634"/>
                    <a:pt x="1317" y="567"/>
                  </a:cubicBezTo>
                  <a:cubicBezTo>
                    <a:pt x="1407" y="471"/>
                    <a:pt x="1480" y="353"/>
                    <a:pt x="1525" y="235"/>
                  </a:cubicBezTo>
                  <a:cubicBezTo>
                    <a:pt x="1545" y="108"/>
                    <a:pt x="1493" y="0"/>
                    <a:pt x="1380" y="0"/>
                  </a:cubicBezTo>
                  <a:close/>
                </a:path>
              </a:pathLst>
            </a:custGeom>
            <a:solidFill>
              <a:srgbClr val="448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8546485" y="1568064"/>
              <a:ext cx="298322" cy="219542"/>
            </a:xfrm>
            <a:custGeom>
              <a:rect b="b" l="l" r="r" t="t"/>
              <a:pathLst>
                <a:path extrusionOk="0" h="2104" w="2859">
                  <a:moveTo>
                    <a:pt x="541" y="932"/>
                  </a:moveTo>
                  <a:cubicBezTo>
                    <a:pt x="563" y="932"/>
                    <a:pt x="586" y="955"/>
                    <a:pt x="586" y="977"/>
                  </a:cubicBezTo>
                  <a:lnTo>
                    <a:pt x="586" y="1000"/>
                  </a:lnTo>
                  <a:cubicBezTo>
                    <a:pt x="490" y="1163"/>
                    <a:pt x="467" y="1354"/>
                    <a:pt x="327" y="1467"/>
                  </a:cubicBezTo>
                  <a:cubicBezTo>
                    <a:pt x="304" y="1495"/>
                    <a:pt x="304" y="1518"/>
                    <a:pt x="282" y="1518"/>
                  </a:cubicBezTo>
                  <a:cubicBezTo>
                    <a:pt x="264" y="1536"/>
                    <a:pt x="227" y="1569"/>
                    <a:pt x="202" y="1569"/>
                  </a:cubicBezTo>
                  <a:cubicBezTo>
                    <a:pt x="196" y="1569"/>
                    <a:pt x="190" y="1567"/>
                    <a:pt x="186" y="1563"/>
                  </a:cubicBezTo>
                  <a:cubicBezTo>
                    <a:pt x="164" y="1540"/>
                    <a:pt x="164" y="1495"/>
                    <a:pt x="164" y="1467"/>
                  </a:cubicBezTo>
                  <a:lnTo>
                    <a:pt x="164" y="1444"/>
                  </a:lnTo>
                  <a:cubicBezTo>
                    <a:pt x="209" y="1236"/>
                    <a:pt x="327" y="1073"/>
                    <a:pt x="490" y="955"/>
                  </a:cubicBezTo>
                  <a:cubicBezTo>
                    <a:pt x="518" y="955"/>
                    <a:pt x="518" y="932"/>
                    <a:pt x="541" y="932"/>
                  </a:cubicBezTo>
                  <a:close/>
                  <a:moveTo>
                    <a:pt x="1475" y="1118"/>
                  </a:moveTo>
                  <a:cubicBezTo>
                    <a:pt x="1503" y="1141"/>
                    <a:pt x="1548" y="1163"/>
                    <a:pt x="1548" y="1214"/>
                  </a:cubicBezTo>
                  <a:cubicBezTo>
                    <a:pt x="1570" y="1326"/>
                    <a:pt x="1452" y="1540"/>
                    <a:pt x="1311" y="1585"/>
                  </a:cubicBezTo>
                  <a:cubicBezTo>
                    <a:pt x="1299" y="1591"/>
                    <a:pt x="1289" y="1594"/>
                    <a:pt x="1280" y="1594"/>
                  </a:cubicBezTo>
                  <a:cubicBezTo>
                    <a:pt x="1256" y="1594"/>
                    <a:pt x="1244" y="1573"/>
                    <a:pt x="1244" y="1540"/>
                  </a:cubicBezTo>
                  <a:cubicBezTo>
                    <a:pt x="1266" y="1399"/>
                    <a:pt x="1311" y="1259"/>
                    <a:pt x="1407" y="1163"/>
                  </a:cubicBezTo>
                  <a:cubicBezTo>
                    <a:pt x="1430" y="1141"/>
                    <a:pt x="1452" y="1118"/>
                    <a:pt x="1475" y="1118"/>
                  </a:cubicBezTo>
                  <a:close/>
                  <a:moveTo>
                    <a:pt x="1270" y="0"/>
                  </a:moveTo>
                  <a:cubicBezTo>
                    <a:pt x="1231" y="0"/>
                    <a:pt x="1209" y="43"/>
                    <a:pt x="1171" y="60"/>
                  </a:cubicBezTo>
                  <a:cubicBezTo>
                    <a:pt x="985" y="274"/>
                    <a:pt x="822" y="510"/>
                    <a:pt x="704" y="764"/>
                  </a:cubicBezTo>
                  <a:cubicBezTo>
                    <a:pt x="690" y="795"/>
                    <a:pt x="676" y="816"/>
                    <a:pt x="655" y="816"/>
                  </a:cubicBezTo>
                  <a:cubicBezTo>
                    <a:pt x="642" y="816"/>
                    <a:pt x="627" y="809"/>
                    <a:pt x="608" y="792"/>
                  </a:cubicBezTo>
                  <a:cubicBezTo>
                    <a:pt x="573" y="772"/>
                    <a:pt x="536" y="763"/>
                    <a:pt x="501" y="763"/>
                  </a:cubicBezTo>
                  <a:cubicBezTo>
                    <a:pt x="446" y="763"/>
                    <a:pt x="394" y="784"/>
                    <a:pt x="349" y="814"/>
                  </a:cubicBezTo>
                  <a:cubicBezTo>
                    <a:pt x="141" y="932"/>
                    <a:pt x="23" y="1118"/>
                    <a:pt x="0" y="1377"/>
                  </a:cubicBezTo>
                  <a:cubicBezTo>
                    <a:pt x="0" y="1422"/>
                    <a:pt x="0" y="1467"/>
                    <a:pt x="23" y="1518"/>
                  </a:cubicBezTo>
                  <a:cubicBezTo>
                    <a:pt x="56" y="1605"/>
                    <a:pt x="130" y="1653"/>
                    <a:pt x="215" y="1653"/>
                  </a:cubicBezTo>
                  <a:cubicBezTo>
                    <a:pt x="244" y="1653"/>
                    <a:pt x="274" y="1647"/>
                    <a:pt x="304" y="1636"/>
                  </a:cubicBezTo>
                  <a:cubicBezTo>
                    <a:pt x="327" y="1608"/>
                    <a:pt x="327" y="1608"/>
                    <a:pt x="377" y="1585"/>
                  </a:cubicBezTo>
                  <a:lnTo>
                    <a:pt x="377" y="1585"/>
                  </a:lnTo>
                  <a:cubicBezTo>
                    <a:pt x="377" y="1636"/>
                    <a:pt x="349" y="1658"/>
                    <a:pt x="349" y="1681"/>
                  </a:cubicBezTo>
                  <a:cubicBezTo>
                    <a:pt x="349" y="1776"/>
                    <a:pt x="349" y="1866"/>
                    <a:pt x="377" y="1962"/>
                  </a:cubicBezTo>
                  <a:cubicBezTo>
                    <a:pt x="404" y="2057"/>
                    <a:pt x="462" y="2104"/>
                    <a:pt x="529" y="2104"/>
                  </a:cubicBezTo>
                  <a:cubicBezTo>
                    <a:pt x="578" y="2104"/>
                    <a:pt x="632" y="2079"/>
                    <a:pt x="681" y="2030"/>
                  </a:cubicBezTo>
                  <a:cubicBezTo>
                    <a:pt x="726" y="1985"/>
                    <a:pt x="771" y="1940"/>
                    <a:pt x="799" y="1866"/>
                  </a:cubicBezTo>
                  <a:cubicBezTo>
                    <a:pt x="867" y="1776"/>
                    <a:pt x="940" y="1658"/>
                    <a:pt x="1008" y="1563"/>
                  </a:cubicBezTo>
                  <a:cubicBezTo>
                    <a:pt x="1030" y="1585"/>
                    <a:pt x="1030" y="1585"/>
                    <a:pt x="1053" y="1608"/>
                  </a:cubicBezTo>
                  <a:cubicBezTo>
                    <a:pt x="1126" y="1681"/>
                    <a:pt x="1203" y="1717"/>
                    <a:pt x="1278" y="1717"/>
                  </a:cubicBezTo>
                  <a:cubicBezTo>
                    <a:pt x="1375" y="1717"/>
                    <a:pt x="1469" y="1657"/>
                    <a:pt x="1548" y="1540"/>
                  </a:cubicBezTo>
                  <a:cubicBezTo>
                    <a:pt x="1593" y="1467"/>
                    <a:pt x="1615" y="1399"/>
                    <a:pt x="1643" y="1304"/>
                  </a:cubicBezTo>
                  <a:cubicBezTo>
                    <a:pt x="1666" y="1186"/>
                    <a:pt x="1666" y="1186"/>
                    <a:pt x="1784" y="1163"/>
                  </a:cubicBezTo>
                  <a:cubicBezTo>
                    <a:pt x="1807" y="1163"/>
                    <a:pt x="1829" y="1163"/>
                    <a:pt x="1852" y="1186"/>
                  </a:cubicBezTo>
                  <a:cubicBezTo>
                    <a:pt x="1852" y="1214"/>
                    <a:pt x="1829" y="1259"/>
                    <a:pt x="1807" y="1304"/>
                  </a:cubicBezTo>
                  <a:cubicBezTo>
                    <a:pt x="1807" y="1354"/>
                    <a:pt x="1784" y="1422"/>
                    <a:pt x="1784" y="1467"/>
                  </a:cubicBezTo>
                  <a:cubicBezTo>
                    <a:pt x="1784" y="1518"/>
                    <a:pt x="1807" y="1563"/>
                    <a:pt x="1852" y="1585"/>
                  </a:cubicBezTo>
                  <a:cubicBezTo>
                    <a:pt x="1897" y="1585"/>
                    <a:pt x="1925" y="1563"/>
                    <a:pt x="1947" y="1518"/>
                  </a:cubicBezTo>
                  <a:cubicBezTo>
                    <a:pt x="1970" y="1495"/>
                    <a:pt x="1992" y="1467"/>
                    <a:pt x="1992" y="1444"/>
                  </a:cubicBezTo>
                  <a:cubicBezTo>
                    <a:pt x="2133" y="1214"/>
                    <a:pt x="2296" y="1022"/>
                    <a:pt x="2487" y="882"/>
                  </a:cubicBezTo>
                  <a:cubicBezTo>
                    <a:pt x="2532" y="837"/>
                    <a:pt x="2577" y="792"/>
                    <a:pt x="2650" y="792"/>
                  </a:cubicBezTo>
                  <a:cubicBezTo>
                    <a:pt x="2628" y="859"/>
                    <a:pt x="2577" y="932"/>
                    <a:pt x="2532" y="977"/>
                  </a:cubicBezTo>
                  <a:cubicBezTo>
                    <a:pt x="2437" y="1073"/>
                    <a:pt x="2369" y="1186"/>
                    <a:pt x="2296" y="1304"/>
                  </a:cubicBezTo>
                  <a:cubicBezTo>
                    <a:pt x="2206" y="1444"/>
                    <a:pt x="2155" y="1585"/>
                    <a:pt x="2133" y="1748"/>
                  </a:cubicBezTo>
                  <a:cubicBezTo>
                    <a:pt x="2133" y="1799"/>
                    <a:pt x="2133" y="1844"/>
                    <a:pt x="2155" y="1889"/>
                  </a:cubicBezTo>
                  <a:cubicBezTo>
                    <a:pt x="2171" y="1969"/>
                    <a:pt x="2230" y="2019"/>
                    <a:pt x="2297" y="2019"/>
                  </a:cubicBezTo>
                  <a:cubicBezTo>
                    <a:pt x="2328" y="2019"/>
                    <a:pt x="2361" y="2008"/>
                    <a:pt x="2392" y="1985"/>
                  </a:cubicBezTo>
                  <a:cubicBezTo>
                    <a:pt x="2555" y="1844"/>
                    <a:pt x="2696" y="1681"/>
                    <a:pt x="2814" y="1495"/>
                  </a:cubicBezTo>
                  <a:cubicBezTo>
                    <a:pt x="2814" y="1495"/>
                    <a:pt x="2859" y="1467"/>
                    <a:pt x="2814" y="1444"/>
                  </a:cubicBezTo>
                  <a:cubicBezTo>
                    <a:pt x="2807" y="1438"/>
                    <a:pt x="2800" y="1435"/>
                    <a:pt x="2794" y="1435"/>
                  </a:cubicBezTo>
                  <a:cubicBezTo>
                    <a:pt x="2777" y="1435"/>
                    <a:pt x="2760" y="1451"/>
                    <a:pt x="2741" y="1467"/>
                  </a:cubicBezTo>
                  <a:cubicBezTo>
                    <a:pt x="2650" y="1608"/>
                    <a:pt x="2532" y="1748"/>
                    <a:pt x="2392" y="1844"/>
                  </a:cubicBezTo>
                  <a:cubicBezTo>
                    <a:pt x="2369" y="1866"/>
                    <a:pt x="2347" y="1889"/>
                    <a:pt x="2319" y="1889"/>
                  </a:cubicBezTo>
                  <a:cubicBezTo>
                    <a:pt x="2296" y="1844"/>
                    <a:pt x="2319" y="1821"/>
                    <a:pt x="2347" y="1776"/>
                  </a:cubicBezTo>
                  <a:cubicBezTo>
                    <a:pt x="2392" y="1681"/>
                    <a:pt x="2437" y="1608"/>
                    <a:pt x="2487" y="1540"/>
                  </a:cubicBezTo>
                  <a:cubicBezTo>
                    <a:pt x="2577" y="1422"/>
                    <a:pt x="2673" y="1304"/>
                    <a:pt x="2741" y="1163"/>
                  </a:cubicBezTo>
                  <a:cubicBezTo>
                    <a:pt x="2791" y="1118"/>
                    <a:pt x="2814" y="1073"/>
                    <a:pt x="2836" y="1000"/>
                  </a:cubicBezTo>
                  <a:cubicBezTo>
                    <a:pt x="2859" y="955"/>
                    <a:pt x="2859" y="904"/>
                    <a:pt x="2859" y="859"/>
                  </a:cubicBezTo>
                  <a:cubicBezTo>
                    <a:pt x="2843" y="762"/>
                    <a:pt x="2772" y="700"/>
                    <a:pt x="2690" y="700"/>
                  </a:cubicBezTo>
                  <a:cubicBezTo>
                    <a:pt x="2653" y="700"/>
                    <a:pt x="2614" y="713"/>
                    <a:pt x="2577" y="741"/>
                  </a:cubicBezTo>
                  <a:cubicBezTo>
                    <a:pt x="2414" y="837"/>
                    <a:pt x="2274" y="977"/>
                    <a:pt x="2133" y="1141"/>
                  </a:cubicBezTo>
                  <a:cubicBezTo>
                    <a:pt x="2133" y="1073"/>
                    <a:pt x="2133" y="1000"/>
                    <a:pt x="2065" y="977"/>
                  </a:cubicBezTo>
                  <a:cubicBezTo>
                    <a:pt x="2052" y="973"/>
                    <a:pt x="2040" y="971"/>
                    <a:pt x="2030" y="971"/>
                  </a:cubicBezTo>
                  <a:cubicBezTo>
                    <a:pt x="1984" y="971"/>
                    <a:pt x="1966" y="1008"/>
                    <a:pt x="1947" y="1045"/>
                  </a:cubicBezTo>
                  <a:cubicBezTo>
                    <a:pt x="1852" y="1118"/>
                    <a:pt x="1756" y="1118"/>
                    <a:pt x="1666" y="1118"/>
                  </a:cubicBezTo>
                  <a:cubicBezTo>
                    <a:pt x="1643" y="1118"/>
                    <a:pt x="1643" y="1096"/>
                    <a:pt x="1615" y="1073"/>
                  </a:cubicBezTo>
                  <a:cubicBezTo>
                    <a:pt x="1615" y="1022"/>
                    <a:pt x="1593" y="1000"/>
                    <a:pt x="1548" y="1000"/>
                  </a:cubicBezTo>
                  <a:cubicBezTo>
                    <a:pt x="1505" y="993"/>
                    <a:pt x="1462" y="988"/>
                    <a:pt x="1421" y="988"/>
                  </a:cubicBezTo>
                  <a:cubicBezTo>
                    <a:pt x="1326" y="988"/>
                    <a:pt x="1237" y="1013"/>
                    <a:pt x="1171" y="1096"/>
                  </a:cubicBezTo>
                  <a:cubicBezTo>
                    <a:pt x="1103" y="1186"/>
                    <a:pt x="1030" y="1259"/>
                    <a:pt x="1008" y="1377"/>
                  </a:cubicBezTo>
                  <a:cubicBezTo>
                    <a:pt x="1008" y="1467"/>
                    <a:pt x="963" y="1540"/>
                    <a:pt x="912" y="1608"/>
                  </a:cubicBezTo>
                  <a:cubicBezTo>
                    <a:pt x="867" y="1658"/>
                    <a:pt x="822" y="1726"/>
                    <a:pt x="771" y="1799"/>
                  </a:cubicBezTo>
                  <a:cubicBezTo>
                    <a:pt x="726" y="1844"/>
                    <a:pt x="681" y="1917"/>
                    <a:pt x="631" y="1962"/>
                  </a:cubicBezTo>
                  <a:cubicBezTo>
                    <a:pt x="612" y="1980"/>
                    <a:pt x="594" y="2013"/>
                    <a:pt x="564" y="2013"/>
                  </a:cubicBezTo>
                  <a:cubicBezTo>
                    <a:pt x="557" y="2013"/>
                    <a:pt x="549" y="2011"/>
                    <a:pt x="541" y="2007"/>
                  </a:cubicBezTo>
                  <a:cubicBezTo>
                    <a:pt x="518" y="1985"/>
                    <a:pt x="518" y="1940"/>
                    <a:pt x="518" y="1917"/>
                  </a:cubicBezTo>
                  <a:cubicBezTo>
                    <a:pt x="541" y="1799"/>
                    <a:pt x="563" y="1703"/>
                    <a:pt x="608" y="1608"/>
                  </a:cubicBezTo>
                  <a:cubicBezTo>
                    <a:pt x="749" y="1281"/>
                    <a:pt x="940" y="955"/>
                    <a:pt x="1103" y="651"/>
                  </a:cubicBezTo>
                  <a:cubicBezTo>
                    <a:pt x="1171" y="482"/>
                    <a:pt x="1266" y="342"/>
                    <a:pt x="1334" y="156"/>
                  </a:cubicBezTo>
                  <a:cubicBezTo>
                    <a:pt x="1362" y="111"/>
                    <a:pt x="1385" y="38"/>
                    <a:pt x="1311" y="15"/>
                  </a:cubicBezTo>
                  <a:cubicBezTo>
                    <a:pt x="1295" y="4"/>
                    <a:pt x="1282" y="0"/>
                    <a:pt x="1270" y="0"/>
                  </a:cubicBezTo>
                  <a:close/>
                </a:path>
              </a:pathLst>
            </a:custGeom>
            <a:solidFill>
              <a:srgbClr val="448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8791280" y="1765901"/>
              <a:ext cx="227368" cy="228933"/>
            </a:xfrm>
            <a:custGeom>
              <a:rect b="b" l="l" r="r" t="t"/>
              <a:pathLst>
                <a:path extrusionOk="0" h="2194" w="2179">
                  <a:moveTo>
                    <a:pt x="468" y="1191"/>
                  </a:moveTo>
                  <a:cubicBezTo>
                    <a:pt x="468" y="1287"/>
                    <a:pt x="445" y="1354"/>
                    <a:pt x="327" y="1399"/>
                  </a:cubicBezTo>
                  <a:cubicBezTo>
                    <a:pt x="372" y="1309"/>
                    <a:pt x="395" y="1236"/>
                    <a:pt x="468" y="1191"/>
                  </a:cubicBezTo>
                  <a:close/>
                  <a:moveTo>
                    <a:pt x="1839" y="0"/>
                  </a:moveTo>
                  <a:cubicBezTo>
                    <a:pt x="1814" y="0"/>
                    <a:pt x="1785" y="14"/>
                    <a:pt x="1756" y="44"/>
                  </a:cubicBezTo>
                  <a:cubicBezTo>
                    <a:pt x="1734" y="66"/>
                    <a:pt x="1711" y="89"/>
                    <a:pt x="1689" y="134"/>
                  </a:cubicBezTo>
                  <a:cubicBezTo>
                    <a:pt x="1615" y="207"/>
                    <a:pt x="1548" y="302"/>
                    <a:pt x="1475" y="392"/>
                  </a:cubicBezTo>
                  <a:cubicBezTo>
                    <a:pt x="1430" y="488"/>
                    <a:pt x="1357" y="511"/>
                    <a:pt x="1267" y="511"/>
                  </a:cubicBezTo>
                  <a:cubicBezTo>
                    <a:pt x="1171" y="511"/>
                    <a:pt x="1053" y="511"/>
                    <a:pt x="957" y="533"/>
                  </a:cubicBezTo>
                  <a:cubicBezTo>
                    <a:pt x="935" y="533"/>
                    <a:pt x="912" y="533"/>
                    <a:pt x="912" y="584"/>
                  </a:cubicBezTo>
                  <a:cubicBezTo>
                    <a:pt x="952" y="591"/>
                    <a:pt x="993" y="594"/>
                    <a:pt x="1038" y="594"/>
                  </a:cubicBezTo>
                  <a:cubicBezTo>
                    <a:pt x="1127" y="594"/>
                    <a:pt x="1225" y="584"/>
                    <a:pt x="1334" y="584"/>
                  </a:cubicBezTo>
                  <a:cubicBezTo>
                    <a:pt x="1267" y="696"/>
                    <a:pt x="1193" y="814"/>
                    <a:pt x="1126" y="932"/>
                  </a:cubicBezTo>
                  <a:cubicBezTo>
                    <a:pt x="985" y="1236"/>
                    <a:pt x="726" y="1473"/>
                    <a:pt x="490" y="1731"/>
                  </a:cubicBezTo>
                  <a:cubicBezTo>
                    <a:pt x="445" y="1776"/>
                    <a:pt x="395" y="1821"/>
                    <a:pt x="327" y="1821"/>
                  </a:cubicBezTo>
                  <a:cubicBezTo>
                    <a:pt x="314" y="1830"/>
                    <a:pt x="302" y="1833"/>
                    <a:pt x="291" y="1833"/>
                  </a:cubicBezTo>
                  <a:cubicBezTo>
                    <a:pt x="266" y="1833"/>
                    <a:pt x="247" y="1815"/>
                    <a:pt x="231" y="1799"/>
                  </a:cubicBezTo>
                  <a:cubicBezTo>
                    <a:pt x="209" y="1731"/>
                    <a:pt x="254" y="1540"/>
                    <a:pt x="282" y="1495"/>
                  </a:cubicBezTo>
                  <a:cubicBezTo>
                    <a:pt x="293" y="1484"/>
                    <a:pt x="304" y="1484"/>
                    <a:pt x="316" y="1484"/>
                  </a:cubicBezTo>
                  <a:cubicBezTo>
                    <a:pt x="327" y="1484"/>
                    <a:pt x="338" y="1484"/>
                    <a:pt x="350" y="1473"/>
                  </a:cubicBezTo>
                  <a:cubicBezTo>
                    <a:pt x="468" y="1473"/>
                    <a:pt x="513" y="1399"/>
                    <a:pt x="563" y="1309"/>
                  </a:cubicBezTo>
                  <a:cubicBezTo>
                    <a:pt x="586" y="1259"/>
                    <a:pt x="586" y="1214"/>
                    <a:pt x="608" y="1169"/>
                  </a:cubicBezTo>
                  <a:cubicBezTo>
                    <a:pt x="647" y="1029"/>
                    <a:pt x="517" y="923"/>
                    <a:pt x="404" y="923"/>
                  </a:cubicBezTo>
                  <a:cubicBezTo>
                    <a:pt x="385" y="923"/>
                    <a:pt x="367" y="926"/>
                    <a:pt x="350" y="932"/>
                  </a:cubicBezTo>
                  <a:cubicBezTo>
                    <a:pt x="254" y="977"/>
                    <a:pt x="186" y="1028"/>
                    <a:pt x="141" y="1118"/>
                  </a:cubicBezTo>
                  <a:cubicBezTo>
                    <a:pt x="46" y="1287"/>
                    <a:pt x="1" y="1450"/>
                    <a:pt x="46" y="1636"/>
                  </a:cubicBezTo>
                  <a:cubicBezTo>
                    <a:pt x="46" y="1681"/>
                    <a:pt x="68" y="1731"/>
                    <a:pt x="91" y="1776"/>
                  </a:cubicBezTo>
                  <a:cubicBezTo>
                    <a:pt x="138" y="1868"/>
                    <a:pt x="214" y="1919"/>
                    <a:pt x="300" y="1919"/>
                  </a:cubicBezTo>
                  <a:cubicBezTo>
                    <a:pt x="346" y="1919"/>
                    <a:pt x="396" y="1904"/>
                    <a:pt x="445" y="1872"/>
                  </a:cubicBezTo>
                  <a:cubicBezTo>
                    <a:pt x="513" y="1821"/>
                    <a:pt x="586" y="1776"/>
                    <a:pt x="631" y="1709"/>
                  </a:cubicBezTo>
                  <a:cubicBezTo>
                    <a:pt x="704" y="1613"/>
                    <a:pt x="794" y="1518"/>
                    <a:pt x="867" y="1428"/>
                  </a:cubicBezTo>
                  <a:cubicBezTo>
                    <a:pt x="890" y="1399"/>
                    <a:pt x="912" y="1377"/>
                    <a:pt x="957" y="1354"/>
                  </a:cubicBezTo>
                  <a:lnTo>
                    <a:pt x="957" y="1354"/>
                  </a:lnTo>
                  <a:cubicBezTo>
                    <a:pt x="935" y="1428"/>
                    <a:pt x="935" y="1473"/>
                    <a:pt x="912" y="1540"/>
                  </a:cubicBezTo>
                  <a:cubicBezTo>
                    <a:pt x="890" y="1709"/>
                    <a:pt x="890" y="1872"/>
                    <a:pt x="957" y="2035"/>
                  </a:cubicBezTo>
                  <a:cubicBezTo>
                    <a:pt x="999" y="2141"/>
                    <a:pt x="1062" y="2194"/>
                    <a:pt x="1135" y="2194"/>
                  </a:cubicBezTo>
                  <a:cubicBezTo>
                    <a:pt x="1190" y="2194"/>
                    <a:pt x="1251" y="2163"/>
                    <a:pt x="1312" y="2103"/>
                  </a:cubicBezTo>
                  <a:lnTo>
                    <a:pt x="1334" y="2103"/>
                  </a:lnTo>
                  <a:cubicBezTo>
                    <a:pt x="1548" y="1850"/>
                    <a:pt x="1734" y="1591"/>
                    <a:pt x="1897" y="1287"/>
                  </a:cubicBezTo>
                  <a:cubicBezTo>
                    <a:pt x="1897" y="1287"/>
                    <a:pt x="1919" y="1259"/>
                    <a:pt x="1897" y="1214"/>
                  </a:cubicBezTo>
                  <a:cubicBezTo>
                    <a:pt x="1852" y="1236"/>
                    <a:pt x="1829" y="1287"/>
                    <a:pt x="1801" y="1309"/>
                  </a:cubicBezTo>
                  <a:cubicBezTo>
                    <a:pt x="1660" y="1540"/>
                    <a:pt x="1497" y="1799"/>
                    <a:pt x="1312" y="2013"/>
                  </a:cubicBezTo>
                  <a:cubicBezTo>
                    <a:pt x="1277" y="2047"/>
                    <a:pt x="1240" y="2097"/>
                    <a:pt x="1194" y="2097"/>
                  </a:cubicBezTo>
                  <a:cubicBezTo>
                    <a:pt x="1180" y="2097"/>
                    <a:pt x="1165" y="2092"/>
                    <a:pt x="1148" y="2080"/>
                  </a:cubicBezTo>
                  <a:cubicBezTo>
                    <a:pt x="1098" y="2058"/>
                    <a:pt x="1126" y="1990"/>
                    <a:pt x="1126" y="1917"/>
                  </a:cubicBezTo>
                  <a:cubicBezTo>
                    <a:pt x="1126" y="1776"/>
                    <a:pt x="1193" y="1636"/>
                    <a:pt x="1238" y="1495"/>
                  </a:cubicBezTo>
                  <a:cubicBezTo>
                    <a:pt x="1357" y="1169"/>
                    <a:pt x="1548" y="887"/>
                    <a:pt x="1734" y="584"/>
                  </a:cubicBezTo>
                  <a:cubicBezTo>
                    <a:pt x="1756" y="556"/>
                    <a:pt x="1779" y="533"/>
                    <a:pt x="1829" y="533"/>
                  </a:cubicBezTo>
                  <a:cubicBezTo>
                    <a:pt x="1919" y="533"/>
                    <a:pt x="2037" y="533"/>
                    <a:pt x="2133" y="511"/>
                  </a:cubicBezTo>
                  <a:cubicBezTo>
                    <a:pt x="2156" y="511"/>
                    <a:pt x="2178" y="511"/>
                    <a:pt x="2178" y="465"/>
                  </a:cubicBezTo>
                  <a:lnTo>
                    <a:pt x="1801" y="465"/>
                  </a:lnTo>
                  <a:cubicBezTo>
                    <a:pt x="1829" y="415"/>
                    <a:pt x="1852" y="392"/>
                    <a:pt x="1852" y="370"/>
                  </a:cubicBezTo>
                  <a:cubicBezTo>
                    <a:pt x="1874" y="325"/>
                    <a:pt x="1874" y="302"/>
                    <a:pt x="1897" y="274"/>
                  </a:cubicBezTo>
                  <a:cubicBezTo>
                    <a:pt x="1919" y="207"/>
                    <a:pt x="1942" y="162"/>
                    <a:pt x="1919" y="89"/>
                  </a:cubicBezTo>
                  <a:cubicBezTo>
                    <a:pt x="1906" y="31"/>
                    <a:pt x="1876" y="0"/>
                    <a:pt x="1839" y="0"/>
                  </a:cubicBezTo>
                  <a:close/>
                </a:path>
              </a:pathLst>
            </a:custGeom>
            <a:solidFill>
              <a:srgbClr val="448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8869330" y="1563995"/>
              <a:ext cx="159230" cy="231750"/>
            </a:xfrm>
            <a:custGeom>
              <a:rect b="b" l="l" r="r" t="t"/>
              <a:pathLst>
                <a:path extrusionOk="0" h="2221" w="1526">
                  <a:moveTo>
                    <a:pt x="1069" y="0"/>
                  </a:moveTo>
                  <a:cubicBezTo>
                    <a:pt x="1041" y="0"/>
                    <a:pt x="1025" y="21"/>
                    <a:pt x="1008" y="54"/>
                  </a:cubicBezTo>
                  <a:cubicBezTo>
                    <a:pt x="941" y="99"/>
                    <a:pt x="890" y="172"/>
                    <a:pt x="822" y="240"/>
                  </a:cubicBezTo>
                  <a:cubicBezTo>
                    <a:pt x="806" y="277"/>
                    <a:pt x="774" y="299"/>
                    <a:pt x="731" y="299"/>
                  </a:cubicBezTo>
                  <a:cubicBezTo>
                    <a:pt x="716" y="299"/>
                    <a:pt x="700" y="297"/>
                    <a:pt x="682" y="291"/>
                  </a:cubicBezTo>
                  <a:cubicBezTo>
                    <a:pt x="609" y="291"/>
                    <a:pt x="541" y="291"/>
                    <a:pt x="468" y="313"/>
                  </a:cubicBezTo>
                  <a:cubicBezTo>
                    <a:pt x="445" y="313"/>
                    <a:pt x="423" y="313"/>
                    <a:pt x="423" y="336"/>
                  </a:cubicBezTo>
                  <a:cubicBezTo>
                    <a:pt x="423" y="358"/>
                    <a:pt x="445" y="381"/>
                    <a:pt x="468" y="381"/>
                  </a:cubicBezTo>
                  <a:lnTo>
                    <a:pt x="541" y="381"/>
                  </a:lnTo>
                  <a:cubicBezTo>
                    <a:pt x="571" y="381"/>
                    <a:pt x="601" y="371"/>
                    <a:pt x="633" y="371"/>
                  </a:cubicBezTo>
                  <a:cubicBezTo>
                    <a:pt x="649" y="371"/>
                    <a:pt x="665" y="373"/>
                    <a:pt x="682" y="381"/>
                  </a:cubicBezTo>
                  <a:lnTo>
                    <a:pt x="682" y="431"/>
                  </a:lnTo>
                  <a:cubicBezTo>
                    <a:pt x="631" y="454"/>
                    <a:pt x="609" y="499"/>
                    <a:pt x="586" y="521"/>
                  </a:cubicBezTo>
                  <a:cubicBezTo>
                    <a:pt x="350" y="876"/>
                    <a:pt x="164" y="1253"/>
                    <a:pt x="68" y="1647"/>
                  </a:cubicBezTo>
                  <a:cubicBezTo>
                    <a:pt x="23" y="1787"/>
                    <a:pt x="1" y="1928"/>
                    <a:pt x="23" y="2069"/>
                  </a:cubicBezTo>
                  <a:cubicBezTo>
                    <a:pt x="39" y="2166"/>
                    <a:pt x="100" y="2220"/>
                    <a:pt x="176" y="2220"/>
                  </a:cubicBezTo>
                  <a:cubicBezTo>
                    <a:pt x="209" y="2220"/>
                    <a:pt x="246" y="2209"/>
                    <a:pt x="282" y="2187"/>
                  </a:cubicBezTo>
                  <a:cubicBezTo>
                    <a:pt x="468" y="2046"/>
                    <a:pt x="631" y="1883"/>
                    <a:pt x="727" y="1675"/>
                  </a:cubicBezTo>
                  <a:cubicBezTo>
                    <a:pt x="749" y="1647"/>
                    <a:pt x="772" y="1624"/>
                    <a:pt x="749" y="1579"/>
                  </a:cubicBezTo>
                  <a:cubicBezTo>
                    <a:pt x="704" y="1579"/>
                    <a:pt x="682" y="1647"/>
                    <a:pt x="659" y="1675"/>
                  </a:cubicBezTo>
                  <a:cubicBezTo>
                    <a:pt x="541" y="1838"/>
                    <a:pt x="400" y="2001"/>
                    <a:pt x="237" y="2119"/>
                  </a:cubicBezTo>
                  <a:cubicBezTo>
                    <a:pt x="219" y="2119"/>
                    <a:pt x="202" y="2129"/>
                    <a:pt x="187" y="2129"/>
                  </a:cubicBezTo>
                  <a:cubicBezTo>
                    <a:pt x="179" y="2129"/>
                    <a:pt x="172" y="2127"/>
                    <a:pt x="164" y="2119"/>
                  </a:cubicBezTo>
                  <a:lnTo>
                    <a:pt x="164" y="2069"/>
                  </a:lnTo>
                  <a:cubicBezTo>
                    <a:pt x="187" y="1979"/>
                    <a:pt x="209" y="1883"/>
                    <a:pt x="237" y="1815"/>
                  </a:cubicBezTo>
                  <a:cubicBezTo>
                    <a:pt x="423" y="1365"/>
                    <a:pt x="659" y="971"/>
                    <a:pt x="912" y="572"/>
                  </a:cubicBezTo>
                  <a:cubicBezTo>
                    <a:pt x="941" y="499"/>
                    <a:pt x="963" y="409"/>
                    <a:pt x="1031" y="381"/>
                  </a:cubicBezTo>
                  <a:cubicBezTo>
                    <a:pt x="1062" y="373"/>
                    <a:pt x="1094" y="371"/>
                    <a:pt x="1125" y="371"/>
                  </a:cubicBezTo>
                  <a:cubicBezTo>
                    <a:pt x="1187" y="371"/>
                    <a:pt x="1244" y="381"/>
                    <a:pt x="1289" y="381"/>
                  </a:cubicBezTo>
                  <a:cubicBezTo>
                    <a:pt x="1338" y="381"/>
                    <a:pt x="1384" y="393"/>
                    <a:pt x="1438" y="393"/>
                  </a:cubicBezTo>
                  <a:cubicBezTo>
                    <a:pt x="1465" y="393"/>
                    <a:pt x="1494" y="390"/>
                    <a:pt x="1526" y="381"/>
                  </a:cubicBezTo>
                  <a:cubicBezTo>
                    <a:pt x="1363" y="291"/>
                    <a:pt x="1222" y="336"/>
                    <a:pt x="1081" y="291"/>
                  </a:cubicBezTo>
                  <a:cubicBezTo>
                    <a:pt x="1104" y="240"/>
                    <a:pt x="1126" y="172"/>
                    <a:pt x="1149" y="127"/>
                  </a:cubicBezTo>
                  <a:cubicBezTo>
                    <a:pt x="1149" y="77"/>
                    <a:pt x="1149" y="54"/>
                    <a:pt x="1104" y="9"/>
                  </a:cubicBezTo>
                  <a:cubicBezTo>
                    <a:pt x="1090" y="3"/>
                    <a:pt x="1079" y="0"/>
                    <a:pt x="1069" y="0"/>
                  </a:cubicBezTo>
                  <a:close/>
                </a:path>
              </a:pathLst>
            </a:custGeom>
            <a:solidFill>
              <a:srgbClr val="448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8881748" y="1611263"/>
              <a:ext cx="12417" cy="17113"/>
            </a:xfrm>
            <a:custGeom>
              <a:rect b="b" l="l" r="r" t="t"/>
              <a:pathLst>
                <a:path extrusionOk="0" h="164" w="119">
                  <a:moveTo>
                    <a:pt x="45" y="1"/>
                  </a:moveTo>
                  <a:cubicBezTo>
                    <a:pt x="23" y="46"/>
                    <a:pt x="0" y="96"/>
                    <a:pt x="0" y="141"/>
                  </a:cubicBezTo>
                  <a:lnTo>
                    <a:pt x="23" y="164"/>
                  </a:lnTo>
                  <a:cubicBezTo>
                    <a:pt x="68" y="141"/>
                    <a:pt x="68" y="96"/>
                    <a:pt x="90" y="46"/>
                  </a:cubicBezTo>
                  <a:lnTo>
                    <a:pt x="118" y="46"/>
                  </a:lnTo>
                  <a:cubicBezTo>
                    <a:pt x="118" y="23"/>
                    <a:pt x="90" y="23"/>
                    <a:pt x="68" y="1"/>
                  </a:cubicBezTo>
                  <a:close/>
                </a:path>
              </a:pathLst>
            </a:custGeom>
            <a:solidFill>
              <a:srgbClr val="448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29"/>
          <p:cNvGrpSpPr/>
          <p:nvPr/>
        </p:nvGrpSpPr>
        <p:grpSpPr>
          <a:xfrm>
            <a:off x="7482375" y="2458150"/>
            <a:ext cx="647651" cy="803694"/>
            <a:chOff x="8396488" y="2458150"/>
            <a:chExt cx="647651" cy="803694"/>
          </a:xfrm>
        </p:grpSpPr>
        <p:sp>
          <p:nvSpPr>
            <p:cNvPr id="786" name="Google Shape;786;p29"/>
            <p:cNvSpPr/>
            <p:nvPr/>
          </p:nvSpPr>
          <p:spPr>
            <a:xfrm>
              <a:off x="8396488" y="2458150"/>
              <a:ext cx="647651" cy="803694"/>
            </a:xfrm>
            <a:custGeom>
              <a:rect b="b" l="l" r="r" t="t"/>
              <a:pathLst>
                <a:path extrusionOk="0" h="9280" w="7478">
                  <a:moveTo>
                    <a:pt x="4102" y="1"/>
                  </a:moveTo>
                  <a:cubicBezTo>
                    <a:pt x="2954" y="1"/>
                    <a:pt x="1992" y="74"/>
                    <a:pt x="1058" y="305"/>
                  </a:cubicBezTo>
                  <a:cubicBezTo>
                    <a:pt x="889" y="355"/>
                    <a:pt x="749" y="423"/>
                    <a:pt x="608" y="496"/>
                  </a:cubicBezTo>
                  <a:cubicBezTo>
                    <a:pt x="468" y="586"/>
                    <a:pt x="377" y="727"/>
                    <a:pt x="327" y="867"/>
                  </a:cubicBezTo>
                  <a:cubicBezTo>
                    <a:pt x="214" y="1177"/>
                    <a:pt x="214" y="1481"/>
                    <a:pt x="186" y="1784"/>
                  </a:cubicBezTo>
                  <a:cubicBezTo>
                    <a:pt x="141" y="2696"/>
                    <a:pt x="96" y="3636"/>
                    <a:pt x="23" y="4553"/>
                  </a:cubicBezTo>
                  <a:cubicBezTo>
                    <a:pt x="1" y="5228"/>
                    <a:pt x="1" y="5886"/>
                    <a:pt x="74" y="6522"/>
                  </a:cubicBezTo>
                  <a:cubicBezTo>
                    <a:pt x="119" y="6893"/>
                    <a:pt x="186" y="7248"/>
                    <a:pt x="400" y="7574"/>
                  </a:cubicBezTo>
                  <a:cubicBezTo>
                    <a:pt x="586" y="7878"/>
                    <a:pt x="867" y="8092"/>
                    <a:pt x="1244" y="8137"/>
                  </a:cubicBezTo>
                  <a:cubicBezTo>
                    <a:pt x="1366" y="8163"/>
                    <a:pt x="1497" y="8174"/>
                    <a:pt x="1629" y="8174"/>
                  </a:cubicBezTo>
                  <a:cubicBezTo>
                    <a:pt x="1721" y="8174"/>
                    <a:pt x="1814" y="8168"/>
                    <a:pt x="1902" y="8159"/>
                  </a:cubicBezTo>
                  <a:cubicBezTo>
                    <a:pt x="2110" y="8137"/>
                    <a:pt x="2324" y="8114"/>
                    <a:pt x="2532" y="8114"/>
                  </a:cubicBezTo>
                  <a:cubicBezTo>
                    <a:pt x="2696" y="8114"/>
                    <a:pt x="2746" y="8159"/>
                    <a:pt x="2718" y="8322"/>
                  </a:cubicBezTo>
                  <a:cubicBezTo>
                    <a:pt x="2696" y="8440"/>
                    <a:pt x="2673" y="8559"/>
                    <a:pt x="2651" y="8677"/>
                  </a:cubicBezTo>
                  <a:cubicBezTo>
                    <a:pt x="2606" y="8817"/>
                    <a:pt x="2577" y="8981"/>
                    <a:pt x="2532" y="9144"/>
                  </a:cubicBezTo>
                  <a:cubicBezTo>
                    <a:pt x="2516" y="9232"/>
                    <a:pt x="2549" y="9279"/>
                    <a:pt x="2615" y="9279"/>
                  </a:cubicBezTo>
                  <a:cubicBezTo>
                    <a:pt x="2638" y="9279"/>
                    <a:pt x="2665" y="9273"/>
                    <a:pt x="2696" y="9262"/>
                  </a:cubicBezTo>
                  <a:cubicBezTo>
                    <a:pt x="2769" y="9239"/>
                    <a:pt x="2814" y="9194"/>
                    <a:pt x="2836" y="9144"/>
                  </a:cubicBezTo>
                  <a:cubicBezTo>
                    <a:pt x="2999" y="8936"/>
                    <a:pt x="3140" y="8744"/>
                    <a:pt x="3258" y="8514"/>
                  </a:cubicBezTo>
                  <a:cubicBezTo>
                    <a:pt x="3309" y="8418"/>
                    <a:pt x="3354" y="8322"/>
                    <a:pt x="3399" y="8232"/>
                  </a:cubicBezTo>
                  <a:cubicBezTo>
                    <a:pt x="3421" y="8182"/>
                    <a:pt x="3449" y="8159"/>
                    <a:pt x="3517" y="8159"/>
                  </a:cubicBezTo>
                  <a:cubicBezTo>
                    <a:pt x="3613" y="8159"/>
                    <a:pt x="3731" y="8137"/>
                    <a:pt x="3821" y="8137"/>
                  </a:cubicBezTo>
                  <a:cubicBezTo>
                    <a:pt x="3900" y="8137"/>
                    <a:pt x="3978" y="8127"/>
                    <a:pt x="4057" y="8127"/>
                  </a:cubicBezTo>
                  <a:cubicBezTo>
                    <a:pt x="4096" y="8127"/>
                    <a:pt x="4136" y="8129"/>
                    <a:pt x="4175" y="8137"/>
                  </a:cubicBezTo>
                  <a:cubicBezTo>
                    <a:pt x="4597" y="8159"/>
                    <a:pt x="5019" y="8159"/>
                    <a:pt x="5419" y="8159"/>
                  </a:cubicBezTo>
                  <a:cubicBezTo>
                    <a:pt x="5649" y="8137"/>
                    <a:pt x="5886" y="8114"/>
                    <a:pt x="6094" y="8041"/>
                  </a:cubicBezTo>
                  <a:cubicBezTo>
                    <a:pt x="6516" y="7928"/>
                    <a:pt x="6825" y="7670"/>
                    <a:pt x="6988" y="7248"/>
                  </a:cubicBezTo>
                  <a:cubicBezTo>
                    <a:pt x="7056" y="7056"/>
                    <a:pt x="7129" y="6848"/>
                    <a:pt x="7174" y="6634"/>
                  </a:cubicBezTo>
                  <a:cubicBezTo>
                    <a:pt x="7292" y="5931"/>
                    <a:pt x="7388" y="5228"/>
                    <a:pt x="7433" y="4524"/>
                  </a:cubicBezTo>
                  <a:cubicBezTo>
                    <a:pt x="7478" y="3636"/>
                    <a:pt x="7455" y="2769"/>
                    <a:pt x="7292" y="1880"/>
                  </a:cubicBezTo>
                  <a:cubicBezTo>
                    <a:pt x="7247" y="1571"/>
                    <a:pt x="7174" y="1244"/>
                    <a:pt x="7033" y="963"/>
                  </a:cubicBezTo>
                  <a:cubicBezTo>
                    <a:pt x="6848" y="586"/>
                    <a:pt x="6544" y="305"/>
                    <a:pt x="6144" y="215"/>
                  </a:cubicBezTo>
                  <a:cubicBezTo>
                    <a:pt x="5981" y="164"/>
                    <a:pt x="5813" y="119"/>
                    <a:pt x="5649" y="97"/>
                  </a:cubicBezTo>
                  <a:cubicBezTo>
                    <a:pt x="5087" y="23"/>
                    <a:pt x="4502" y="23"/>
                    <a:pt x="4102" y="1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8522241" y="2482573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9" y="0"/>
                  </a:moveTo>
                  <a:cubicBezTo>
                    <a:pt x="118" y="0"/>
                    <a:pt x="96" y="0"/>
                    <a:pt x="73" y="51"/>
                  </a:cubicBezTo>
                  <a:cubicBezTo>
                    <a:pt x="0" y="96"/>
                    <a:pt x="73" y="214"/>
                    <a:pt x="118" y="282"/>
                  </a:cubicBezTo>
                  <a:cubicBezTo>
                    <a:pt x="191" y="400"/>
                    <a:pt x="236" y="540"/>
                    <a:pt x="236" y="681"/>
                  </a:cubicBezTo>
                  <a:cubicBezTo>
                    <a:pt x="332" y="585"/>
                    <a:pt x="422" y="518"/>
                    <a:pt x="540" y="422"/>
                  </a:cubicBezTo>
                  <a:cubicBezTo>
                    <a:pt x="658" y="332"/>
                    <a:pt x="799" y="163"/>
                    <a:pt x="732" y="23"/>
                  </a:cubicBezTo>
                  <a:cubicBezTo>
                    <a:pt x="703" y="0"/>
                    <a:pt x="681" y="0"/>
                    <a:pt x="658" y="0"/>
                  </a:cubicBezTo>
                  <a:cubicBezTo>
                    <a:pt x="540" y="0"/>
                    <a:pt x="422" y="96"/>
                    <a:pt x="422" y="214"/>
                  </a:cubicBezTo>
                  <a:lnTo>
                    <a:pt x="377" y="282"/>
                  </a:lnTo>
                  <a:cubicBezTo>
                    <a:pt x="400" y="141"/>
                    <a:pt x="310" y="23"/>
                    <a:pt x="191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8662545" y="2482573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4" y="0"/>
                  </a:moveTo>
                  <a:cubicBezTo>
                    <a:pt x="119" y="0"/>
                    <a:pt x="96" y="0"/>
                    <a:pt x="68" y="51"/>
                  </a:cubicBezTo>
                  <a:cubicBezTo>
                    <a:pt x="1" y="96"/>
                    <a:pt x="68" y="214"/>
                    <a:pt x="119" y="282"/>
                  </a:cubicBezTo>
                  <a:cubicBezTo>
                    <a:pt x="186" y="400"/>
                    <a:pt x="237" y="540"/>
                    <a:pt x="237" y="681"/>
                  </a:cubicBezTo>
                  <a:cubicBezTo>
                    <a:pt x="327" y="585"/>
                    <a:pt x="422" y="518"/>
                    <a:pt x="541" y="422"/>
                  </a:cubicBezTo>
                  <a:cubicBezTo>
                    <a:pt x="659" y="332"/>
                    <a:pt x="799" y="163"/>
                    <a:pt x="726" y="23"/>
                  </a:cubicBezTo>
                  <a:cubicBezTo>
                    <a:pt x="704" y="0"/>
                    <a:pt x="681" y="0"/>
                    <a:pt x="659" y="0"/>
                  </a:cubicBezTo>
                  <a:cubicBezTo>
                    <a:pt x="541" y="0"/>
                    <a:pt x="422" y="96"/>
                    <a:pt x="422" y="214"/>
                  </a:cubicBezTo>
                  <a:lnTo>
                    <a:pt x="377" y="282"/>
                  </a:lnTo>
                  <a:cubicBezTo>
                    <a:pt x="400" y="141"/>
                    <a:pt x="304" y="23"/>
                    <a:pt x="186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8802416" y="2482573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9" y="0"/>
                  </a:moveTo>
                  <a:cubicBezTo>
                    <a:pt x="118" y="0"/>
                    <a:pt x="96" y="0"/>
                    <a:pt x="73" y="51"/>
                  </a:cubicBezTo>
                  <a:cubicBezTo>
                    <a:pt x="0" y="96"/>
                    <a:pt x="73" y="214"/>
                    <a:pt x="118" y="282"/>
                  </a:cubicBezTo>
                  <a:cubicBezTo>
                    <a:pt x="192" y="400"/>
                    <a:pt x="237" y="540"/>
                    <a:pt x="237" y="681"/>
                  </a:cubicBezTo>
                  <a:cubicBezTo>
                    <a:pt x="332" y="585"/>
                    <a:pt x="422" y="518"/>
                    <a:pt x="540" y="422"/>
                  </a:cubicBezTo>
                  <a:cubicBezTo>
                    <a:pt x="659" y="332"/>
                    <a:pt x="799" y="163"/>
                    <a:pt x="732" y="23"/>
                  </a:cubicBezTo>
                  <a:cubicBezTo>
                    <a:pt x="704" y="0"/>
                    <a:pt x="681" y="0"/>
                    <a:pt x="659" y="0"/>
                  </a:cubicBezTo>
                  <a:cubicBezTo>
                    <a:pt x="540" y="0"/>
                    <a:pt x="422" y="96"/>
                    <a:pt x="422" y="214"/>
                  </a:cubicBezTo>
                  <a:lnTo>
                    <a:pt x="377" y="282"/>
                  </a:lnTo>
                  <a:cubicBezTo>
                    <a:pt x="400" y="141"/>
                    <a:pt x="310" y="23"/>
                    <a:pt x="192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8942720" y="2484478"/>
              <a:ext cx="48847" cy="57159"/>
            </a:xfrm>
            <a:custGeom>
              <a:rect b="b" l="l" r="r" t="t"/>
              <a:pathLst>
                <a:path extrusionOk="0" h="660" w="564">
                  <a:moveTo>
                    <a:pt x="96" y="1"/>
                  </a:moveTo>
                  <a:cubicBezTo>
                    <a:pt x="68" y="1"/>
                    <a:pt x="68" y="1"/>
                    <a:pt x="68" y="29"/>
                  </a:cubicBezTo>
                  <a:cubicBezTo>
                    <a:pt x="1" y="74"/>
                    <a:pt x="68" y="192"/>
                    <a:pt x="119" y="260"/>
                  </a:cubicBezTo>
                  <a:cubicBezTo>
                    <a:pt x="186" y="378"/>
                    <a:pt x="237" y="518"/>
                    <a:pt x="237" y="659"/>
                  </a:cubicBezTo>
                  <a:cubicBezTo>
                    <a:pt x="327" y="563"/>
                    <a:pt x="423" y="496"/>
                    <a:pt x="541" y="400"/>
                  </a:cubicBezTo>
                  <a:cubicBezTo>
                    <a:pt x="541" y="400"/>
                    <a:pt x="541" y="378"/>
                    <a:pt x="563" y="378"/>
                  </a:cubicBezTo>
                  <a:cubicBezTo>
                    <a:pt x="518" y="333"/>
                    <a:pt x="468" y="260"/>
                    <a:pt x="400" y="215"/>
                  </a:cubicBezTo>
                  <a:lnTo>
                    <a:pt x="378" y="260"/>
                  </a:lnTo>
                  <a:lnTo>
                    <a:pt x="378" y="192"/>
                  </a:lnTo>
                  <a:cubicBezTo>
                    <a:pt x="304" y="119"/>
                    <a:pt x="209" y="51"/>
                    <a:pt x="96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8429138" y="2602435"/>
              <a:ext cx="68766" cy="57073"/>
            </a:xfrm>
            <a:custGeom>
              <a:rect b="b" l="l" r="r" t="t"/>
              <a:pathLst>
                <a:path extrusionOk="0" h="659" w="794">
                  <a:moveTo>
                    <a:pt x="164" y="0"/>
                  </a:moveTo>
                  <a:cubicBezTo>
                    <a:pt x="119" y="0"/>
                    <a:pt x="91" y="0"/>
                    <a:pt x="68" y="23"/>
                  </a:cubicBezTo>
                  <a:cubicBezTo>
                    <a:pt x="0" y="96"/>
                    <a:pt x="68" y="186"/>
                    <a:pt x="119" y="259"/>
                  </a:cubicBezTo>
                  <a:cubicBezTo>
                    <a:pt x="209" y="377"/>
                    <a:pt x="231" y="518"/>
                    <a:pt x="231" y="659"/>
                  </a:cubicBezTo>
                  <a:cubicBezTo>
                    <a:pt x="327" y="585"/>
                    <a:pt x="445" y="495"/>
                    <a:pt x="541" y="422"/>
                  </a:cubicBezTo>
                  <a:cubicBezTo>
                    <a:pt x="653" y="304"/>
                    <a:pt x="794" y="163"/>
                    <a:pt x="726" y="0"/>
                  </a:cubicBezTo>
                  <a:lnTo>
                    <a:pt x="653" y="0"/>
                  </a:lnTo>
                  <a:cubicBezTo>
                    <a:pt x="541" y="0"/>
                    <a:pt x="422" y="96"/>
                    <a:pt x="422" y="214"/>
                  </a:cubicBezTo>
                  <a:lnTo>
                    <a:pt x="372" y="259"/>
                  </a:lnTo>
                  <a:cubicBezTo>
                    <a:pt x="400" y="141"/>
                    <a:pt x="304" y="23"/>
                    <a:pt x="186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8569009" y="2602435"/>
              <a:ext cx="69286" cy="57073"/>
            </a:xfrm>
            <a:custGeom>
              <a:rect b="b" l="l" r="r" t="t"/>
              <a:pathLst>
                <a:path extrusionOk="0" h="659" w="800">
                  <a:moveTo>
                    <a:pt x="163" y="0"/>
                  </a:moveTo>
                  <a:cubicBezTo>
                    <a:pt x="118" y="0"/>
                    <a:pt x="96" y="0"/>
                    <a:pt x="73" y="23"/>
                  </a:cubicBezTo>
                  <a:cubicBezTo>
                    <a:pt x="0" y="96"/>
                    <a:pt x="73" y="186"/>
                    <a:pt x="118" y="259"/>
                  </a:cubicBezTo>
                  <a:cubicBezTo>
                    <a:pt x="214" y="377"/>
                    <a:pt x="237" y="518"/>
                    <a:pt x="237" y="659"/>
                  </a:cubicBezTo>
                  <a:cubicBezTo>
                    <a:pt x="332" y="585"/>
                    <a:pt x="445" y="495"/>
                    <a:pt x="540" y="422"/>
                  </a:cubicBezTo>
                  <a:cubicBezTo>
                    <a:pt x="659" y="304"/>
                    <a:pt x="799" y="163"/>
                    <a:pt x="726" y="0"/>
                  </a:cubicBezTo>
                  <a:lnTo>
                    <a:pt x="659" y="0"/>
                  </a:lnTo>
                  <a:cubicBezTo>
                    <a:pt x="540" y="0"/>
                    <a:pt x="422" y="96"/>
                    <a:pt x="422" y="214"/>
                  </a:cubicBezTo>
                  <a:lnTo>
                    <a:pt x="377" y="259"/>
                  </a:lnTo>
                  <a:cubicBezTo>
                    <a:pt x="400" y="141"/>
                    <a:pt x="304" y="23"/>
                    <a:pt x="192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8709313" y="2602435"/>
              <a:ext cx="68766" cy="57073"/>
            </a:xfrm>
            <a:custGeom>
              <a:rect b="b" l="l" r="r" t="t"/>
              <a:pathLst>
                <a:path extrusionOk="0" h="659" w="794">
                  <a:moveTo>
                    <a:pt x="164" y="0"/>
                  </a:moveTo>
                  <a:cubicBezTo>
                    <a:pt x="119" y="0"/>
                    <a:pt x="91" y="0"/>
                    <a:pt x="68" y="23"/>
                  </a:cubicBezTo>
                  <a:cubicBezTo>
                    <a:pt x="1" y="96"/>
                    <a:pt x="68" y="186"/>
                    <a:pt x="119" y="259"/>
                  </a:cubicBezTo>
                  <a:cubicBezTo>
                    <a:pt x="209" y="377"/>
                    <a:pt x="231" y="518"/>
                    <a:pt x="231" y="659"/>
                  </a:cubicBezTo>
                  <a:cubicBezTo>
                    <a:pt x="327" y="585"/>
                    <a:pt x="445" y="495"/>
                    <a:pt x="541" y="422"/>
                  </a:cubicBezTo>
                  <a:cubicBezTo>
                    <a:pt x="653" y="304"/>
                    <a:pt x="794" y="163"/>
                    <a:pt x="726" y="0"/>
                  </a:cubicBezTo>
                  <a:lnTo>
                    <a:pt x="653" y="0"/>
                  </a:lnTo>
                  <a:cubicBezTo>
                    <a:pt x="541" y="0"/>
                    <a:pt x="423" y="96"/>
                    <a:pt x="423" y="214"/>
                  </a:cubicBezTo>
                  <a:lnTo>
                    <a:pt x="372" y="259"/>
                  </a:lnTo>
                  <a:cubicBezTo>
                    <a:pt x="400" y="141"/>
                    <a:pt x="304" y="23"/>
                    <a:pt x="186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849184" y="2602435"/>
              <a:ext cx="69286" cy="57073"/>
            </a:xfrm>
            <a:custGeom>
              <a:rect b="b" l="l" r="r" t="t"/>
              <a:pathLst>
                <a:path extrusionOk="0" h="659" w="800">
                  <a:moveTo>
                    <a:pt x="164" y="0"/>
                  </a:moveTo>
                  <a:cubicBezTo>
                    <a:pt x="119" y="0"/>
                    <a:pt x="96" y="0"/>
                    <a:pt x="74" y="23"/>
                  </a:cubicBezTo>
                  <a:cubicBezTo>
                    <a:pt x="0" y="96"/>
                    <a:pt x="74" y="186"/>
                    <a:pt x="119" y="259"/>
                  </a:cubicBezTo>
                  <a:cubicBezTo>
                    <a:pt x="192" y="377"/>
                    <a:pt x="237" y="518"/>
                    <a:pt x="237" y="659"/>
                  </a:cubicBezTo>
                  <a:cubicBezTo>
                    <a:pt x="332" y="585"/>
                    <a:pt x="445" y="495"/>
                    <a:pt x="541" y="422"/>
                  </a:cubicBezTo>
                  <a:cubicBezTo>
                    <a:pt x="659" y="304"/>
                    <a:pt x="799" y="163"/>
                    <a:pt x="726" y="0"/>
                  </a:cubicBezTo>
                  <a:lnTo>
                    <a:pt x="659" y="0"/>
                  </a:lnTo>
                  <a:cubicBezTo>
                    <a:pt x="541" y="0"/>
                    <a:pt x="422" y="96"/>
                    <a:pt x="422" y="214"/>
                  </a:cubicBezTo>
                  <a:lnTo>
                    <a:pt x="377" y="259"/>
                  </a:lnTo>
                  <a:cubicBezTo>
                    <a:pt x="400" y="141"/>
                    <a:pt x="304" y="23"/>
                    <a:pt x="192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8989488" y="2602435"/>
              <a:ext cx="42524" cy="57073"/>
            </a:xfrm>
            <a:custGeom>
              <a:rect b="b" l="l" r="r" t="t"/>
              <a:pathLst>
                <a:path extrusionOk="0" h="659" w="491">
                  <a:moveTo>
                    <a:pt x="164" y="0"/>
                  </a:moveTo>
                  <a:cubicBezTo>
                    <a:pt x="119" y="0"/>
                    <a:pt x="91" y="0"/>
                    <a:pt x="68" y="23"/>
                  </a:cubicBezTo>
                  <a:cubicBezTo>
                    <a:pt x="1" y="96"/>
                    <a:pt x="68" y="186"/>
                    <a:pt x="119" y="259"/>
                  </a:cubicBezTo>
                  <a:cubicBezTo>
                    <a:pt x="186" y="377"/>
                    <a:pt x="231" y="518"/>
                    <a:pt x="231" y="659"/>
                  </a:cubicBezTo>
                  <a:cubicBezTo>
                    <a:pt x="327" y="585"/>
                    <a:pt x="400" y="518"/>
                    <a:pt x="490" y="445"/>
                  </a:cubicBezTo>
                  <a:cubicBezTo>
                    <a:pt x="490" y="377"/>
                    <a:pt x="468" y="282"/>
                    <a:pt x="445" y="214"/>
                  </a:cubicBezTo>
                  <a:lnTo>
                    <a:pt x="445" y="141"/>
                  </a:lnTo>
                  <a:cubicBezTo>
                    <a:pt x="423" y="163"/>
                    <a:pt x="423" y="186"/>
                    <a:pt x="423" y="214"/>
                  </a:cubicBezTo>
                  <a:lnTo>
                    <a:pt x="372" y="259"/>
                  </a:lnTo>
                  <a:cubicBezTo>
                    <a:pt x="400" y="141"/>
                    <a:pt x="305" y="23"/>
                    <a:pt x="186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8402810" y="2728100"/>
              <a:ext cx="46422" cy="55167"/>
            </a:xfrm>
            <a:custGeom>
              <a:rect b="b" l="l" r="r" t="t"/>
              <a:pathLst>
                <a:path extrusionOk="0" h="637" w="536">
                  <a:moveTo>
                    <a:pt x="423" y="1"/>
                  </a:moveTo>
                  <a:cubicBezTo>
                    <a:pt x="304" y="1"/>
                    <a:pt x="186" y="97"/>
                    <a:pt x="164" y="215"/>
                  </a:cubicBezTo>
                  <a:lnTo>
                    <a:pt x="141" y="260"/>
                  </a:lnTo>
                  <a:cubicBezTo>
                    <a:pt x="141" y="192"/>
                    <a:pt x="113" y="97"/>
                    <a:pt x="46" y="52"/>
                  </a:cubicBezTo>
                  <a:cubicBezTo>
                    <a:pt x="23" y="237"/>
                    <a:pt x="23" y="451"/>
                    <a:pt x="1" y="637"/>
                  </a:cubicBezTo>
                  <a:cubicBezTo>
                    <a:pt x="91" y="564"/>
                    <a:pt x="186" y="496"/>
                    <a:pt x="282" y="423"/>
                  </a:cubicBezTo>
                  <a:cubicBezTo>
                    <a:pt x="395" y="310"/>
                    <a:pt x="535" y="142"/>
                    <a:pt x="468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8522241" y="2726194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9" y="0"/>
                  </a:moveTo>
                  <a:cubicBezTo>
                    <a:pt x="118" y="0"/>
                    <a:pt x="96" y="0"/>
                    <a:pt x="73" y="51"/>
                  </a:cubicBezTo>
                  <a:cubicBezTo>
                    <a:pt x="0" y="96"/>
                    <a:pt x="73" y="214"/>
                    <a:pt x="118" y="282"/>
                  </a:cubicBezTo>
                  <a:cubicBezTo>
                    <a:pt x="191" y="400"/>
                    <a:pt x="236" y="541"/>
                    <a:pt x="236" y="681"/>
                  </a:cubicBezTo>
                  <a:cubicBezTo>
                    <a:pt x="332" y="586"/>
                    <a:pt x="422" y="496"/>
                    <a:pt x="540" y="422"/>
                  </a:cubicBezTo>
                  <a:cubicBezTo>
                    <a:pt x="658" y="332"/>
                    <a:pt x="799" y="164"/>
                    <a:pt x="732" y="23"/>
                  </a:cubicBezTo>
                  <a:cubicBezTo>
                    <a:pt x="703" y="0"/>
                    <a:pt x="681" y="0"/>
                    <a:pt x="658" y="0"/>
                  </a:cubicBezTo>
                  <a:cubicBezTo>
                    <a:pt x="540" y="0"/>
                    <a:pt x="422" y="96"/>
                    <a:pt x="422" y="214"/>
                  </a:cubicBezTo>
                  <a:lnTo>
                    <a:pt x="377" y="282"/>
                  </a:lnTo>
                  <a:cubicBezTo>
                    <a:pt x="400" y="141"/>
                    <a:pt x="310" y="23"/>
                    <a:pt x="191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8662545" y="2726194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4" y="0"/>
                  </a:moveTo>
                  <a:cubicBezTo>
                    <a:pt x="119" y="0"/>
                    <a:pt x="96" y="0"/>
                    <a:pt x="68" y="51"/>
                  </a:cubicBezTo>
                  <a:cubicBezTo>
                    <a:pt x="1" y="96"/>
                    <a:pt x="68" y="214"/>
                    <a:pt x="119" y="282"/>
                  </a:cubicBezTo>
                  <a:cubicBezTo>
                    <a:pt x="186" y="400"/>
                    <a:pt x="237" y="541"/>
                    <a:pt x="237" y="681"/>
                  </a:cubicBezTo>
                  <a:cubicBezTo>
                    <a:pt x="327" y="586"/>
                    <a:pt x="422" y="496"/>
                    <a:pt x="541" y="422"/>
                  </a:cubicBezTo>
                  <a:cubicBezTo>
                    <a:pt x="659" y="332"/>
                    <a:pt x="799" y="164"/>
                    <a:pt x="726" y="23"/>
                  </a:cubicBezTo>
                  <a:cubicBezTo>
                    <a:pt x="704" y="0"/>
                    <a:pt x="681" y="0"/>
                    <a:pt x="659" y="0"/>
                  </a:cubicBezTo>
                  <a:cubicBezTo>
                    <a:pt x="541" y="0"/>
                    <a:pt x="422" y="96"/>
                    <a:pt x="422" y="214"/>
                  </a:cubicBezTo>
                  <a:lnTo>
                    <a:pt x="377" y="282"/>
                  </a:lnTo>
                  <a:cubicBezTo>
                    <a:pt x="400" y="141"/>
                    <a:pt x="304" y="23"/>
                    <a:pt x="186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8802416" y="2726194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9" y="0"/>
                  </a:moveTo>
                  <a:cubicBezTo>
                    <a:pt x="118" y="0"/>
                    <a:pt x="96" y="0"/>
                    <a:pt x="73" y="51"/>
                  </a:cubicBezTo>
                  <a:cubicBezTo>
                    <a:pt x="0" y="96"/>
                    <a:pt x="73" y="214"/>
                    <a:pt x="118" y="282"/>
                  </a:cubicBezTo>
                  <a:cubicBezTo>
                    <a:pt x="192" y="400"/>
                    <a:pt x="237" y="541"/>
                    <a:pt x="237" y="681"/>
                  </a:cubicBezTo>
                  <a:cubicBezTo>
                    <a:pt x="332" y="586"/>
                    <a:pt x="422" y="496"/>
                    <a:pt x="540" y="422"/>
                  </a:cubicBezTo>
                  <a:cubicBezTo>
                    <a:pt x="659" y="332"/>
                    <a:pt x="799" y="164"/>
                    <a:pt x="732" y="23"/>
                  </a:cubicBezTo>
                  <a:cubicBezTo>
                    <a:pt x="704" y="0"/>
                    <a:pt x="681" y="0"/>
                    <a:pt x="659" y="0"/>
                  </a:cubicBezTo>
                  <a:cubicBezTo>
                    <a:pt x="540" y="0"/>
                    <a:pt x="422" y="96"/>
                    <a:pt x="422" y="214"/>
                  </a:cubicBezTo>
                  <a:lnTo>
                    <a:pt x="377" y="282"/>
                  </a:lnTo>
                  <a:cubicBezTo>
                    <a:pt x="400" y="141"/>
                    <a:pt x="310" y="23"/>
                    <a:pt x="192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942720" y="2726194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4" y="0"/>
                  </a:moveTo>
                  <a:cubicBezTo>
                    <a:pt x="119" y="0"/>
                    <a:pt x="96" y="0"/>
                    <a:pt x="68" y="51"/>
                  </a:cubicBezTo>
                  <a:cubicBezTo>
                    <a:pt x="1" y="96"/>
                    <a:pt x="68" y="214"/>
                    <a:pt x="119" y="282"/>
                  </a:cubicBezTo>
                  <a:cubicBezTo>
                    <a:pt x="186" y="400"/>
                    <a:pt x="237" y="541"/>
                    <a:pt x="237" y="681"/>
                  </a:cubicBezTo>
                  <a:cubicBezTo>
                    <a:pt x="327" y="586"/>
                    <a:pt x="423" y="496"/>
                    <a:pt x="541" y="422"/>
                  </a:cubicBezTo>
                  <a:cubicBezTo>
                    <a:pt x="659" y="332"/>
                    <a:pt x="800" y="164"/>
                    <a:pt x="726" y="23"/>
                  </a:cubicBezTo>
                  <a:cubicBezTo>
                    <a:pt x="704" y="0"/>
                    <a:pt x="681" y="0"/>
                    <a:pt x="659" y="0"/>
                  </a:cubicBezTo>
                  <a:cubicBezTo>
                    <a:pt x="541" y="0"/>
                    <a:pt x="423" y="96"/>
                    <a:pt x="423" y="214"/>
                  </a:cubicBezTo>
                  <a:lnTo>
                    <a:pt x="378" y="282"/>
                  </a:lnTo>
                  <a:cubicBezTo>
                    <a:pt x="400" y="141"/>
                    <a:pt x="304" y="23"/>
                    <a:pt x="186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8429138" y="2846056"/>
              <a:ext cx="68766" cy="57073"/>
            </a:xfrm>
            <a:custGeom>
              <a:rect b="b" l="l" r="r" t="t"/>
              <a:pathLst>
                <a:path extrusionOk="0" h="659" w="794">
                  <a:moveTo>
                    <a:pt x="164" y="0"/>
                  </a:moveTo>
                  <a:cubicBezTo>
                    <a:pt x="119" y="0"/>
                    <a:pt x="91" y="0"/>
                    <a:pt x="68" y="23"/>
                  </a:cubicBezTo>
                  <a:cubicBezTo>
                    <a:pt x="0" y="96"/>
                    <a:pt x="68" y="186"/>
                    <a:pt x="119" y="259"/>
                  </a:cubicBezTo>
                  <a:cubicBezTo>
                    <a:pt x="209" y="377"/>
                    <a:pt x="231" y="518"/>
                    <a:pt x="231" y="659"/>
                  </a:cubicBezTo>
                  <a:cubicBezTo>
                    <a:pt x="327" y="586"/>
                    <a:pt x="445" y="496"/>
                    <a:pt x="541" y="422"/>
                  </a:cubicBezTo>
                  <a:cubicBezTo>
                    <a:pt x="653" y="304"/>
                    <a:pt x="794" y="141"/>
                    <a:pt x="726" y="0"/>
                  </a:cubicBezTo>
                  <a:lnTo>
                    <a:pt x="653" y="0"/>
                  </a:lnTo>
                  <a:cubicBezTo>
                    <a:pt x="541" y="0"/>
                    <a:pt x="422" y="96"/>
                    <a:pt x="422" y="214"/>
                  </a:cubicBezTo>
                  <a:lnTo>
                    <a:pt x="372" y="259"/>
                  </a:lnTo>
                  <a:cubicBezTo>
                    <a:pt x="400" y="141"/>
                    <a:pt x="304" y="0"/>
                    <a:pt x="186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8569009" y="2846056"/>
              <a:ext cx="69286" cy="57073"/>
            </a:xfrm>
            <a:custGeom>
              <a:rect b="b" l="l" r="r" t="t"/>
              <a:pathLst>
                <a:path extrusionOk="0" h="659" w="800">
                  <a:moveTo>
                    <a:pt x="163" y="0"/>
                  </a:moveTo>
                  <a:cubicBezTo>
                    <a:pt x="118" y="0"/>
                    <a:pt x="96" y="0"/>
                    <a:pt x="73" y="23"/>
                  </a:cubicBezTo>
                  <a:cubicBezTo>
                    <a:pt x="0" y="96"/>
                    <a:pt x="73" y="186"/>
                    <a:pt x="118" y="259"/>
                  </a:cubicBezTo>
                  <a:cubicBezTo>
                    <a:pt x="214" y="377"/>
                    <a:pt x="237" y="518"/>
                    <a:pt x="237" y="659"/>
                  </a:cubicBezTo>
                  <a:cubicBezTo>
                    <a:pt x="332" y="586"/>
                    <a:pt x="445" y="496"/>
                    <a:pt x="540" y="422"/>
                  </a:cubicBezTo>
                  <a:cubicBezTo>
                    <a:pt x="659" y="304"/>
                    <a:pt x="799" y="141"/>
                    <a:pt x="726" y="0"/>
                  </a:cubicBezTo>
                  <a:lnTo>
                    <a:pt x="659" y="0"/>
                  </a:lnTo>
                  <a:cubicBezTo>
                    <a:pt x="540" y="0"/>
                    <a:pt x="422" y="96"/>
                    <a:pt x="422" y="214"/>
                  </a:cubicBezTo>
                  <a:lnTo>
                    <a:pt x="377" y="259"/>
                  </a:lnTo>
                  <a:cubicBezTo>
                    <a:pt x="400" y="141"/>
                    <a:pt x="304" y="0"/>
                    <a:pt x="192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8709313" y="2846056"/>
              <a:ext cx="68766" cy="57073"/>
            </a:xfrm>
            <a:custGeom>
              <a:rect b="b" l="l" r="r" t="t"/>
              <a:pathLst>
                <a:path extrusionOk="0" h="659" w="794">
                  <a:moveTo>
                    <a:pt x="164" y="0"/>
                  </a:moveTo>
                  <a:cubicBezTo>
                    <a:pt x="119" y="0"/>
                    <a:pt x="91" y="0"/>
                    <a:pt x="68" y="23"/>
                  </a:cubicBezTo>
                  <a:cubicBezTo>
                    <a:pt x="1" y="96"/>
                    <a:pt x="68" y="186"/>
                    <a:pt x="119" y="259"/>
                  </a:cubicBezTo>
                  <a:cubicBezTo>
                    <a:pt x="209" y="377"/>
                    <a:pt x="231" y="518"/>
                    <a:pt x="231" y="659"/>
                  </a:cubicBezTo>
                  <a:cubicBezTo>
                    <a:pt x="327" y="586"/>
                    <a:pt x="445" y="496"/>
                    <a:pt x="541" y="422"/>
                  </a:cubicBezTo>
                  <a:cubicBezTo>
                    <a:pt x="653" y="304"/>
                    <a:pt x="794" y="141"/>
                    <a:pt x="726" y="0"/>
                  </a:cubicBezTo>
                  <a:lnTo>
                    <a:pt x="653" y="0"/>
                  </a:lnTo>
                  <a:cubicBezTo>
                    <a:pt x="541" y="0"/>
                    <a:pt x="423" y="96"/>
                    <a:pt x="423" y="214"/>
                  </a:cubicBezTo>
                  <a:lnTo>
                    <a:pt x="372" y="259"/>
                  </a:lnTo>
                  <a:cubicBezTo>
                    <a:pt x="400" y="141"/>
                    <a:pt x="304" y="0"/>
                    <a:pt x="186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8849184" y="2846056"/>
              <a:ext cx="69286" cy="57073"/>
            </a:xfrm>
            <a:custGeom>
              <a:rect b="b" l="l" r="r" t="t"/>
              <a:pathLst>
                <a:path extrusionOk="0" h="659" w="800">
                  <a:moveTo>
                    <a:pt x="164" y="0"/>
                  </a:moveTo>
                  <a:cubicBezTo>
                    <a:pt x="119" y="0"/>
                    <a:pt x="96" y="0"/>
                    <a:pt x="74" y="23"/>
                  </a:cubicBezTo>
                  <a:cubicBezTo>
                    <a:pt x="0" y="96"/>
                    <a:pt x="74" y="186"/>
                    <a:pt x="119" y="259"/>
                  </a:cubicBezTo>
                  <a:cubicBezTo>
                    <a:pt x="192" y="377"/>
                    <a:pt x="237" y="518"/>
                    <a:pt x="237" y="659"/>
                  </a:cubicBezTo>
                  <a:cubicBezTo>
                    <a:pt x="332" y="586"/>
                    <a:pt x="445" y="496"/>
                    <a:pt x="541" y="422"/>
                  </a:cubicBezTo>
                  <a:cubicBezTo>
                    <a:pt x="659" y="304"/>
                    <a:pt x="799" y="141"/>
                    <a:pt x="726" y="0"/>
                  </a:cubicBezTo>
                  <a:lnTo>
                    <a:pt x="659" y="0"/>
                  </a:lnTo>
                  <a:cubicBezTo>
                    <a:pt x="541" y="0"/>
                    <a:pt x="422" y="96"/>
                    <a:pt x="422" y="214"/>
                  </a:cubicBezTo>
                  <a:lnTo>
                    <a:pt x="377" y="259"/>
                  </a:lnTo>
                  <a:cubicBezTo>
                    <a:pt x="400" y="141"/>
                    <a:pt x="304" y="0"/>
                    <a:pt x="192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8989488" y="2846056"/>
              <a:ext cx="50752" cy="57073"/>
            </a:xfrm>
            <a:custGeom>
              <a:rect b="b" l="l" r="r" t="t"/>
              <a:pathLst>
                <a:path extrusionOk="0" h="659" w="586">
                  <a:moveTo>
                    <a:pt x="164" y="0"/>
                  </a:moveTo>
                  <a:cubicBezTo>
                    <a:pt x="119" y="0"/>
                    <a:pt x="91" y="0"/>
                    <a:pt x="68" y="23"/>
                  </a:cubicBezTo>
                  <a:cubicBezTo>
                    <a:pt x="1" y="96"/>
                    <a:pt x="68" y="186"/>
                    <a:pt x="119" y="259"/>
                  </a:cubicBezTo>
                  <a:cubicBezTo>
                    <a:pt x="186" y="377"/>
                    <a:pt x="231" y="518"/>
                    <a:pt x="231" y="659"/>
                  </a:cubicBezTo>
                  <a:cubicBezTo>
                    <a:pt x="327" y="586"/>
                    <a:pt x="445" y="496"/>
                    <a:pt x="541" y="422"/>
                  </a:cubicBezTo>
                  <a:cubicBezTo>
                    <a:pt x="541" y="400"/>
                    <a:pt x="563" y="400"/>
                    <a:pt x="563" y="400"/>
                  </a:cubicBezTo>
                  <a:cubicBezTo>
                    <a:pt x="563" y="282"/>
                    <a:pt x="586" y="164"/>
                    <a:pt x="586" y="45"/>
                  </a:cubicBezTo>
                  <a:lnTo>
                    <a:pt x="586" y="23"/>
                  </a:lnTo>
                  <a:cubicBezTo>
                    <a:pt x="490" y="45"/>
                    <a:pt x="423" y="119"/>
                    <a:pt x="423" y="214"/>
                  </a:cubicBezTo>
                  <a:lnTo>
                    <a:pt x="372" y="259"/>
                  </a:lnTo>
                  <a:cubicBezTo>
                    <a:pt x="400" y="141"/>
                    <a:pt x="305" y="0"/>
                    <a:pt x="186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8398479" y="2971808"/>
              <a:ext cx="50752" cy="55081"/>
            </a:xfrm>
            <a:custGeom>
              <a:rect b="b" l="l" r="r" t="t"/>
              <a:pathLst>
                <a:path extrusionOk="0" h="636" w="586">
                  <a:moveTo>
                    <a:pt x="473" y="0"/>
                  </a:moveTo>
                  <a:cubicBezTo>
                    <a:pt x="354" y="0"/>
                    <a:pt x="236" y="96"/>
                    <a:pt x="214" y="214"/>
                  </a:cubicBezTo>
                  <a:lnTo>
                    <a:pt x="191" y="259"/>
                  </a:lnTo>
                  <a:cubicBezTo>
                    <a:pt x="214" y="141"/>
                    <a:pt x="118" y="28"/>
                    <a:pt x="0" y="0"/>
                  </a:cubicBezTo>
                  <a:lnTo>
                    <a:pt x="0" y="0"/>
                  </a:lnTo>
                  <a:cubicBezTo>
                    <a:pt x="23" y="191"/>
                    <a:pt x="23" y="400"/>
                    <a:pt x="51" y="591"/>
                  </a:cubicBezTo>
                  <a:cubicBezTo>
                    <a:pt x="51" y="613"/>
                    <a:pt x="51" y="636"/>
                    <a:pt x="73" y="636"/>
                  </a:cubicBezTo>
                  <a:cubicBezTo>
                    <a:pt x="141" y="563"/>
                    <a:pt x="236" y="495"/>
                    <a:pt x="332" y="400"/>
                  </a:cubicBezTo>
                  <a:cubicBezTo>
                    <a:pt x="445" y="310"/>
                    <a:pt x="585" y="141"/>
                    <a:pt x="518" y="0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8522241" y="2969816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9" y="1"/>
                  </a:moveTo>
                  <a:cubicBezTo>
                    <a:pt x="118" y="1"/>
                    <a:pt x="96" y="1"/>
                    <a:pt x="73" y="23"/>
                  </a:cubicBezTo>
                  <a:cubicBezTo>
                    <a:pt x="0" y="96"/>
                    <a:pt x="73" y="214"/>
                    <a:pt x="118" y="282"/>
                  </a:cubicBezTo>
                  <a:cubicBezTo>
                    <a:pt x="191" y="400"/>
                    <a:pt x="236" y="541"/>
                    <a:pt x="236" y="681"/>
                  </a:cubicBezTo>
                  <a:cubicBezTo>
                    <a:pt x="332" y="586"/>
                    <a:pt x="422" y="496"/>
                    <a:pt x="540" y="423"/>
                  </a:cubicBezTo>
                  <a:cubicBezTo>
                    <a:pt x="658" y="304"/>
                    <a:pt x="799" y="164"/>
                    <a:pt x="732" y="23"/>
                  </a:cubicBezTo>
                  <a:cubicBezTo>
                    <a:pt x="703" y="1"/>
                    <a:pt x="681" y="1"/>
                    <a:pt x="658" y="1"/>
                  </a:cubicBezTo>
                  <a:cubicBezTo>
                    <a:pt x="540" y="1"/>
                    <a:pt x="422" y="96"/>
                    <a:pt x="422" y="214"/>
                  </a:cubicBezTo>
                  <a:lnTo>
                    <a:pt x="377" y="282"/>
                  </a:lnTo>
                  <a:cubicBezTo>
                    <a:pt x="400" y="141"/>
                    <a:pt x="310" y="23"/>
                    <a:pt x="191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8662545" y="2969816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4" y="1"/>
                  </a:moveTo>
                  <a:cubicBezTo>
                    <a:pt x="119" y="1"/>
                    <a:pt x="96" y="1"/>
                    <a:pt x="68" y="23"/>
                  </a:cubicBezTo>
                  <a:cubicBezTo>
                    <a:pt x="1" y="96"/>
                    <a:pt x="68" y="214"/>
                    <a:pt x="119" y="282"/>
                  </a:cubicBezTo>
                  <a:cubicBezTo>
                    <a:pt x="186" y="400"/>
                    <a:pt x="237" y="541"/>
                    <a:pt x="237" y="681"/>
                  </a:cubicBezTo>
                  <a:cubicBezTo>
                    <a:pt x="327" y="586"/>
                    <a:pt x="422" y="496"/>
                    <a:pt x="541" y="423"/>
                  </a:cubicBezTo>
                  <a:cubicBezTo>
                    <a:pt x="659" y="304"/>
                    <a:pt x="799" y="164"/>
                    <a:pt x="726" y="23"/>
                  </a:cubicBezTo>
                  <a:cubicBezTo>
                    <a:pt x="704" y="1"/>
                    <a:pt x="681" y="1"/>
                    <a:pt x="659" y="1"/>
                  </a:cubicBezTo>
                  <a:cubicBezTo>
                    <a:pt x="541" y="1"/>
                    <a:pt x="422" y="96"/>
                    <a:pt x="422" y="214"/>
                  </a:cubicBezTo>
                  <a:lnTo>
                    <a:pt x="377" y="282"/>
                  </a:lnTo>
                  <a:cubicBezTo>
                    <a:pt x="400" y="141"/>
                    <a:pt x="304" y="23"/>
                    <a:pt x="186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8802416" y="2969816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9" y="1"/>
                  </a:moveTo>
                  <a:cubicBezTo>
                    <a:pt x="118" y="1"/>
                    <a:pt x="96" y="1"/>
                    <a:pt x="73" y="23"/>
                  </a:cubicBezTo>
                  <a:cubicBezTo>
                    <a:pt x="0" y="96"/>
                    <a:pt x="73" y="214"/>
                    <a:pt x="118" y="282"/>
                  </a:cubicBezTo>
                  <a:cubicBezTo>
                    <a:pt x="192" y="400"/>
                    <a:pt x="237" y="541"/>
                    <a:pt x="237" y="681"/>
                  </a:cubicBezTo>
                  <a:cubicBezTo>
                    <a:pt x="332" y="586"/>
                    <a:pt x="422" y="496"/>
                    <a:pt x="540" y="423"/>
                  </a:cubicBezTo>
                  <a:cubicBezTo>
                    <a:pt x="659" y="304"/>
                    <a:pt x="799" y="164"/>
                    <a:pt x="732" y="23"/>
                  </a:cubicBezTo>
                  <a:cubicBezTo>
                    <a:pt x="704" y="1"/>
                    <a:pt x="681" y="1"/>
                    <a:pt x="659" y="1"/>
                  </a:cubicBezTo>
                  <a:cubicBezTo>
                    <a:pt x="540" y="1"/>
                    <a:pt x="422" y="96"/>
                    <a:pt x="422" y="214"/>
                  </a:cubicBezTo>
                  <a:lnTo>
                    <a:pt x="377" y="282"/>
                  </a:lnTo>
                  <a:cubicBezTo>
                    <a:pt x="400" y="141"/>
                    <a:pt x="310" y="23"/>
                    <a:pt x="192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8942720" y="2969816"/>
              <a:ext cx="69286" cy="59065"/>
            </a:xfrm>
            <a:custGeom>
              <a:rect b="b" l="l" r="r" t="t"/>
              <a:pathLst>
                <a:path extrusionOk="0" h="682" w="800">
                  <a:moveTo>
                    <a:pt x="164" y="1"/>
                  </a:moveTo>
                  <a:cubicBezTo>
                    <a:pt x="119" y="1"/>
                    <a:pt x="96" y="1"/>
                    <a:pt x="68" y="23"/>
                  </a:cubicBezTo>
                  <a:cubicBezTo>
                    <a:pt x="1" y="96"/>
                    <a:pt x="68" y="214"/>
                    <a:pt x="119" y="282"/>
                  </a:cubicBezTo>
                  <a:cubicBezTo>
                    <a:pt x="186" y="400"/>
                    <a:pt x="237" y="541"/>
                    <a:pt x="237" y="681"/>
                  </a:cubicBezTo>
                  <a:cubicBezTo>
                    <a:pt x="327" y="586"/>
                    <a:pt x="423" y="496"/>
                    <a:pt x="541" y="423"/>
                  </a:cubicBezTo>
                  <a:cubicBezTo>
                    <a:pt x="659" y="304"/>
                    <a:pt x="800" y="164"/>
                    <a:pt x="726" y="23"/>
                  </a:cubicBezTo>
                  <a:cubicBezTo>
                    <a:pt x="704" y="1"/>
                    <a:pt x="681" y="1"/>
                    <a:pt x="659" y="1"/>
                  </a:cubicBezTo>
                  <a:cubicBezTo>
                    <a:pt x="541" y="1"/>
                    <a:pt x="423" y="96"/>
                    <a:pt x="423" y="214"/>
                  </a:cubicBezTo>
                  <a:lnTo>
                    <a:pt x="378" y="282"/>
                  </a:lnTo>
                  <a:cubicBezTo>
                    <a:pt x="400" y="141"/>
                    <a:pt x="304" y="23"/>
                    <a:pt x="186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8449145" y="3136445"/>
              <a:ext cx="6409" cy="5976"/>
            </a:xfrm>
            <a:custGeom>
              <a:rect b="b" l="l" r="r" t="t"/>
              <a:pathLst>
                <a:path extrusionOk="0" h="69" w="74">
                  <a:moveTo>
                    <a:pt x="0" y="1"/>
                  </a:moveTo>
                  <a:lnTo>
                    <a:pt x="0" y="1"/>
                  </a:lnTo>
                  <a:cubicBezTo>
                    <a:pt x="28" y="23"/>
                    <a:pt x="51" y="46"/>
                    <a:pt x="73" y="68"/>
                  </a:cubicBezTo>
                  <a:lnTo>
                    <a:pt x="73" y="68"/>
                  </a:lnTo>
                  <a:cubicBezTo>
                    <a:pt x="51" y="46"/>
                    <a:pt x="28" y="23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8429138" y="3089678"/>
              <a:ext cx="68766" cy="52742"/>
            </a:xfrm>
            <a:custGeom>
              <a:rect b="b" l="l" r="r" t="t"/>
              <a:pathLst>
                <a:path extrusionOk="0" h="609" w="794">
                  <a:moveTo>
                    <a:pt x="164" y="1"/>
                  </a:moveTo>
                  <a:cubicBezTo>
                    <a:pt x="119" y="1"/>
                    <a:pt x="91" y="1"/>
                    <a:pt x="68" y="23"/>
                  </a:cubicBezTo>
                  <a:cubicBezTo>
                    <a:pt x="0" y="96"/>
                    <a:pt x="68" y="186"/>
                    <a:pt x="119" y="259"/>
                  </a:cubicBezTo>
                  <a:cubicBezTo>
                    <a:pt x="164" y="355"/>
                    <a:pt x="209" y="445"/>
                    <a:pt x="231" y="541"/>
                  </a:cubicBezTo>
                  <a:cubicBezTo>
                    <a:pt x="259" y="563"/>
                    <a:pt x="282" y="586"/>
                    <a:pt x="304" y="608"/>
                  </a:cubicBezTo>
                  <a:cubicBezTo>
                    <a:pt x="372" y="541"/>
                    <a:pt x="467" y="468"/>
                    <a:pt x="541" y="423"/>
                  </a:cubicBezTo>
                  <a:cubicBezTo>
                    <a:pt x="653" y="304"/>
                    <a:pt x="794" y="141"/>
                    <a:pt x="726" y="1"/>
                  </a:cubicBezTo>
                  <a:lnTo>
                    <a:pt x="653" y="1"/>
                  </a:lnTo>
                  <a:cubicBezTo>
                    <a:pt x="541" y="1"/>
                    <a:pt x="422" y="96"/>
                    <a:pt x="422" y="214"/>
                  </a:cubicBezTo>
                  <a:lnTo>
                    <a:pt x="372" y="259"/>
                  </a:lnTo>
                  <a:cubicBezTo>
                    <a:pt x="400" y="141"/>
                    <a:pt x="304" y="1"/>
                    <a:pt x="186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8569009" y="3089678"/>
              <a:ext cx="69286" cy="57073"/>
            </a:xfrm>
            <a:custGeom>
              <a:rect b="b" l="l" r="r" t="t"/>
              <a:pathLst>
                <a:path extrusionOk="0" h="659" w="800">
                  <a:moveTo>
                    <a:pt x="163" y="1"/>
                  </a:moveTo>
                  <a:cubicBezTo>
                    <a:pt x="118" y="1"/>
                    <a:pt x="96" y="1"/>
                    <a:pt x="73" y="23"/>
                  </a:cubicBezTo>
                  <a:cubicBezTo>
                    <a:pt x="0" y="96"/>
                    <a:pt x="73" y="186"/>
                    <a:pt x="118" y="259"/>
                  </a:cubicBezTo>
                  <a:cubicBezTo>
                    <a:pt x="214" y="378"/>
                    <a:pt x="237" y="518"/>
                    <a:pt x="237" y="659"/>
                  </a:cubicBezTo>
                  <a:cubicBezTo>
                    <a:pt x="332" y="586"/>
                    <a:pt x="445" y="496"/>
                    <a:pt x="540" y="423"/>
                  </a:cubicBezTo>
                  <a:cubicBezTo>
                    <a:pt x="659" y="304"/>
                    <a:pt x="799" y="141"/>
                    <a:pt x="726" y="1"/>
                  </a:cubicBezTo>
                  <a:lnTo>
                    <a:pt x="659" y="1"/>
                  </a:lnTo>
                  <a:cubicBezTo>
                    <a:pt x="540" y="1"/>
                    <a:pt x="422" y="96"/>
                    <a:pt x="422" y="214"/>
                  </a:cubicBezTo>
                  <a:lnTo>
                    <a:pt x="377" y="259"/>
                  </a:lnTo>
                  <a:cubicBezTo>
                    <a:pt x="400" y="141"/>
                    <a:pt x="304" y="1"/>
                    <a:pt x="192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8709313" y="3089678"/>
              <a:ext cx="68766" cy="57073"/>
            </a:xfrm>
            <a:custGeom>
              <a:rect b="b" l="l" r="r" t="t"/>
              <a:pathLst>
                <a:path extrusionOk="0" h="659" w="794">
                  <a:moveTo>
                    <a:pt x="164" y="1"/>
                  </a:moveTo>
                  <a:cubicBezTo>
                    <a:pt x="119" y="1"/>
                    <a:pt x="91" y="1"/>
                    <a:pt x="68" y="23"/>
                  </a:cubicBezTo>
                  <a:cubicBezTo>
                    <a:pt x="1" y="96"/>
                    <a:pt x="68" y="186"/>
                    <a:pt x="119" y="259"/>
                  </a:cubicBezTo>
                  <a:cubicBezTo>
                    <a:pt x="209" y="378"/>
                    <a:pt x="231" y="518"/>
                    <a:pt x="231" y="659"/>
                  </a:cubicBezTo>
                  <a:cubicBezTo>
                    <a:pt x="327" y="586"/>
                    <a:pt x="445" y="496"/>
                    <a:pt x="541" y="423"/>
                  </a:cubicBezTo>
                  <a:cubicBezTo>
                    <a:pt x="653" y="304"/>
                    <a:pt x="794" y="141"/>
                    <a:pt x="726" y="1"/>
                  </a:cubicBezTo>
                  <a:lnTo>
                    <a:pt x="653" y="1"/>
                  </a:lnTo>
                  <a:cubicBezTo>
                    <a:pt x="541" y="1"/>
                    <a:pt x="423" y="96"/>
                    <a:pt x="423" y="214"/>
                  </a:cubicBezTo>
                  <a:lnTo>
                    <a:pt x="372" y="259"/>
                  </a:lnTo>
                  <a:cubicBezTo>
                    <a:pt x="400" y="141"/>
                    <a:pt x="304" y="1"/>
                    <a:pt x="186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8849184" y="3089678"/>
              <a:ext cx="69286" cy="57073"/>
            </a:xfrm>
            <a:custGeom>
              <a:rect b="b" l="l" r="r" t="t"/>
              <a:pathLst>
                <a:path extrusionOk="0" h="659" w="800">
                  <a:moveTo>
                    <a:pt x="164" y="1"/>
                  </a:moveTo>
                  <a:cubicBezTo>
                    <a:pt x="119" y="1"/>
                    <a:pt x="96" y="1"/>
                    <a:pt x="74" y="23"/>
                  </a:cubicBezTo>
                  <a:cubicBezTo>
                    <a:pt x="0" y="96"/>
                    <a:pt x="74" y="186"/>
                    <a:pt x="119" y="259"/>
                  </a:cubicBezTo>
                  <a:cubicBezTo>
                    <a:pt x="192" y="378"/>
                    <a:pt x="237" y="518"/>
                    <a:pt x="237" y="659"/>
                  </a:cubicBezTo>
                  <a:cubicBezTo>
                    <a:pt x="332" y="586"/>
                    <a:pt x="445" y="496"/>
                    <a:pt x="541" y="423"/>
                  </a:cubicBezTo>
                  <a:cubicBezTo>
                    <a:pt x="659" y="304"/>
                    <a:pt x="799" y="141"/>
                    <a:pt x="726" y="1"/>
                  </a:cubicBezTo>
                  <a:lnTo>
                    <a:pt x="659" y="1"/>
                  </a:lnTo>
                  <a:cubicBezTo>
                    <a:pt x="541" y="1"/>
                    <a:pt x="422" y="96"/>
                    <a:pt x="422" y="214"/>
                  </a:cubicBezTo>
                  <a:lnTo>
                    <a:pt x="377" y="259"/>
                  </a:lnTo>
                  <a:cubicBezTo>
                    <a:pt x="400" y="141"/>
                    <a:pt x="304" y="1"/>
                    <a:pt x="192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8993386" y="3089678"/>
              <a:ext cx="6409" cy="12298"/>
            </a:xfrm>
            <a:custGeom>
              <a:rect b="b" l="l" r="r" t="t"/>
              <a:pathLst>
                <a:path extrusionOk="0" h="142" w="74">
                  <a:moveTo>
                    <a:pt x="74" y="1"/>
                  </a:moveTo>
                  <a:lnTo>
                    <a:pt x="74" y="1"/>
                  </a:lnTo>
                  <a:cubicBezTo>
                    <a:pt x="46" y="46"/>
                    <a:pt x="23" y="96"/>
                    <a:pt x="1" y="141"/>
                  </a:cubicBezTo>
                  <a:lnTo>
                    <a:pt x="1" y="141"/>
                  </a:lnTo>
                  <a:cubicBezTo>
                    <a:pt x="23" y="96"/>
                    <a:pt x="46" y="46"/>
                    <a:pt x="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8993386" y="3089678"/>
              <a:ext cx="6409" cy="12298"/>
            </a:xfrm>
            <a:custGeom>
              <a:rect b="b" l="l" r="r" t="t"/>
              <a:pathLst>
                <a:path extrusionOk="0" h="142" w="74">
                  <a:moveTo>
                    <a:pt x="74" y="1"/>
                  </a:moveTo>
                  <a:cubicBezTo>
                    <a:pt x="46" y="1"/>
                    <a:pt x="46" y="1"/>
                    <a:pt x="23" y="23"/>
                  </a:cubicBezTo>
                  <a:cubicBezTo>
                    <a:pt x="1" y="74"/>
                    <a:pt x="1" y="96"/>
                    <a:pt x="1" y="141"/>
                  </a:cubicBezTo>
                  <a:cubicBezTo>
                    <a:pt x="23" y="96"/>
                    <a:pt x="46" y="46"/>
                    <a:pt x="74" y="1"/>
                  </a:cubicBezTo>
                  <a:close/>
                </a:path>
              </a:pathLst>
            </a:custGeom>
            <a:solidFill>
              <a:srgbClr val="F9CB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8475906" y="2622614"/>
              <a:ext cx="481018" cy="328666"/>
            </a:xfrm>
            <a:custGeom>
              <a:rect b="b" l="l" r="r" t="t"/>
              <a:pathLst>
                <a:path extrusionOk="0" h="3795" w="5554">
                  <a:moveTo>
                    <a:pt x="3208" y="1106"/>
                  </a:moveTo>
                  <a:cubicBezTo>
                    <a:pt x="3236" y="1106"/>
                    <a:pt x="3258" y="1129"/>
                    <a:pt x="3236" y="1151"/>
                  </a:cubicBezTo>
                  <a:lnTo>
                    <a:pt x="3208" y="1174"/>
                  </a:lnTo>
                  <a:cubicBezTo>
                    <a:pt x="3185" y="1174"/>
                    <a:pt x="3185" y="1129"/>
                    <a:pt x="3185" y="1129"/>
                  </a:cubicBezTo>
                  <a:lnTo>
                    <a:pt x="3208" y="1106"/>
                  </a:lnTo>
                  <a:close/>
                  <a:moveTo>
                    <a:pt x="4592" y="212"/>
                  </a:moveTo>
                  <a:cubicBezTo>
                    <a:pt x="4710" y="448"/>
                    <a:pt x="4687" y="988"/>
                    <a:pt x="4524" y="1292"/>
                  </a:cubicBezTo>
                  <a:cubicBezTo>
                    <a:pt x="4524" y="938"/>
                    <a:pt x="4524" y="589"/>
                    <a:pt x="4592" y="212"/>
                  </a:cubicBezTo>
                  <a:close/>
                  <a:moveTo>
                    <a:pt x="2718" y="1551"/>
                  </a:moveTo>
                  <a:lnTo>
                    <a:pt x="2741" y="1573"/>
                  </a:lnTo>
                  <a:cubicBezTo>
                    <a:pt x="2881" y="1832"/>
                    <a:pt x="2881" y="2114"/>
                    <a:pt x="2786" y="2372"/>
                  </a:cubicBezTo>
                  <a:cubicBezTo>
                    <a:pt x="2763" y="2417"/>
                    <a:pt x="2741" y="2485"/>
                    <a:pt x="2673" y="2485"/>
                  </a:cubicBezTo>
                  <a:cubicBezTo>
                    <a:pt x="2622" y="2485"/>
                    <a:pt x="2622" y="2395"/>
                    <a:pt x="2600" y="2344"/>
                  </a:cubicBezTo>
                  <a:cubicBezTo>
                    <a:pt x="2555" y="2114"/>
                    <a:pt x="2600" y="1737"/>
                    <a:pt x="2718" y="1551"/>
                  </a:cubicBezTo>
                  <a:close/>
                  <a:moveTo>
                    <a:pt x="4556" y="0"/>
                  </a:moveTo>
                  <a:cubicBezTo>
                    <a:pt x="4464" y="0"/>
                    <a:pt x="4426" y="79"/>
                    <a:pt x="4406" y="144"/>
                  </a:cubicBezTo>
                  <a:cubicBezTo>
                    <a:pt x="4310" y="307"/>
                    <a:pt x="4243" y="471"/>
                    <a:pt x="4220" y="656"/>
                  </a:cubicBezTo>
                  <a:cubicBezTo>
                    <a:pt x="4080" y="1219"/>
                    <a:pt x="4052" y="1782"/>
                    <a:pt x="4080" y="2344"/>
                  </a:cubicBezTo>
                  <a:cubicBezTo>
                    <a:pt x="4080" y="2625"/>
                    <a:pt x="3888" y="2817"/>
                    <a:pt x="3725" y="3025"/>
                  </a:cubicBezTo>
                  <a:cubicBezTo>
                    <a:pt x="3680" y="2862"/>
                    <a:pt x="3680" y="2744"/>
                    <a:pt x="3703" y="2625"/>
                  </a:cubicBezTo>
                  <a:cubicBezTo>
                    <a:pt x="3725" y="2462"/>
                    <a:pt x="3748" y="2277"/>
                    <a:pt x="3770" y="2114"/>
                  </a:cubicBezTo>
                  <a:cubicBezTo>
                    <a:pt x="3798" y="1922"/>
                    <a:pt x="3725" y="1759"/>
                    <a:pt x="3562" y="1641"/>
                  </a:cubicBezTo>
                  <a:cubicBezTo>
                    <a:pt x="3489" y="1573"/>
                    <a:pt x="3421" y="1500"/>
                    <a:pt x="3348" y="1455"/>
                  </a:cubicBezTo>
                  <a:cubicBezTo>
                    <a:pt x="3303" y="1388"/>
                    <a:pt x="3281" y="1337"/>
                    <a:pt x="3326" y="1270"/>
                  </a:cubicBezTo>
                  <a:cubicBezTo>
                    <a:pt x="3348" y="1196"/>
                    <a:pt x="3376" y="1129"/>
                    <a:pt x="3348" y="1056"/>
                  </a:cubicBezTo>
                  <a:cubicBezTo>
                    <a:pt x="3326" y="988"/>
                    <a:pt x="3281" y="938"/>
                    <a:pt x="3185" y="938"/>
                  </a:cubicBezTo>
                  <a:cubicBezTo>
                    <a:pt x="3118" y="938"/>
                    <a:pt x="3067" y="988"/>
                    <a:pt x="3044" y="1056"/>
                  </a:cubicBezTo>
                  <a:cubicBezTo>
                    <a:pt x="3022" y="1129"/>
                    <a:pt x="3044" y="1219"/>
                    <a:pt x="3067" y="1292"/>
                  </a:cubicBezTo>
                  <a:cubicBezTo>
                    <a:pt x="3095" y="1337"/>
                    <a:pt x="3140" y="1388"/>
                    <a:pt x="3067" y="1455"/>
                  </a:cubicBezTo>
                  <a:cubicBezTo>
                    <a:pt x="3011" y="1483"/>
                    <a:pt x="2953" y="1505"/>
                    <a:pt x="2906" y="1505"/>
                  </a:cubicBezTo>
                  <a:cubicBezTo>
                    <a:pt x="2877" y="1505"/>
                    <a:pt x="2853" y="1497"/>
                    <a:pt x="2836" y="1478"/>
                  </a:cubicBezTo>
                  <a:cubicBezTo>
                    <a:pt x="2789" y="1434"/>
                    <a:pt x="2743" y="1397"/>
                    <a:pt x="2691" y="1397"/>
                  </a:cubicBezTo>
                  <a:cubicBezTo>
                    <a:pt x="2663" y="1397"/>
                    <a:pt x="2633" y="1407"/>
                    <a:pt x="2600" y="1433"/>
                  </a:cubicBezTo>
                  <a:cubicBezTo>
                    <a:pt x="2592" y="1440"/>
                    <a:pt x="2582" y="1443"/>
                    <a:pt x="2571" y="1443"/>
                  </a:cubicBezTo>
                  <a:cubicBezTo>
                    <a:pt x="2549" y="1443"/>
                    <a:pt x="2523" y="1433"/>
                    <a:pt x="2504" y="1433"/>
                  </a:cubicBezTo>
                  <a:cubicBezTo>
                    <a:pt x="2392" y="1433"/>
                    <a:pt x="2274" y="1455"/>
                    <a:pt x="2201" y="1573"/>
                  </a:cubicBezTo>
                  <a:cubicBezTo>
                    <a:pt x="2171" y="1636"/>
                    <a:pt x="2142" y="1667"/>
                    <a:pt x="2098" y="1667"/>
                  </a:cubicBezTo>
                  <a:cubicBezTo>
                    <a:pt x="2075" y="1667"/>
                    <a:pt x="2048" y="1658"/>
                    <a:pt x="2015" y="1641"/>
                  </a:cubicBezTo>
                  <a:cubicBezTo>
                    <a:pt x="1942" y="1641"/>
                    <a:pt x="1897" y="1618"/>
                    <a:pt x="1852" y="1596"/>
                  </a:cubicBezTo>
                  <a:cubicBezTo>
                    <a:pt x="1826" y="1585"/>
                    <a:pt x="1802" y="1573"/>
                    <a:pt x="1779" y="1573"/>
                  </a:cubicBezTo>
                  <a:cubicBezTo>
                    <a:pt x="1756" y="1573"/>
                    <a:pt x="1734" y="1585"/>
                    <a:pt x="1711" y="1618"/>
                  </a:cubicBezTo>
                  <a:cubicBezTo>
                    <a:pt x="1779" y="1692"/>
                    <a:pt x="1829" y="1810"/>
                    <a:pt x="1852" y="1922"/>
                  </a:cubicBezTo>
                  <a:cubicBezTo>
                    <a:pt x="1919" y="2181"/>
                    <a:pt x="1919" y="2440"/>
                    <a:pt x="1874" y="2699"/>
                  </a:cubicBezTo>
                  <a:cubicBezTo>
                    <a:pt x="1829" y="2862"/>
                    <a:pt x="1779" y="3025"/>
                    <a:pt x="1689" y="3166"/>
                  </a:cubicBezTo>
                  <a:cubicBezTo>
                    <a:pt x="1664" y="3209"/>
                    <a:pt x="1644" y="3266"/>
                    <a:pt x="1596" y="3266"/>
                  </a:cubicBezTo>
                  <a:cubicBezTo>
                    <a:pt x="1588" y="3266"/>
                    <a:pt x="1580" y="3264"/>
                    <a:pt x="1570" y="3261"/>
                  </a:cubicBezTo>
                  <a:cubicBezTo>
                    <a:pt x="1497" y="3261"/>
                    <a:pt x="1497" y="3188"/>
                    <a:pt x="1475" y="3143"/>
                  </a:cubicBezTo>
                  <a:cubicBezTo>
                    <a:pt x="1452" y="3047"/>
                    <a:pt x="1430" y="2935"/>
                    <a:pt x="1430" y="2839"/>
                  </a:cubicBezTo>
                  <a:cubicBezTo>
                    <a:pt x="1407" y="2603"/>
                    <a:pt x="1407" y="2372"/>
                    <a:pt x="1379" y="2136"/>
                  </a:cubicBezTo>
                  <a:cubicBezTo>
                    <a:pt x="1379" y="1973"/>
                    <a:pt x="1334" y="1900"/>
                    <a:pt x="1216" y="1900"/>
                  </a:cubicBezTo>
                  <a:cubicBezTo>
                    <a:pt x="1075" y="1900"/>
                    <a:pt x="1008" y="1973"/>
                    <a:pt x="957" y="2136"/>
                  </a:cubicBezTo>
                  <a:cubicBezTo>
                    <a:pt x="935" y="2204"/>
                    <a:pt x="935" y="2277"/>
                    <a:pt x="935" y="2344"/>
                  </a:cubicBezTo>
                  <a:cubicBezTo>
                    <a:pt x="890" y="2580"/>
                    <a:pt x="771" y="2766"/>
                    <a:pt x="608" y="2935"/>
                  </a:cubicBezTo>
                  <a:cubicBezTo>
                    <a:pt x="578" y="2963"/>
                    <a:pt x="557" y="2975"/>
                    <a:pt x="540" y="2975"/>
                  </a:cubicBezTo>
                  <a:cubicBezTo>
                    <a:pt x="517" y="2975"/>
                    <a:pt x="503" y="2950"/>
                    <a:pt x="490" y="2907"/>
                  </a:cubicBezTo>
                  <a:cubicBezTo>
                    <a:pt x="468" y="2862"/>
                    <a:pt x="468" y="2817"/>
                    <a:pt x="468" y="2766"/>
                  </a:cubicBezTo>
                  <a:cubicBezTo>
                    <a:pt x="445" y="2603"/>
                    <a:pt x="468" y="2440"/>
                    <a:pt x="490" y="2277"/>
                  </a:cubicBezTo>
                  <a:cubicBezTo>
                    <a:pt x="513" y="2114"/>
                    <a:pt x="563" y="1973"/>
                    <a:pt x="586" y="1810"/>
                  </a:cubicBezTo>
                  <a:cubicBezTo>
                    <a:pt x="608" y="1692"/>
                    <a:pt x="586" y="1641"/>
                    <a:pt x="468" y="1641"/>
                  </a:cubicBezTo>
                  <a:cubicBezTo>
                    <a:pt x="372" y="1641"/>
                    <a:pt x="304" y="1669"/>
                    <a:pt x="231" y="1737"/>
                  </a:cubicBezTo>
                  <a:cubicBezTo>
                    <a:pt x="186" y="1782"/>
                    <a:pt x="141" y="1877"/>
                    <a:pt x="91" y="1950"/>
                  </a:cubicBezTo>
                  <a:cubicBezTo>
                    <a:pt x="23" y="2181"/>
                    <a:pt x="1" y="2440"/>
                    <a:pt x="23" y="2676"/>
                  </a:cubicBezTo>
                  <a:cubicBezTo>
                    <a:pt x="46" y="2817"/>
                    <a:pt x="68" y="2935"/>
                    <a:pt x="164" y="3025"/>
                  </a:cubicBezTo>
                  <a:cubicBezTo>
                    <a:pt x="245" y="3107"/>
                    <a:pt x="338" y="3147"/>
                    <a:pt x="432" y="3147"/>
                  </a:cubicBezTo>
                  <a:cubicBezTo>
                    <a:pt x="525" y="3147"/>
                    <a:pt x="620" y="3107"/>
                    <a:pt x="704" y="3025"/>
                  </a:cubicBezTo>
                  <a:cubicBezTo>
                    <a:pt x="749" y="2980"/>
                    <a:pt x="771" y="2907"/>
                    <a:pt x="816" y="2839"/>
                  </a:cubicBezTo>
                  <a:cubicBezTo>
                    <a:pt x="845" y="2817"/>
                    <a:pt x="845" y="2766"/>
                    <a:pt x="912" y="2744"/>
                  </a:cubicBezTo>
                  <a:cubicBezTo>
                    <a:pt x="935" y="2907"/>
                    <a:pt x="935" y="3047"/>
                    <a:pt x="985" y="3188"/>
                  </a:cubicBezTo>
                  <a:cubicBezTo>
                    <a:pt x="1070" y="3402"/>
                    <a:pt x="1230" y="3521"/>
                    <a:pt x="1405" y="3521"/>
                  </a:cubicBezTo>
                  <a:cubicBezTo>
                    <a:pt x="1521" y="3521"/>
                    <a:pt x="1644" y="3469"/>
                    <a:pt x="1756" y="3357"/>
                  </a:cubicBezTo>
                  <a:cubicBezTo>
                    <a:pt x="1852" y="3261"/>
                    <a:pt x="1897" y="3121"/>
                    <a:pt x="1942" y="2980"/>
                  </a:cubicBezTo>
                  <a:cubicBezTo>
                    <a:pt x="2060" y="2603"/>
                    <a:pt x="2060" y="2204"/>
                    <a:pt x="1970" y="1832"/>
                  </a:cubicBezTo>
                  <a:cubicBezTo>
                    <a:pt x="1942" y="1810"/>
                    <a:pt x="1942" y="1782"/>
                    <a:pt x="1970" y="1759"/>
                  </a:cubicBezTo>
                  <a:cubicBezTo>
                    <a:pt x="1988" y="1750"/>
                    <a:pt x="2007" y="1744"/>
                    <a:pt x="2026" y="1744"/>
                  </a:cubicBezTo>
                  <a:cubicBezTo>
                    <a:pt x="2053" y="1744"/>
                    <a:pt x="2081" y="1755"/>
                    <a:pt x="2110" y="1782"/>
                  </a:cubicBezTo>
                  <a:cubicBezTo>
                    <a:pt x="2082" y="1900"/>
                    <a:pt x="2082" y="2018"/>
                    <a:pt x="2082" y="2136"/>
                  </a:cubicBezTo>
                  <a:cubicBezTo>
                    <a:pt x="2110" y="2277"/>
                    <a:pt x="2133" y="2417"/>
                    <a:pt x="2223" y="2535"/>
                  </a:cubicBezTo>
                  <a:cubicBezTo>
                    <a:pt x="2322" y="2653"/>
                    <a:pt x="2437" y="2704"/>
                    <a:pt x="2568" y="2704"/>
                  </a:cubicBezTo>
                  <a:cubicBezTo>
                    <a:pt x="2593" y="2704"/>
                    <a:pt x="2619" y="2702"/>
                    <a:pt x="2645" y="2699"/>
                  </a:cubicBezTo>
                  <a:cubicBezTo>
                    <a:pt x="2836" y="2676"/>
                    <a:pt x="2926" y="2558"/>
                    <a:pt x="2977" y="2395"/>
                  </a:cubicBezTo>
                  <a:cubicBezTo>
                    <a:pt x="2999" y="2254"/>
                    <a:pt x="3022" y="2114"/>
                    <a:pt x="2999" y="1973"/>
                  </a:cubicBezTo>
                  <a:cubicBezTo>
                    <a:pt x="2977" y="1855"/>
                    <a:pt x="2926" y="1714"/>
                    <a:pt x="2904" y="1596"/>
                  </a:cubicBezTo>
                  <a:cubicBezTo>
                    <a:pt x="2977" y="1573"/>
                    <a:pt x="3044" y="1551"/>
                    <a:pt x="3118" y="1500"/>
                  </a:cubicBezTo>
                  <a:cubicBezTo>
                    <a:pt x="3136" y="1491"/>
                    <a:pt x="3150" y="1486"/>
                    <a:pt x="3164" y="1486"/>
                  </a:cubicBezTo>
                  <a:cubicBezTo>
                    <a:pt x="3185" y="1486"/>
                    <a:pt x="3205" y="1498"/>
                    <a:pt x="3236" y="1528"/>
                  </a:cubicBezTo>
                  <a:cubicBezTo>
                    <a:pt x="3303" y="1641"/>
                    <a:pt x="3326" y="1737"/>
                    <a:pt x="3303" y="1855"/>
                  </a:cubicBezTo>
                  <a:cubicBezTo>
                    <a:pt x="3281" y="1995"/>
                    <a:pt x="3258" y="2136"/>
                    <a:pt x="3236" y="2277"/>
                  </a:cubicBezTo>
                  <a:cubicBezTo>
                    <a:pt x="3208" y="2535"/>
                    <a:pt x="3208" y="2766"/>
                    <a:pt x="3303" y="3002"/>
                  </a:cubicBezTo>
                  <a:cubicBezTo>
                    <a:pt x="3348" y="3121"/>
                    <a:pt x="3421" y="3239"/>
                    <a:pt x="3585" y="3261"/>
                  </a:cubicBezTo>
                  <a:cubicBezTo>
                    <a:pt x="3725" y="3261"/>
                    <a:pt x="3843" y="3188"/>
                    <a:pt x="3911" y="3076"/>
                  </a:cubicBezTo>
                  <a:cubicBezTo>
                    <a:pt x="3984" y="3002"/>
                    <a:pt x="4029" y="2935"/>
                    <a:pt x="4102" y="2839"/>
                  </a:cubicBezTo>
                  <a:cubicBezTo>
                    <a:pt x="4125" y="3002"/>
                    <a:pt x="4147" y="3143"/>
                    <a:pt x="4192" y="3261"/>
                  </a:cubicBezTo>
                  <a:cubicBezTo>
                    <a:pt x="4192" y="3320"/>
                    <a:pt x="4214" y="3384"/>
                    <a:pt x="4279" y="3384"/>
                  </a:cubicBezTo>
                  <a:cubicBezTo>
                    <a:pt x="4289" y="3384"/>
                    <a:pt x="4299" y="3382"/>
                    <a:pt x="4310" y="3379"/>
                  </a:cubicBezTo>
                  <a:cubicBezTo>
                    <a:pt x="4384" y="3379"/>
                    <a:pt x="4429" y="3329"/>
                    <a:pt x="4429" y="3261"/>
                  </a:cubicBezTo>
                  <a:cubicBezTo>
                    <a:pt x="4451" y="3047"/>
                    <a:pt x="4502" y="2839"/>
                    <a:pt x="4502" y="2625"/>
                  </a:cubicBezTo>
                  <a:cubicBezTo>
                    <a:pt x="4502" y="2603"/>
                    <a:pt x="4474" y="2558"/>
                    <a:pt x="4547" y="2558"/>
                  </a:cubicBezTo>
                  <a:cubicBezTo>
                    <a:pt x="4569" y="2603"/>
                    <a:pt x="4592" y="2676"/>
                    <a:pt x="4592" y="2744"/>
                  </a:cubicBezTo>
                  <a:cubicBezTo>
                    <a:pt x="4642" y="2957"/>
                    <a:pt x="4687" y="3166"/>
                    <a:pt x="4755" y="3379"/>
                  </a:cubicBezTo>
                  <a:cubicBezTo>
                    <a:pt x="4783" y="3498"/>
                    <a:pt x="4828" y="3610"/>
                    <a:pt x="4924" y="3706"/>
                  </a:cubicBezTo>
                  <a:cubicBezTo>
                    <a:pt x="4980" y="3765"/>
                    <a:pt x="5050" y="3794"/>
                    <a:pt x="5121" y="3794"/>
                  </a:cubicBezTo>
                  <a:cubicBezTo>
                    <a:pt x="5191" y="3794"/>
                    <a:pt x="5261" y="3765"/>
                    <a:pt x="5318" y="3706"/>
                  </a:cubicBezTo>
                  <a:cubicBezTo>
                    <a:pt x="5436" y="3565"/>
                    <a:pt x="5509" y="3379"/>
                    <a:pt x="5531" y="3188"/>
                  </a:cubicBezTo>
                  <a:cubicBezTo>
                    <a:pt x="5554" y="3166"/>
                    <a:pt x="5554" y="3121"/>
                    <a:pt x="5509" y="3098"/>
                  </a:cubicBezTo>
                  <a:cubicBezTo>
                    <a:pt x="5458" y="3098"/>
                    <a:pt x="5436" y="3143"/>
                    <a:pt x="5436" y="3166"/>
                  </a:cubicBezTo>
                  <a:cubicBezTo>
                    <a:pt x="5413" y="3216"/>
                    <a:pt x="5413" y="3239"/>
                    <a:pt x="5413" y="3284"/>
                  </a:cubicBezTo>
                  <a:cubicBezTo>
                    <a:pt x="5368" y="3379"/>
                    <a:pt x="5318" y="3469"/>
                    <a:pt x="5250" y="3543"/>
                  </a:cubicBezTo>
                  <a:cubicBezTo>
                    <a:pt x="5177" y="3520"/>
                    <a:pt x="5205" y="3447"/>
                    <a:pt x="5205" y="3402"/>
                  </a:cubicBezTo>
                  <a:cubicBezTo>
                    <a:pt x="5205" y="3261"/>
                    <a:pt x="5177" y="3098"/>
                    <a:pt x="5154" y="2957"/>
                  </a:cubicBezTo>
                  <a:cubicBezTo>
                    <a:pt x="5132" y="2676"/>
                    <a:pt x="5014" y="2485"/>
                    <a:pt x="4755" y="2372"/>
                  </a:cubicBezTo>
                  <a:cubicBezTo>
                    <a:pt x="4755" y="2344"/>
                    <a:pt x="4755" y="2344"/>
                    <a:pt x="4732" y="2322"/>
                  </a:cubicBezTo>
                  <a:cubicBezTo>
                    <a:pt x="4806" y="2254"/>
                    <a:pt x="4924" y="2181"/>
                    <a:pt x="4991" y="2114"/>
                  </a:cubicBezTo>
                  <a:cubicBezTo>
                    <a:pt x="5036" y="2063"/>
                    <a:pt x="5087" y="2018"/>
                    <a:pt x="5132" y="1973"/>
                  </a:cubicBezTo>
                  <a:cubicBezTo>
                    <a:pt x="5177" y="1900"/>
                    <a:pt x="5154" y="1832"/>
                    <a:pt x="5064" y="1832"/>
                  </a:cubicBezTo>
                  <a:cubicBezTo>
                    <a:pt x="5014" y="1832"/>
                    <a:pt x="4969" y="1832"/>
                    <a:pt x="4924" y="1855"/>
                  </a:cubicBezTo>
                  <a:cubicBezTo>
                    <a:pt x="4806" y="1922"/>
                    <a:pt x="4710" y="2018"/>
                    <a:pt x="4614" y="2114"/>
                  </a:cubicBezTo>
                  <a:cubicBezTo>
                    <a:pt x="4569" y="2136"/>
                    <a:pt x="4569" y="2181"/>
                    <a:pt x="4502" y="2181"/>
                  </a:cubicBezTo>
                  <a:cubicBezTo>
                    <a:pt x="4502" y="2018"/>
                    <a:pt x="4502" y="1855"/>
                    <a:pt x="4547" y="1714"/>
                  </a:cubicBezTo>
                  <a:cubicBezTo>
                    <a:pt x="4642" y="1478"/>
                    <a:pt x="4710" y="1219"/>
                    <a:pt x="4755" y="966"/>
                  </a:cubicBezTo>
                  <a:cubicBezTo>
                    <a:pt x="4806" y="707"/>
                    <a:pt x="4828" y="448"/>
                    <a:pt x="4755" y="189"/>
                  </a:cubicBezTo>
                  <a:cubicBezTo>
                    <a:pt x="4732" y="94"/>
                    <a:pt x="4710" y="26"/>
                    <a:pt x="4592" y="4"/>
                  </a:cubicBezTo>
                  <a:cubicBezTo>
                    <a:pt x="4579" y="1"/>
                    <a:pt x="4567" y="0"/>
                    <a:pt x="4556" y="0"/>
                  </a:cubicBezTo>
                  <a:close/>
                </a:path>
              </a:pathLst>
            </a:custGeom>
            <a:solidFill>
              <a:srgbClr val="448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9" name="Google Shape;819;p29"/>
          <p:cNvSpPr/>
          <p:nvPr/>
        </p:nvSpPr>
        <p:spPr>
          <a:xfrm>
            <a:off x="566814" y="1902100"/>
            <a:ext cx="1163700" cy="32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Monday</a:t>
            </a:r>
            <a:endParaRPr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0" name="Google Shape;820;p29"/>
          <p:cNvSpPr/>
          <p:nvPr/>
        </p:nvSpPr>
        <p:spPr>
          <a:xfrm>
            <a:off x="566814" y="2307925"/>
            <a:ext cx="1163700" cy="32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Tuesday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21" name="Google Shape;821;p29"/>
          <p:cNvSpPr/>
          <p:nvPr/>
        </p:nvSpPr>
        <p:spPr>
          <a:xfrm>
            <a:off x="566814" y="2713750"/>
            <a:ext cx="1163700" cy="32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Wednesday</a:t>
            </a:r>
            <a:endParaRPr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2" name="Google Shape;822;p29"/>
          <p:cNvSpPr/>
          <p:nvPr/>
        </p:nvSpPr>
        <p:spPr>
          <a:xfrm>
            <a:off x="566814" y="3119574"/>
            <a:ext cx="1163700" cy="32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Thursday</a:t>
            </a:r>
            <a:endParaRPr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3" name="Google Shape;823;p29"/>
          <p:cNvSpPr/>
          <p:nvPr/>
        </p:nvSpPr>
        <p:spPr>
          <a:xfrm>
            <a:off x="566814" y="3525399"/>
            <a:ext cx="1163700" cy="32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Friday</a:t>
            </a:r>
            <a:endParaRPr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4" name="Google Shape;824;p29"/>
          <p:cNvSpPr/>
          <p:nvPr/>
        </p:nvSpPr>
        <p:spPr>
          <a:xfrm>
            <a:off x="566814" y="3931224"/>
            <a:ext cx="1163700" cy="32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Saturday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566814" y="4337049"/>
            <a:ext cx="1163700" cy="323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Sunday</a:t>
            </a:r>
            <a:endParaRPr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6" name="Google Shape;826;p29"/>
          <p:cNvSpPr txBox="1"/>
          <p:nvPr/>
        </p:nvSpPr>
        <p:spPr>
          <a:xfrm>
            <a:off x="7106100" y="4035250"/>
            <a:ext cx="1588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use these stickers to customize your planner</a:t>
            </a:r>
            <a:endParaRPr sz="11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1" name="Google Shape;831;p30"/>
          <p:cNvGraphicFramePr/>
          <p:nvPr/>
        </p:nvGraphicFramePr>
        <p:xfrm>
          <a:off x="2516038" y="940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882650"/>
                <a:gridCol w="882650"/>
                <a:gridCol w="882650"/>
                <a:gridCol w="882650"/>
                <a:gridCol w="882650"/>
                <a:gridCol w="882650"/>
                <a:gridCol w="882650"/>
              </a:tblGrid>
              <a:tr h="417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SUNDAY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SATURDAY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32" name="Google Shape;832;p3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833" name="Google Shape;833;p30"/>
          <p:cNvSpPr/>
          <p:nvPr/>
        </p:nvSpPr>
        <p:spPr>
          <a:xfrm>
            <a:off x="3675988" y="2138125"/>
            <a:ext cx="329053" cy="282803"/>
          </a:xfrm>
          <a:custGeom>
            <a:rect b="b" l="l" r="r" t="t"/>
            <a:pathLst>
              <a:path extrusionOk="0" h="2476" w="2881">
                <a:moveTo>
                  <a:pt x="427" y="1"/>
                </a:moveTo>
                <a:cubicBezTo>
                  <a:pt x="404" y="1"/>
                  <a:pt x="386" y="6"/>
                  <a:pt x="372" y="18"/>
                </a:cubicBezTo>
                <a:cubicBezTo>
                  <a:pt x="327" y="63"/>
                  <a:pt x="349" y="113"/>
                  <a:pt x="372" y="158"/>
                </a:cubicBezTo>
                <a:cubicBezTo>
                  <a:pt x="400" y="203"/>
                  <a:pt x="422" y="254"/>
                  <a:pt x="467" y="276"/>
                </a:cubicBezTo>
                <a:cubicBezTo>
                  <a:pt x="653" y="535"/>
                  <a:pt x="867" y="794"/>
                  <a:pt x="1052" y="1047"/>
                </a:cubicBezTo>
                <a:cubicBezTo>
                  <a:pt x="1148" y="1165"/>
                  <a:pt x="1148" y="1188"/>
                  <a:pt x="1030" y="1284"/>
                </a:cubicBezTo>
                <a:cubicBezTo>
                  <a:pt x="771" y="1520"/>
                  <a:pt x="512" y="1751"/>
                  <a:pt x="259" y="2009"/>
                </a:cubicBezTo>
                <a:cubicBezTo>
                  <a:pt x="186" y="2105"/>
                  <a:pt x="118" y="2201"/>
                  <a:pt x="45" y="2268"/>
                </a:cubicBezTo>
                <a:cubicBezTo>
                  <a:pt x="23" y="2313"/>
                  <a:pt x="0" y="2386"/>
                  <a:pt x="68" y="2431"/>
                </a:cubicBezTo>
                <a:cubicBezTo>
                  <a:pt x="83" y="2447"/>
                  <a:pt x="123" y="2476"/>
                  <a:pt x="160" y="2476"/>
                </a:cubicBezTo>
                <a:cubicBezTo>
                  <a:pt x="177" y="2476"/>
                  <a:pt x="194" y="2470"/>
                  <a:pt x="208" y="2454"/>
                </a:cubicBezTo>
                <a:cubicBezTo>
                  <a:pt x="259" y="2431"/>
                  <a:pt x="304" y="2409"/>
                  <a:pt x="349" y="2364"/>
                </a:cubicBezTo>
                <a:cubicBezTo>
                  <a:pt x="630" y="2128"/>
                  <a:pt x="934" y="1891"/>
                  <a:pt x="1215" y="1661"/>
                </a:cubicBezTo>
                <a:cubicBezTo>
                  <a:pt x="1311" y="1590"/>
                  <a:pt x="1353" y="1549"/>
                  <a:pt x="1389" y="1549"/>
                </a:cubicBezTo>
                <a:cubicBezTo>
                  <a:pt x="1425" y="1549"/>
                  <a:pt x="1455" y="1590"/>
                  <a:pt x="1525" y="1683"/>
                </a:cubicBezTo>
                <a:cubicBezTo>
                  <a:pt x="1688" y="1891"/>
                  <a:pt x="1851" y="2083"/>
                  <a:pt x="2037" y="2268"/>
                </a:cubicBezTo>
                <a:cubicBezTo>
                  <a:pt x="2088" y="2313"/>
                  <a:pt x="2155" y="2364"/>
                  <a:pt x="2251" y="2386"/>
                </a:cubicBezTo>
                <a:cubicBezTo>
                  <a:pt x="2269" y="2396"/>
                  <a:pt x="2288" y="2401"/>
                  <a:pt x="2307" y="2401"/>
                </a:cubicBezTo>
                <a:cubicBezTo>
                  <a:pt x="2334" y="2401"/>
                  <a:pt x="2362" y="2390"/>
                  <a:pt x="2391" y="2364"/>
                </a:cubicBezTo>
                <a:cubicBezTo>
                  <a:pt x="2414" y="2313"/>
                  <a:pt x="2391" y="2268"/>
                  <a:pt x="2369" y="2246"/>
                </a:cubicBezTo>
                <a:cubicBezTo>
                  <a:pt x="2200" y="2009"/>
                  <a:pt x="2059" y="1779"/>
                  <a:pt x="1896" y="1542"/>
                </a:cubicBezTo>
                <a:cubicBezTo>
                  <a:pt x="1851" y="1447"/>
                  <a:pt x="1733" y="1379"/>
                  <a:pt x="1733" y="1284"/>
                </a:cubicBezTo>
                <a:cubicBezTo>
                  <a:pt x="1756" y="1165"/>
                  <a:pt x="1896" y="1143"/>
                  <a:pt x="1969" y="1075"/>
                </a:cubicBezTo>
                <a:cubicBezTo>
                  <a:pt x="2200" y="884"/>
                  <a:pt x="2436" y="698"/>
                  <a:pt x="2673" y="513"/>
                </a:cubicBezTo>
                <a:cubicBezTo>
                  <a:pt x="2763" y="440"/>
                  <a:pt x="2836" y="344"/>
                  <a:pt x="2881" y="231"/>
                </a:cubicBezTo>
                <a:cubicBezTo>
                  <a:pt x="2881" y="145"/>
                  <a:pt x="2785" y="59"/>
                  <a:pt x="2684" y="59"/>
                </a:cubicBezTo>
                <a:cubicBezTo>
                  <a:pt x="2673" y="59"/>
                  <a:pt x="2661" y="60"/>
                  <a:pt x="2650" y="63"/>
                </a:cubicBezTo>
                <a:cubicBezTo>
                  <a:pt x="2481" y="91"/>
                  <a:pt x="2341" y="158"/>
                  <a:pt x="2228" y="254"/>
                </a:cubicBezTo>
                <a:cubicBezTo>
                  <a:pt x="2014" y="440"/>
                  <a:pt x="1778" y="625"/>
                  <a:pt x="1570" y="817"/>
                </a:cubicBezTo>
                <a:cubicBezTo>
                  <a:pt x="1503" y="873"/>
                  <a:pt x="1468" y="903"/>
                  <a:pt x="1436" y="903"/>
                </a:cubicBezTo>
                <a:cubicBezTo>
                  <a:pt x="1402" y="903"/>
                  <a:pt x="1373" y="867"/>
                  <a:pt x="1311" y="794"/>
                </a:cubicBezTo>
                <a:cubicBezTo>
                  <a:pt x="1148" y="603"/>
                  <a:pt x="962" y="417"/>
                  <a:pt x="793" y="203"/>
                </a:cubicBezTo>
                <a:cubicBezTo>
                  <a:pt x="703" y="136"/>
                  <a:pt x="630" y="40"/>
                  <a:pt x="512" y="18"/>
                </a:cubicBezTo>
                <a:cubicBezTo>
                  <a:pt x="478" y="6"/>
                  <a:pt x="450" y="1"/>
                  <a:pt x="427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30"/>
          <p:cNvSpPr/>
          <p:nvPr/>
        </p:nvSpPr>
        <p:spPr>
          <a:xfrm>
            <a:off x="5448427" y="3214078"/>
            <a:ext cx="276400" cy="272066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30"/>
          <p:cNvSpPr/>
          <p:nvPr/>
        </p:nvSpPr>
        <p:spPr>
          <a:xfrm>
            <a:off x="4543775" y="3746950"/>
            <a:ext cx="329053" cy="282803"/>
          </a:xfrm>
          <a:custGeom>
            <a:rect b="b" l="l" r="r" t="t"/>
            <a:pathLst>
              <a:path extrusionOk="0" h="2476" w="2881">
                <a:moveTo>
                  <a:pt x="427" y="1"/>
                </a:moveTo>
                <a:cubicBezTo>
                  <a:pt x="404" y="1"/>
                  <a:pt x="386" y="6"/>
                  <a:pt x="372" y="18"/>
                </a:cubicBezTo>
                <a:cubicBezTo>
                  <a:pt x="327" y="63"/>
                  <a:pt x="349" y="113"/>
                  <a:pt x="372" y="158"/>
                </a:cubicBezTo>
                <a:cubicBezTo>
                  <a:pt x="400" y="203"/>
                  <a:pt x="422" y="254"/>
                  <a:pt x="467" y="276"/>
                </a:cubicBezTo>
                <a:cubicBezTo>
                  <a:pt x="653" y="535"/>
                  <a:pt x="867" y="794"/>
                  <a:pt x="1052" y="1047"/>
                </a:cubicBezTo>
                <a:cubicBezTo>
                  <a:pt x="1148" y="1165"/>
                  <a:pt x="1148" y="1188"/>
                  <a:pt x="1030" y="1284"/>
                </a:cubicBezTo>
                <a:cubicBezTo>
                  <a:pt x="771" y="1520"/>
                  <a:pt x="512" y="1751"/>
                  <a:pt x="259" y="2009"/>
                </a:cubicBezTo>
                <a:cubicBezTo>
                  <a:pt x="186" y="2105"/>
                  <a:pt x="118" y="2201"/>
                  <a:pt x="45" y="2268"/>
                </a:cubicBezTo>
                <a:cubicBezTo>
                  <a:pt x="23" y="2313"/>
                  <a:pt x="0" y="2386"/>
                  <a:pt x="68" y="2431"/>
                </a:cubicBezTo>
                <a:cubicBezTo>
                  <a:pt x="83" y="2447"/>
                  <a:pt x="123" y="2476"/>
                  <a:pt x="160" y="2476"/>
                </a:cubicBezTo>
                <a:cubicBezTo>
                  <a:pt x="177" y="2476"/>
                  <a:pt x="194" y="2470"/>
                  <a:pt x="208" y="2454"/>
                </a:cubicBezTo>
                <a:cubicBezTo>
                  <a:pt x="259" y="2431"/>
                  <a:pt x="304" y="2409"/>
                  <a:pt x="349" y="2364"/>
                </a:cubicBezTo>
                <a:cubicBezTo>
                  <a:pt x="630" y="2128"/>
                  <a:pt x="934" y="1891"/>
                  <a:pt x="1215" y="1661"/>
                </a:cubicBezTo>
                <a:cubicBezTo>
                  <a:pt x="1311" y="1590"/>
                  <a:pt x="1353" y="1549"/>
                  <a:pt x="1389" y="1549"/>
                </a:cubicBezTo>
                <a:cubicBezTo>
                  <a:pt x="1425" y="1549"/>
                  <a:pt x="1455" y="1590"/>
                  <a:pt x="1525" y="1683"/>
                </a:cubicBezTo>
                <a:cubicBezTo>
                  <a:pt x="1688" y="1891"/>
                  <a:pt x="1851" y="2083"/>
                  <a:pt x="2037" y="2268"/>
                </a:cubicBezTo>
                <a:cubicBezTo>
                  <a:pt x="2088" y="2313"/>
                  <a:pt x="2155" y="2364"/>
                  <a:pt x="2251" y="2386"/>
                </a:cubicBezTo>
                <a:cubicBezTo>
                  <a:pt x="2269" y="2396"/>
                  <a:pt x="2288" y="2401"/>
                  <a:pt x="2307" y="2401"/>
                </a:cubicBezTo>
                <a:cubicBezTo>
                  <a:pt x="2334" y="2401"/>
                  <a:pt x="2362" y="2390"/>
                  <a:pt x="2391" y="2364"/>
                </a:cubicBezTo>
                <a:cubicBezTo>
                  <a:pt x="2414" y="2313"/>
                  <a:pt x="2391" y="2268"/>
                  <a:pt x="2369" y="2246"/>
                </a:cubicBezTo>
                <a:cubicBezTo>
                  <a:pt x="2200" y="2009"/>
                  <a:pt x="2059" y="1779"/>
                  <a:pt x="1896" y="1542"/>
                </a:cubicBezTo>
                <a:cubicBezTo>
                  <a:pt x="1851" y="1447"/>
                  <a:pt x="1733" y="1379"/>
                  <a:pt x="1733" y="1284"/>
                </a:cubicBezTo>
                <a:cubicBezTo>
                  <a:pt x="1756" y="1165"/>
                  <a:pt x="1896" y="1143"/>
                  <a:pt x="1969" y="1075"/>
                </a:cubicBezTo>
                <a:cubicBezTo>
                  <a:pt x="2200" y="884"/>
                  <a:pt x="2436" y="698"/>
                  <a:pt x="2673" y="513"/>
                </a:cubicBezTo>
                <a:cubicBezTo>
                  <a:pt x="2763" y="440"/>
                  <a:pt x="2836" y="344"/>
                  <a:pt x="2881" y="231"/>
                </a:cubicBezTo>
                <a:cubicBezTo>
                  <a:pt x="2881" y="145"/>
                  <a:pt x="2785" y="59"/>
                  <a:pt x="2684" y="59"/>
                </a:cubicBezTo>
                <a:cubicBezTo>
                  <a:pt x="2673" y="59"/>
                  <a:pt x="2661" y="60"/>
                  <a:pt x="2650" y="63"/>
                </a:cubicBezTo>
                <a:cubicBezTo>
                  <a:pt x="2481" y="91"/>
                  <a:pt x="2341" y="158"/>
                  <a:pt x="2228" y="254"/>
                </a:cubicBezTo>
                <a:cubicBezTo>
                  <a:pt x="2014" y="440"/>
                  <a:pt x="1778" y="625"/>
                  <a:pt x="1570" y="817"/>
                </a:cubicBezTo>
                <a:cubicBezTo>
                  <a:pt x="1503" y="873"/>
                  <a:pt x="1468" y="903"/>
                  <a:pt x="1436" y="903"/>
                </a:cubicBezTo>
                <a:cubicBezTo>
                  <a:pt x="1402" y="903"/>
                  <a:pt x="1373" y="867"/>
                  <a:pt x="1311" y="794"/>
                </a:cubicBezTo>
                <a:cubicBezTo>
                  <a:pt x="1148" y="603"/>
                  <a:pt x="962" y="417"/>
                  <a:pt x="793" y="203"/>
                </a:cubicBezTo>
                <a:cubicBezTo>
                  <a:pt x="703" y="136"/>
                  <a:pt x="630" y="40"/>
                  <a:pt x="512" y="18"/>
                </a:cubicBezTo>
                <a:cubicBezTo>
                  <a:pt x="478" y="6"/>
                  <a:pt x="450" y="1"/>
                  <a:pt x="427" y="1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30"/>
          <p:cNvSpPr txBox="1"/>
          <p:nvPr/>
        </p:nvSpPr>
        <p:spPr>
          <a:xfrm>
            <a:off x="593075" y="1616525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Sport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37" name="Google Shape;837;p30"/>
          <p:cNvSpPr txBox="1"/>
          <p:nvPr/>
        </p:nvSpPr>
        <p:spPr>
          <a:xfrm>
            <a:off x="593075" y="216013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Drink water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38" name="Google Shape;838;p30"/>
          <p:cNvSpPr txBox="1"/>
          <p:nvPr/>
        </p:nvSpPr>
        <p:spPr>
          <a:xfrm>
            <a:off x="593075" y="2703735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Eat healthy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39" name="Google Shape;839;p30"/>
          <p:cNvSpPr txBox="1"/>
          <p:nvPr/>
        </p:nvSpPr>
        <p:spPr>
          <a:xfrm>
            <a:off x="593075" y="324734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Write your activity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40" name="Google Shape;840;p30"/>
          <p:cNvSpPr txBox="1"/>
          <p:nvPr/>
        </p:nvSpPr>
        <p:spPr>
          <a:xfrm>
            <a:off x="593075" y="3790945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Write your task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841" name="Google Shape;841;p30"/>
          <p:cNvSpPr txBox="1"/>
          <p:nvPr/>
        </p:nvSpPr>
        <p:spPr>
          <a:xfrm>
            <a:off x="593075" y="433455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Write your goal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842" name="Google Shape;842;p30"/>
          <p:cNvGrpSpPr/>
          <p:nvPr/>
        </p:nvGrpSpPr>
        <p:grpSpPr>
          <a:xfrm>
            <a:off x="457172" y="940642"/>
            <a:ext cx="8237427" cy="3808425"/>
            <a:chOff x="457172" y="940642"/>
            <a:chExt cx="8237427" cy="3808425"/>
          </a:xfrm>
        </p:grpSpPr>
        <p:sp>
          <p:nvSpPr>
            <p:cNvPr id="843" name="Google Shape;843;p30"/>
            <p:cNvSpPr/>
            <p:nvPr/>
          </p:nvSpPr>
          <p:spPr>
            <a:xfrm>
              <a:off x="457172" y="1358625"/>
              <a:ext cx="8237427" cy="3390442"/>
            </a:xfrm>
            <a:custGeom>
              <a:rect b="b" l="l" r="r" t="t"/>
              <a:pathLst>
                <a:path extrusionOk="0" h="12602" w="14804">
                  <a:moveTo>
                    <a:pt x="10888" y="12408"/>
                  </a:moveTo>
                  <a:cubicBezTo>
                    <a:pt x="10764" y="12408"/>
                    <a:pt x="10601" y="12408"/>
                    <a:pt x="10407" y="12439"/>
                  </a:cubicBezTo>
                  <a:lnTo>
                    <a:pt x="9918" y="12439"/>
                  </a:lnTo>
                  <a:cubicBezTo>
                    <a:pt x="9763" y="12439"/>
                    <a:pt x="9601" y="12439"/>
                    <a:pt x="9407" y="12408"/>
                  </a:cubicBezTo>
                  <a:lnTo>
                    <a:pt x="8825" y="12408"/>
                  </a:lnTo>
                  <a:lnTo>
                    <a:pt x="8337" y="12408"/>
                  </a:lnTo>
                  <a:lnTo>
                    <a:pt x="8306" y="12408"/>
                  </a:lnTo>
                  <a:cubicBezTo>
                    <a:pt x="8143" y="12439"/>
                    <a:pt x="7980" y="12439"/>
                    <a:pt x="7825" y="12439"/>
                  </a:cubicBezTo>
                  <a:lnTo>
                    <a:pt x="7305" y="12439"/>
                  </a:lnTo>
                  <a:cubicBezTo>
                    <a:pt x="7142" y="12470"/>
                    <a:pt x="6980" y="12439"/>
                    <a:pt x="6817" y="12408"/>
                  </a:cubicBezTo>
                  <a:lnTo>
                    <a:pt x="6786" y="12408"/>
                  </a:lnTo>
                  <a:cubicBezTo>
                    <a:pt x="6623" y="12377"/>
                    <a:pt x="6429" y="12377"/>
                    <a:pt x="6274" y="12377"/>
                  </a:cubicBezTo>
                  <a:cubicBezTo>
                    <a:pt x="6080" y="12408"/>
                    <a:pt x="5917" y="12408"/>
                    <a:pt x="5754" y="12408"/>
                  </a:cubicBezTo>
                  <a:cubicBezTo>
                    <a:pt x="5591" y="12439"/>
                    <a:pt x="5429" y="12439"/>
                    <a:pt x="5235" y="12408"/>
                  </a:cubicBezTo>
                  <a:cubicBezTo>
                    <a:pt x="5072" y="12408"/>
                    <a:pt x="4878" y="12408"/>
                    <a:pt x="4723" y="12439"/>
                  </a:cubicBezTo>
                  <a:lnTo>
                    <a:pt x="4203" y="12439"/>
                  </a:lnTo>
                  <a:lnTo>
                    <a:pt x="3653" y="12439"/>
                  </a:lnTo>
                  <a:lnTo>
                    <a:pt x="3133" y="12439"/>
                  </a:lnTo>
                  <a:lnTo>
                    <a:pt x="2653" y="12439"/>
                  </a:lnTo>
                  <a:lnTo>
                    <a:pt x="2164" y="12439"/>
                  </a:lnTo>
                  <a:cubicBezTo>
                    <a:pt x="1970" y="12470"/>
                    <a:pt x="1815" y="12470"/>
                    <a:pt x="1621" y="12470"/>
                  </a:cubicBezTo>
                  <a:cubicBezTo>
                    <a:pt x="1458" y="12470"/>
                    <a:pt x="1265" y="12470"/>
                    <a:pt x="1102" y="12439"/>
                  </a:cubicBezTo>
                  <a:lnTo>
                    <a:pt x="551" y="12439"/>
                  </a:lnTo>
                  <a:cubicBezTo>
                    <a:pt x="388" y="12470"/>
                    <a:pt x="225" y="12470"/>
                    <a:pt x="101" y="12439"/>
                  </a:cubicBezTo>
                  <a:cubicBezTo>
                    <a:pt x="70" y="12408"/>
                    <a:pt x="32" y="12439"/>
                    <a:pt x="32" y="12439"/>
                  </a:cubicBezTo>
                  <a:lnTo>
                    <a:pt x="1" y="12470"/>
                  </a:lnTo>
                  <a:lnTo>
                    <a:pt x="1" y="12540"/>
                  </a:lnTo>
                  <a:cubicBezTo>
                    <a:pt x="32" y="12540"/>
                    <a:pt x="32" y="12540"/>
                    <a:pt x="70" y="12571"/>
                  </a:cubicBezTo>
                  <a:cubicBezTo>
                    <a:pt x="225" y="12602"/>
                    <a:pt x="388" y="12602"/>
                    <a:pt x="551" y="12571"/>
                  </a:cubicBezTo>
                  <a:lnTo>
                    <a:pt x="551" y="12571"/>
                  </a:lnTo>
                  <a:lnTo>
                    <a:pt x="1071" y="12571"/>
                  </a:lnTo>
                  <a:cubicBezTo>
                    <a:pt x="1265" y="12602"/>
                    <a:pt x="1458" y="12602"/>
                    <a:pt x="1621" y="12602"/>
                  </a:cubicBezTo>
                  <a:cubicBezTo>
                    <a:pt x="1815" y="12602"/>
                    <a:pt x="2009" y="12602"/>
                    <a:pt x="2164" y="12571"/>
                  </a:cubicBezTo>
                  <a:lnTo>
                    <a:pt x="2653" y="12571"/>
                  </a:lnTo>
                  <a:lnTo>
                    <a:pt x="3133" y="12571"/>
                  </a:lnTo>
                  <a:lnTo>
                    <a:pt x="3653" y="12571"/>
                  </a:lnTo>
                  <a:lnTo>
                    <a:pt x="4203" y="12571"/>
                  </a:lnTo>
                  <a:lnTo>
                    <a:pt x="4754" y="12571"/>
                  </a:lnTo>
                  <a:cubicBezTo>
                    <a:pt x="4878" y="12540"/>
                    <a:pt x="5072" y="12540"/>
                    <a:pt x="5235" y="12540"/>
                  </a:cubicBezTo>
                  <a:cubicBezTo>
                    <a:pt x="5429" y="12571"/>
                    <a:pt x="5591" y="12571"/>
                    <a:pt x="5754" y="12540"/>
                  </a:cubicBezTo>
                  <a:cubicBezTo>
                    <a:pt x="5917" y="12540"/>
                    <a:pt x="6080" y="12540"/>
                    <a:pt x="6274" y="12509"/>
                  </a:cubicBezTo>
                  <a:cubicBezTo>
                    <a:pt x="6429" y="12509"/>
                    <a:pt x="6623" y="12509"/>
                    <a:pt x="6786" y="12540"/>
                  </a:cubicBezTo>
                  <a:cubicBezTo>
                    <a:pt x="6949" y="12571"/>
                    <a:pt x="7142" y="12602"/>
                    <a:pt x="7305" y="12571"/>
                  </a:cubicBezTo>
                  <a:lnTo>
                    <a:pt x="7825" y="12571"/>
                  </a:lnTo>
                  <a:cubicBezTo>
                    <a:pt x="7980" y="12571"/>
                    <a:pt x="8174" y="12571"/>
                    <a:pt x="8337" y="12540"/>
                  </a:cubicBezTo>
                  <a:lnTo>
                    <a:pt x="8825" y="12540"/>
                  </a:lnTo>
                  <a:lnTo>
                    <a:pt x="9407" y="12540"/>
                  </a:lnTo>
                  <a:cubicBezTo>
                    <a:pt x="9601" y="12571"/>
                    <a:pt x="9763" y="12571"/>
                    <a:pt x="9918" y="12571"/>
                  </a:cubicBezTo>
                  <a:lnTo>
                    <a:pt x="10438" y="12571"/>
                  </a:lnTo>
                  <a:cubicBezTo>
                    <a:pt x="10601" y="12540"/>
                    <a:pt x="10764" y="12540"/>
                    <a:pt x="10888" y="12540"/>
                  </a:cubicBezTo>
                  <a:cubicBezTo>
                    <a:pt x="11051" y="12540"/>
                    <a:pt x="11244" y="12540"/>
                    <a:pt x="11438" y="12509"/>
                  </a:cubicBezTo>
                  <a:lnTo>
                    <a:pt x="11958" y="12509"/>
                  </a:lnTo>
                  <a:cubicBezTo>
                    <a:pt x="12121" y="12509"/>
                    <a:pt x="12284" y="12540"/>
                    <a:pt x="12477" y="12540"/>
                  </a:cubicBezTo>
                  <a:cubicBezTo>
                    <a:pt x="12671" y="12571"/>
                    <a:pt x="12826" y="12540"/>
                    <a:pt x="13020" y="12509"/>
                  </a:cubicBezTo>
                  <a:cubicBezTo>
                    <a:pt x="13183" y="12470"/>
                    <a:pt x="13346" y="12470"/>
                    <a:pt x="13540" y="12509"/>
                  </a:cubicBezTo>
                  <a:lnTo>
                    <a:pt x="14028" y="12509"/>
                  </a:lnTo>
                  <a:cubicBezTo>
                    <a:pt x="14183" y="12470"/>
                    <a:pt x="14284" y="12470"/>
                    <a:pt x="14346" y="12509"/>
                  </a:cubicBezTo>
                  <a:lnTo>
                    <a:pt x="14734" y="12509"/>
                  </a:lnTo>
                  <a:cubicBezTo>
                    <a:pt x="14765" y="12509"/>
                    <a:pt x="14765" y="12470"/>
                    <a:pt x="14804" y="12470"/>
                  </a:cubicBezTo>
                  <a:lnTo>
                    <a:pt x="14804" y="12439"/>
                  </a:lnTo>
                  <a:cubicBezTo>
                    <a:pt x="14804" y="12408"/>
                    <a:pt x="14804" y="12408"/>
                    <a:pt x="14765" y="12377"/>
                  </a:cubicBezTo>
                  <a:lnTo>
                    <a:pt x="14734" y="12377"/>
                  </a:lnTo>
                  <a:lnTo>
                    <a:pt x="14377" y="12377"/>
                  </a:lnTo>
                  <a:cubicBezTo>
                    <a:pt x="14315" y="12346"/>
                    <a:pt x="14183" y="12346"/>
                    <a:pt x="14028" y="12377"/>
                  </a:cubicBezTo>
                  <a:lnTo>
                    <a:pt x="13540" y="12377"/>
                  </a:lnTo>
                  <a:lnTo>
                    <a:pt x="13540" y="12377"/>
                  </a:lnTo>
                  <a:cubicBezTo>
                    <a:pt x="13346" y="12346"/>
                    <a:pt x="13183" y="12346"/>
                    <a:pt x="12989" y="12377"/>
                  </a:cubicBezTo>
                  <a:cubicBezTo>
                    <a:pt x="12826" y="12408"/>
                    <a:pt x="12671" y="12439"/>
                    <a:pt x="12477" y="12408"/>
                  </a:cubicBezTo>
                  <a:cubicBezTo>
                    <a:pt x="12315" y="12408"/>
                    <a:pt x="12121" y="12377"/>
                    <a:pt x="11958" y="12377"/>
                  </a:cubicBezTo>
                  <a:lnTo>
                    <a:pt x="11407" y="12377"/>
                  </a:lnTo>
                  <a:cubicBezTo>
                    <a:pt x="11244" y="12408"/>
                    <a:pt x="11051" y="12408"/>
                    <a:pt x="10888" y="12408"/>
                  </a:cubicBezTo>
                  <a:close/>
                  <a:moveTo>
                    <a:pt x="11438" y="10500"/>
                  </a:moveTo>
                  <a:cubicBezTo>
                    <a:pt x="11632" y="10500"/>
                    <a:pt x="11795" y="10500"/>
                    <a:pt x="11989" y="10469"/>
                  </a:cubicBezTo>
                  <a:lnTo>
                    <a:pt x="12508" y="10469"/>
                  </a:lnTo>
                  <a:lnTo>
                    <a:pt x="12989" y="10469"/>
                  </a:lnTo>
                  <a:lnTo>
                    <a:pt x="12989" y="10469"/>
                  </a:lnTo>
                  <a:lnTo>
                    <a:pt x="13509" y="10469"/>
                  </a:lnTo>
                  <a:cubicBezTo>
                    <a:pt x="13672" y="10469"/>
                    <a:pt x="13865" y="10469"/>
                    <a:pt x="13990" y="10438"/>
                  </a:cubicBezTo>
                  <a:cubicBezTo>
                    <a:pt x="14152" y="10438"/>
                    <a:pt x="14284" y="10469"/>
                    <a:pt x="14377" y="10469"/>
                  </a:cubicBezTo>
                  <a:lnTo>
                    <a:pt x="14377" y="10469"/>
                  </a:lnTo>
                  <a:cubicBezTo>
                    <a:pt x="14478" y="10469"/>
                    <a:pt x="14571" y="10469"/>
                    <a:pt x="14641" y="10438"/>
                  </a:cubicBezTo>
                  <a:cubicBezTo>
                    <a:pt x="14672" y="10438"/>
                    <a:pt x="14672" y="10407"/>
                    <a:pt x="14672" y="10407"/>
                  </a:cubicBezTo>
                  <a:cubicBezTo>
                    <a:pt x="14703" y="10376"/>
                    <a:pt x="14703" y="10376"/>
                    <a:pt x="14672" y="10337"/>
                  </a:cubicBezTo>
                  <a:cubicBezTo>
                    <a:pt x="14672" y="10337"/>
                    <a:pt x="14672" y="10306"/>
                    <a:pt x="14641" y="10306"/>
                  </a:cubicBezTo>
                  <a:lnTo>
                    <a:pt x="14610" y="10306"/>
                  </a:lnTo>
                  <a:cubicBezTo>
                    <a:pt x="14540" y="10337"/>
                    <a:pt x="14478" y="10337"/>
                    <a:pt x="14377" y="10337"/>
                  </a:cubicBezTo>
                  <a:cubicBezTo>
                    <a:pt x="14284" y="10337"/>
                    <a:pt x="14152" y="10306"/>
                    <a:pt x="13990" y="10306"/>
                  </a:cubicBezTo>
                  <a:lnTo>
                    <a:pt x="13990" y="10306"/>
                  </a:lnTo>
                  <a:cubicBezTo>
                    <a:pt x="13834" y="10337"/>
                    <a:pt x="13672" y="10337"/>
                    <a:pt x="13509" y="10337"/>
                  </a:cubicBezTo>
                  <a:lnTo>
                    <a:pt x="12989" y="10337"/>
                  </a:lnTo>
                  <a:lnTo>
                    <a:pt x="12508" y="10337"/>
                  </a:lnTo>
                  <a:lnTo>
                    <a:pt x="11989" y="10337"/>
                  </a:lnTo>
                  <a:cubicBezTo>
                    <a:pt x="11795" y="10376"/>
                    <a:pt x="11601" y="10376"/>
                    <a:pt x="11438" y="10376"/>
                  </a:cubicBezTo>
                  <a:cubicBezTo>
                    <a:pt x="11244" y="10376"/>
                    <a:pt x="11082" y="10376"/>
                    <a:pt x="10888" y="10337"/>
                  </a:cubicBezTo>
                  <a:lnTo>
                    <a:pt x="10407" y="10337"/>
                  </a:lnTo>
                  <a:lnTo>
                    <a:pt x="10407" y="10337"/>
                  </a:lnTo>
                  <a:cubicBezTo>
                    <a:pt x="10275" y="10337"/>
                    <a:pt x="10081" y="10376"/>
                    <a:pt x="9887" y="10376"/>
                  </a:cubicBezTo>
                  <a:cubicBezTo>
                    <a:pt x="9725" y="10407"/>
                    <a:pt x="9569" y="10407"/>
                    <a:pt x="9407" y="10407"/>
                  </a:cubicBezTo>
                  <a:cubicBezTo>
                    <a:pt x="9244" y="10376"/>
                    <a:pt x="9050" y="10376"/>
                    <a:pt x="8856" y="10376"/>
                  </a:cubicBezTo>
                  <a:cubicBezTo>
                    <a:pt x="8693" y="10407"/>
                    <a:pt x="8499" y="10407"/>
                    <a:pt x="8337" y="10376"/>
                  </a:cubicBezTo>
                  <a:cubicBezTo>
                    <a:pt x="8143" y="10376"/>
                    <a:pt x="7949" y="10376"/>
                    <a:pt x="7786" y="10337"/>
                  </a:cubicBezTo>
                  <a:lnTo>
                    <a:pt x="7274" y="10337"/>
                  </a:lnTo>
                  <a:cubicBezTo>
                    <a:pt x="7111" y="10376"/>
                    <a:pt x="6949" y="10376"/>
                    <a:pt x="6786" y="10376"/>
                  </a:cubicBezTo>
                  <a:cubicBezTo>
                    <a:pt x="6623" y="10337"/>
                    <a:pt x="6429" y="10337"/>
                    <a:pt x="6274" y="10376"/>
                  </a:cubicBezTo>
                  <a:lnTo>
                    <a:pt x="5754" y="10376"/>
                  </a:lnTo>
                  <a:lnTo>
                    <a:pt x="5235" y="10376"/>
                  </a:lnTo>
                  <a:cubicBezTo>
                    <a:pt x="5111" y="10376"/>
                    <a:pt x="4917" y="10376"/>
                    <a:pt x="4723" y="10337"/>
                  </a:cubicBezTo>
                  <a:lnTo>
                    <a:pt x="4723" y="10337"/>
                  </a:lnTo>
                  <a:lnTo>
                    <a:pt x="4141" y="10337"/>
                  </a:lnTo>
                  <a:cubicBezTo>
                    <a:pt x="3979" y="10376"/>
                    <a:pt x="3816" y="10376"/>
                    <a:pt x="3653" y="10376"/>
                  </a:cubicBezTo>
                  <a:cubicBezTo>
                    <a:pt x="3459" y="10337"/>
                    <a:pt x="3296" y="10376"/>
                    <a:pt x="3133" y="10376"/>
                  </a:cubicBezTo>
                  <a:cubicBezTo>
                    <a:pt x="2978" y="10407"/>
                    <a:pt x="2815" y="10438"/>
                    <a:pt x="2622" y="10407"/>
                  </a:cubicBezTo>
                  <a:lnTo>
                    <a:pt x="2102" y="10407"/>
                  </a:lnTo>
                  <a:cubicBezTo>
                    <a:pt x="1939" y="10376"/>
                    <a:pt x="1776" y="10376"/>
                    <a:pt x="1652" y="10376"/>
                  </a:cubicBezTo>
                  <a:lnTo>
                    <a:pt x="1102" y="10376"/>
                  </a:lnTo>
                  <a:lnTo>
                    <a:pt x="551" y="10376"/>
                  </a:lnTo>
                  <a:lnTo>
                    <a:pt x="70" y="10376"/>
                  </a:lnTo>
                  <a:cubicBezTo>
                    <a:pt x="32" y="10376"/>
                    <a:pt x="32" y="10376"/>
                    <a:pt x="32" y="10407"/>
                  </a:cubicBezTo>
                  <a:cubicBezTo>
                    <a:pt x="1" y="10407"/>
                    <a:pt x="1" y="10407"/>
                    <a:pt x="1" y="10438"/>
                  </a:cubicBezTo>
                  <a:cubicBezTo>
                    <a:pt x="1" y="10469"/>
                    <a:pt x="1" y="10469"/>
                    <a:pt x="32" y="10469"/>
                  </a:cubicBezTo>
                  <a:cubicBezTo>
                    <a:pt x="32" y="10500"/>
                    <a:pt x="70" y="10500"/>
                    <a:pt x="70" y="10500"/>
                  </a:cubicBezTo>
                  <a:lnTo>
                    <a:pt x="551" y="10500"/>
                  </a:lnTo>
                  <a:lnTo>
                    <a:pt x="1102" y="10500"/>
                  </a:lnTo>
                  <a:lnTo>
                    <a:pt x="1621" y="10500"/>
                  </a:lnTo>
                  <a:lnTo>
                    <a:pt x="1652" y="10500"/>
                  </a:lnTo>
                  <a:cubicBezTo>
                    <a:pt x="1776" y="10500"/>
                    <a:pt x="1939" y="10500"/>
                    <a:pt x="2102" y="10531"/>
                  </a:cubicBezTo>
                  <a:lnTo>
                    <a:pt x="2622" y="10531"/>
                  </a:lnTo>
                  <a:cubicBezTo>
                    <a:pt x="2815" y="10570"/>
                    <a:pt x="3009" y="10531"/>
                    <a:pt x="3172" y="10500"/>
                  </a:cubicBezTo>
                  <a:cubicBezTo>
                    <a:pt x="3296" y="10500"/>
                    <a:pt x="3459" y="10469"/>
                    <a:pt x="3622" y="10500"/>
                  </a:cubicBezTo>
                  <a:cubicBezTo>
                    <a:pt x="3816" y="10500"/>
                    <a:pt x="3979" y="10500"/>
                    <a:pt x="4172" y="10469"/>
                  </a:cubicBezTo>
                  <a:lnTo>
                    <a:pt x="4723" y="10469"/>
                  </a:lnTo>
                  <a:cubicBezTo>
                    <a:pt x="4917" y="10500"/>
                    <a:pt x="5072" y="10500"/>
                    <a:pt x="5235" y="10500"/>
                  </a:cubicBezTo>
                  <a:lnTo>
                    <a:pt x="5235" y="10500"/>
                  </a:lnTo>
                  <a:lnTo>
                    <a:pt x="5754" y="10500"/>
                  </a:lnTo>
                  <a:lnTo>
                    <a:pt x="6274" y="10500"/>
                  </a:lnTo>
                  <a:cubicBezTo>
                    <a:pt x="6429" y="10469"/>
                    <a:pt x="6592" y="10469"/>
                    <a:pt x="6786" y="10500"/>
                  </a:cubicBezTo>
                  <a:cubicBezTo>
                    <a:pt x="6949" y="10500"/>
                    <a:pt x="7142" y="10500"/>
                    <a:pt x="7305" y="10469"/>
                  </a:cubicBezTo>
                  <a:lnTo>
                    <a:pt x="7786" y="10469"/>
                  </a:lnTo>
                  <a:cubicBezTo>
                    <a:pt x="7949" y="10500"/>
                    <a:pt x="8143" y="10500"/>
                    <a:pt x="8306" y="10500"/>
                  </a:cubicBezTo>
                  <a:cubicBezTo>
                    <a:pt x="8499" y="10531"/>
                    <a:pt x="8693" y="10531"/>
                    <a:pt x="8887" y="10500"/>
                  </a:cubicBezTo>
                  <a:cubicBezTo>
                    <a:pt x="9050" y="10500"/>
                    <a:pt x="9244" y="10500"/>
                    <a:pt x="9376" y="10531"/>
                  </a:cubicBezTo>
                  <a:cubicBezTo>
                    <a:pt x="9569" y="10531"/>
                    <a:pt x="9725" y="10531"/>
                    <a:pt x="9918" y="10500"/>
                  </a:cubicBezTo>
                  <a:cubicBezTo>
                    <a:pt x="10112" y="10500"/>
                    <a:pt x="10275" y="10469"/>
                    <a:pt x="10407" y="10469"/>
                  </a:cubicBezTo>
                  <a:lnTo>
                    <a:pt x="10888" y="10469"/>
                  </a:lnTo>
                  <a:cubicBezTo>
                    <a:pt x="11051" y="10500"/>
                    <a:pt x="11244" y="10500"/>
                    <a:pt x="11438" y="10500"/>
                  </a:cubicBezTo>
                  <a:close/>
                  <a:moveTo>
                    <a:pt x="12989" y="8399"/>
                  </a:moveTo>
                  <a:cubicBezTo>
                    <a:pt x="13183" y="8399"/>
                    <a:pt x="13346" y="8399"/>
                    <a:pt x="13540" y="8368"/>
                  </a:cubicBezTo>
                  <a:lnTo>
                    <a:pt x="14059" y="8368"/>
                  </a:lnTo>
                  <a:lnTo>
                    <a:pt x="14416" y="8368"/>
                  </a:lnTo>
                  <a:lnTo>
                    <a:pt x="14672" y="8368"/>
                  </a:lnTo>
                  <a:lnTo>
                    <a:pt x="14703" y="8368"/>
                  </a:lnTo>
                  <a:cubicBezTo>
                    <a:pt x="14734" y="8368"/>
                    <a:pt x="14734" y="8337"/>
                    <a:pt x="14734" y="8337"/>
                  </a:cubicBezTo>
                  <a:lnTo>
                    <a:pt x="14734" y="8275"/>
                  </a:lnTo>
                  <a:cubicBezTo>
                    <a:pt x="14703" y="8275"/>
                    <a:pt x="14703" y="8244"/>
                    <a:pt x="14672" y="8244"/>
                  </a:cubicBezTo>
                  <a:lnTo>
                    <a:pt x="14416" y="8244"/>
                  </a:lnTo>
                  <a:lnTo>
                    <a:pt x="14416" y="8244"/>
                  </a:lnTo>
                  <a:lnTo>
                    <a:pt x="14059" y="8244"/>
                  </a:lnTo>
                  <a:lnTo>
                    <a:pt x="13540" y="8244"/>
                  </a:lnTo>
                  <a:cubicBezTo>
                    <a:pt x="13346" y="8275"/>
                    <a:pt x="13183" y="8275"/>
                    <a:pt x="12989" y="8275"/>
                  </a:cubicBezTo>
                  <a:lnTo>
                    <a:pt x="12477" y="8275"/>
                  </a:lnTo>
                  <a:lnTo>
                    <a:pt x="12477" y="8275"/>
                  </a:lnTo>
                  <a:lnTo>
                    <a:pt x="11958" y="8275"/>
                  </a:lnTo>
                  <a:cubicBezTo>
                    <a:pt x="11795" y="8306"/>
                    <a:pt x="11601" y="8306"/>
                    <a:pt x="11438" y="8306"/>
                  </a:cubicBezTo>
                  <a:lnTo>
                    <a:pt x="10927" y="8306"/>
                  </a:lnTo>
                  <a:lnTo>
                    <a:pt x="10376" y="8306"/>
                  </a:lnTo>
                  <a:lnTo>
                    <a:pt x="9887" y="8306"/>
                  </a:lnTo>
                  <a:cubicBezTo>
                    <a:pt x="9725" y="8275"/>
                    <a:pt x="9569" y="8275"/>
                    <a:pt x="9376" y="8306"/>
                  </a:cubicBezTo>
                  <a:cubicBezTo>
                    <a:pt x="9244" y="8337"/>
                    <a:pt x="9050" y="8368"/>
                    <a:pt x="8856" y="8337"/>
                  </a:cubicBezTo>
                  <a:cubicBezTo>
                    <a:pt x="8662" y="8337"/>
                    <a:pt x="8468" y="8306"/>
                    <a:pt x="8337" y="8306"/>
                  </a:cubicBezTo>
                  <a:lnTo>
                    <a:pt x="8306" y="8306"/>
                  </a:lnTo>
                  <a:cubicBezTo>
                    <a:pt x="8174" y="8337"/>
                    <a:pt x="8019" y="8306"/>
                    <a:pt x="7825" y="8306"/>
                  </a:cubicBezTo>
                  <a:cubicBezTo>
                    <a:pt x="7631" y="8275"/>
                    <a:pt x="7468" y="8275"/>
                    <a:pt x="7305" y="8306"/>
                  </a:cubicBezTo>
                  <a:cubicBezTo>
                    <a:pt x="7142" y="8368"/>
                    <a:pt x="6980" y="8368"/>
                    <a:pt x="6817" y="8337"/>
                  </a:cubicBezTo>
                  <a:lnTo>
                    <a:pt x="6274" y="8337"/>
                  </a:lnTo>
                  <a:cubicBezTo>
                    <a:pt x="6111" y="8337"/>
                    <a:pt x="5948" y="8337"/>
                    <a:pt x="5785" y="8306"/>
                  </a:cubicBezTo>
                  <a:cubicBezTo>
                    <a:pt x="5591" y="8275"/>
                    <a:pt x="5429" y="8275"/>
                    <a:pt x="5235" y="8275"/>
                  </a:cubicBezTo>
                  <a:lnTo>
                    <a:pt x="4723" y="8275"/>
                  </a:lnTo>
                  <a:lnTo>
                    <a:pt x="4723" y="8275"/>
                  </a:lnTo>
                  <a:cubicBezTo>
                    <a:pt x="4560" y="8306"/>
                    <a:pt x="4366" y="8306"/>
                    <a:pt x="4203" y="8306"/>
                  </a:cubicBezTo>
                  <a:cubicBezTo>
                    <a:pt x="4041" y="8306"/>
                    <a:pt x="3878" y="8306"/>
                    <a:pt x="3684" y="8337"/>
                  </a:cubicBezTo>
                  <a:lnTo>
                    <a:pt x="3172" y="8337"/>
                  </a:lnTo>
                  <a:lnTo>
                    <a:pt x="3172" y="8337"/>
                  </a:lnTo>
                  <a:lnTo>
                    <a:pt x="2715" y="8337"/>
                  </a:lnTo>
                  <a:cubicBezTo>
                    <a:pt x="2552" y="8337"/>
                    <a:pt x="2397" y="8337"/>
                    <a:pt x="2203" y="8306"/>
                  </a:cubicBezTo>
                  <a:cubicBezTo>
                    <a:pt x="2040" y="8306"/>
                    <a:pt x="1846" y="8275"/>
                    <a:pt x="1683" y="8275"/>
                  </a:cubicBezTo>
                  <a:lnTo>
                    <a:pt x="1683" y="8275"/>
                  </a:lnTo>
                  <a:cubicBezTo>
                    <a:pt x="1489" y="8306"/>
                    <a:pt x="1327" y="8306"/>
                    <a:pt x="1102" y="8337"/>
                  </a:cubicBezTo>
                  <a:cubicBezTo>
                    <a:pt x="908" y="8337"/>
                    <a:pt x="714" y="8368"/>
                    <a:pt x="582" y="8337"/>
                  </a:cubicBezTo>
                  <a:lnTo>
                    <a:pt x="551" y="8337"/>
                  </a:lnTo>
                  <a:cubicBezTo>
                    <a:pt x="419" y="8337"/>
                    <a:pt x="264" y="8337"/>
                    <a:pt x="70" y="8306"/>
                  </a:cubicBezTo>
                  <a:lnTo>
                    <a:pt x="32" y="8337"/>
                  </a:lnTo>
                  <a:cubicBezTo>
                    <a:pt x="1" y="8337"/>
                    <a:pt x="1" y="8368"/>
                    <a:pt x="1" y="8368"/>
                  </a:cubicBezTo>
                  <a:cubicBezTo>
                    <a:pt x="1" y="8399"/>
                    <a:pt x="1" y="8399"/>
                    <a:pt x="32" y="8438"/>
                  </a:cubicBezTo>
                  <a:lnTo>
                    <a:pt x="70" y="8438"/>
                  </a:lnTo>
                  <a:cubicBezTo>
                    <a:pt x="225" y="8469"/>
                    <a:pt x="388" y="8469"/>
                    <a:pt x="551" y="8469"/>
                  </a:cubicBezTo>
                  <a:cubicBezTo>
                    <a:pt x="714" y="8500"/>
                    <a:pt x="908" y="8469"/>
                    <a:pt x="1133" y="8469"/>
                  </a:cubicBezTo>
                  <a:cubicBezTo>
                    <a:pt x="1327" y="8438"/>
                    <a:pt x="1520" y="8438"/>
                    <a:pt x="1683" y="8399"/>
                  </a:cubicBezTo>
                  <a:cubicBezTo>
                    <a:pt x="1846" y="8399"/>
                    <a:pt x="2009" y="8438"/>
                    <a:pt x="2203" y="8438"/>
                  </a:cubicBezTo>
                  <a:cubicBezTo>
                    <a:pt x="2358" y="8469"/>
                    <a:pt x="2552" y="8469"/>
                    <a:pt x="2715" y="8469"/>
                  </a:cubicBezTo>
                  <a:lnTo>
                    <a:pt x="3172" y="8469"/>
                  </a:lnTo>
                  <a:lnTo>
                    <a:pt x="3684" y="8469"/>
                  </a:lnTo>
                  <a:cubicBezTo>
                    <a:pt x="3878" y="8438"/>
                    <a:pt x="4072" y="8438"/>
                    <a:pt x="4203" y="8438"/>
                  </a:cubicBezTo>
                  <a:cubicBezTo>
                    <a:pt x="4397" y="8438"/>
                    <a:pt x="4560" y="8438"/>
                    <a:pt x="4723" y="8399"/>
                  </a:cubicBezTo>
                  <a:lnTo>
                    <a:pt x="5235" y="8399"/>
                  </a:lnTo>
                  <a:cubicBezTo>
                    <a:pt x="5398" y="8399"/>
                    <a:pt x="5591" y="8399"/>
                    <a:pt x="5754" y="8438"/>
                  </a:cubicBezTo>
                  <a:cubicBezTo>
                    <a:pt x="5948" y="8469"/>
                    <a:pt x="6111" y="8469"/>
                    <a:pt x="6274" y="8469"/>
                  </a:cubicBezTo>
                  <a:lnTo>
                    <a:pt x="6786" y="8469"/>
                  </a:lnTo>
                  <a:cubicBezTo>
                    <a:pt x="6980" y="8500"/>
                    <a:pt x="7173" y="8500"/>
                    <a:pt x="7336" y="8438"/>
                  </a:cubicBezTo>
                  <a:cubicBezTo>
                    <a:pt x="7468" y="8399"/>
                    <a:pt x="7631" y="8399"/>
                    <a:pt x="7825" y="8438"/>
                  </a:cubicBezTo>
                  <a:cubicBezTo>
                    <a:pt x="7980" y="8438"/>
                    <a:pt x="8174" y="8469"/>
                    <a:pt x="8337" y="8438"/>
                  </a:cubicBezTo>
                  <a:cubicBezTo>
                    <a:pt x="8468" y="8438"/>
                    <a:pt x="8662" y="8469"/>
                    <a:pt x="8856" y="8469"/>
                  </a:cubicBezTo>
                  <a:cubicBezTo>
                    <a:pt x="9050" y="8500"/>
                    <a:pt x="9244" y="8500"/>
                    <a:pt x="9407" y="8438"/>
                  </a:cubicBezTo>
                  <a:cubicBezTo>
                    <a:pt x="9569" y="8399"/>
                    <a:pt x="9725" y="8399"/>
                    <a:pt x="9856" y="8438"/>
                  </a:cubicBezTo>
                  <a:lnTo>
                    <a:pt x="10376" y="8438"/>
                  </a:lnTo>
                  <a:lnTo>
                    <a:pt x="10927" y="8438"/>
                  </a:lnTo>
                  <a:lnTo>
                    <a:pt x="11438" y="8438"/>
                  </a:lnTo>
                  <a:cubicBezTo>
                    <a:pt x="11601" y="8438"/>
                    <a:pt x="11795" y="8438"/>
                    <a:pt x="11958" y="8399"/>
                  </a:cubicBezTo>
                  <a:lnTo>
                    <a:pt x="12477" y="8399"/>
                  </a:lnTo>
                  <a:lnTo>
                    <a:pt x="12989" y="8399"/>
                  </a:lnTo>
                  <a:close/>
                  <a:moveTo>
                    <a:pt x="14703" y="6204"/>
                  </a:moveTo>
                  <a:lnTo>
                    <a:pt x="14672" y="6204"/>
                  </a:lnTo>
                  <a:lnTo>
                    <a:pt x="14377" y="6204"/>
                  </a:lnTo>
                  <a:lnTo>
                    <a:pt x="14377" y="6204"/>
                  </a:lnTo>
                  <a:cubicBezTo>
                    <a:pt x="14315" y="6235"/>
                    <a:pt x="14222" y="6235"/>
                    <a:pt x="14059" y="6204"/>
                  </a:cubicBezTo>
                  <a:lnTo>
                    <a:pt x="13509" y="6204"/>
                  </a:lnTo>
                  <a:lnTo>
                    <a:pt x="12958" y="6204"/>
                  </a:lnTo>
                  <a:cubicBezTo>
                    <a:pt x="12826" y="6204"/>
                    <a:pt x="12671" y="6204"/>
                    <a:pt x="12508" y="6235"/>
                  </a:cubicBezTo>
                  <a:cubicBezTo>
                    <a:pt x="12346" y="6235"/>
                    <a:pt x="12183" y="6235"/>
                    <a:pt x="11989" y="6204"/>
                  </a:cubicBezTo>
                  <a:lnTo>
                    <a:pt x="11438" y="6204"/>
                  </a:lnTo>
                  <a:lnTo>
                    <a:pt x="11407" y="6204"/>
                  </a:lnTo>
                  <a:cubicBezTo>
                    <a:pt x="11244" y="6235"/>
                    <a:pt x="11082" y="6235"/>
                    <a:pt x="10927" y="6235"/>
                  </a:cubicBezTo>
                  <a:lnTo>
                    <a:pt x="10407" y="6235"/>
                  </a:lnTo>
                  <a:lnTo>
                    <a:pt x="10407" y="6235"/>
                  </a:lnTo>
                  <a:cubicBezTo>
                    <a:pt x="10213" y="6235"/>
                    <a:pt x="10050" y="6266"/>
                    <a:pt x="9887" y="6235"/>
                  </a:cubicBezTo>
                  <a:lnTo>
                    <a:pt x="9337" y="6235"/>
                  </a:lnTo>
                  <a:cubicBezTo>
                    <a:pt x="9182" y="6235"/>
                    <a:pt x="9019" y="6235"/>
                    <a:pt x="8856" y="6204"/>
                  </a:cubicBezTo>
                  <a:cubicBezTo>
                    <a:pt x="8724" y="6204"/>
                    <a:pt x="8561" y="6204"/>
                    <a:pt x="8368" y="6235"/>
                  </a:cubicBezTo>
                  <a:cubicBezTo>
                    <a:pt x="8174" y="6266"/>
                    <a:pt x="8019" y="6266"/>
                    <a:pt x="7825" y="6266"/>
                  </a:cubicBezTo>
                  <a:cubicBezTo>
                    <a:pt x="7662" y="6266"/>
                    <a:pt x="7468" y="6266"/>
                    <a:pt x="7305" y="6305"/>
                  </a:cubicBezTo>
                  <a:lnTo>
                    <a:pt x="7305" y="6305"/>
                  </a:lnTo>
                  <a:lnTo>
                    <a:pt x="6786" y="6305"/>
                  </a:lnTo>
                  <a:cubicBezTo>
                    <a:pt x="6592" y="6266"/>
                    <a:pt x="6429" y="6266"/>
                    <a:pt x="6274" y="6266"/>
                  </a:cubicBezTo>
                  <a:lnTo>
                    <a:pt x="6274" y="6266"/>
                  </a:lnTo>
                  <a:lnTo>
                    <a:pt x="5754" y="6266"/>
                  </a:lnTo>
                  <a:lnTo>
                    <a:pt x="5204" y="6266"/>
                  </a:lnTo>
                  <a:cubicBezTo>
                    <a:pt x="5041" y="6266"/>
                    <a:pt x="4847" y="6235"/>
                    <a:pt x="4723" y="6235"/>
                  </a:cubicBezTo>
                  <a:lnTo>
                    <a:pt x="4684" y="6235"/>
                  </a:lnTo>
                  <a:lnTo>
                    <a:pt x="4203" y="6235"/>
                  </a:lnTo>
                  <a:lnTo>
                    <a:pt x="4203" y="6235"/>
                  </a:lnTo>
                  <a:cubicBezTo>
                    <a:pt x="4041" y="6235"/>
                    <a:pt x="3847" y="6235"/>
                    <a:pt x="3684" y="6266"/>
                  </a:cubicBezTo>
                  <a:cubicBezTo>
                    <a:pt x="3521" y="6266"/>
                    <a:pt x="3366" y="6266"/>
                    <a:pt x="3203" y="6235"/>
                  </a:cubicBezTo>
                  <a:cubicBezTo>
                    <a:pt x="3009" y="6204"/>
                    <a:pt x="2846" y="6204"/>
                    <a:pt x="2684" y="6204"/>
                  </a:cubicBezTo>
                  <a:lnTo>
                    <a:pt x="2653" y="6204"/>
                  </a:lnTo>
                  <a:cubicBezTo>
                    <a:pt x="2490" y="6204"/>
                    <a:pt x="2327" y="6235"/>
                    <a:pt x="2133" y="6235"/>
                  </a:cubicBezTo>
                  <a:cubicBezTo>
                    <a:pt x="1970" y="6235"/>
                    <a:pt x="1776" y="6235"/>
                    <a:pt x="1582" y="6266"/>
                  </a:cubicBezTo>
                  <a:cubicBezTo>
                    <a:pt x="1389" y="6266"/>
                    <a:pt x="1234" y="6305"/>
                    <a:pt x="1102" y="6266"/>
                  </a:cubicBezTo>
                  <a:lnTo>
                    <a:pt x="1071" y="6266"/>
                  </a:lnTo>
                  <a:lnTo>
                    <a:pt x="582" y="6266"/>
                  </a:lnTo>
                  <a:lnTo>
                    <a:pt x="70" y="6266"/>
                  </a:lnTo>
                  <a:lnTo>
                    <a:pt x="32" y="6266"/>
                  </a:lnTo>
                  <a:cubicBezTo>
                    <a:pt x="1" y="6305"/>
                    <a:pt x="1" y="6305"/>
                    <a:pt x="1" y="6336"/>
                  </a:cubicBezTo>
                  <a:cubicBezTo>
                    <a:pt x="1" y="6336"/>
                    <a:pt x="1" y="6367"/>
                    <a:pt x="32" y="6367"/>
                  </a:cubicBezTo>
                  <a:cubicBezTo>
                    <a:pt x="32" y="6398"/>
                    <a:pt x="70" y="6398"/>
                    <a:pt x="70" y="6398"/>
                  </a:cubicBezTo>
                  <a:lnTo>
                    <a:pt x="582" y="6398"/>
                  </a:lnTo>
                  <a:lnTo>
                    <a:pt x="1071" y="6398"/>
                  </a:lnTo>
                  <a:cubicBezTo>
                    <a:pt x="1234" y="6429"/>
                    <a:pt x="1389" y="6398"/>
                    <a:pt x="1582" y="6398"/>
                  </a:cubicBezTo>
                  <a:cubicBezTo>
                    <a:pt x="1776" y="6367"/>
                    <a:pt x="1970" y="6367"/>
                    <a:pt x="2133" y="6367"/>
                  </a:cubicBezTo>
                  <a:cubicBezTo>
                    <a:pt x="2327" y="6367"/>
                    <a:pt x="2490" y="6336"/>
                    <a:pt x="2684" y="6336"/>
                  </a:cubicBezTo>
                  <a:cubicBezTo>
                    <a:pt x="2846" y="6336"/>
                    <a:pt x="3009" y="6336"/>
                    <a:pt x="3172" y="6367"/>
                  </a:cubicBezTo>
                  <a:cubicBezTo>
                    <a:pt x="3327" y="6398"/>
                    <a:pt x="3521" y="6398"/>
                    <a:pt x="3684" y="6398"/>
                  </a:cubicBezTo>
                  <a:cubicBezTo>
                    <a:pt x="3878" y="6367"/>
                    <a:pt x="4041" y="6367"/>
                    <a:pt x="4203" y="6367"/>
                  </a:cubicBezTo>
                  <a:lnTo>
                    <a:pt x="4684" y="6367"/>
                  </a:lnTo>
                  <a:cubicBezTo>
                    <a:pt x="4847" y="6367"/>
                    <a:pt x="5010" y="6398"/>
                    <a:pt x="5204" y="6398"/>
                  </a:cubicBezTo>
                  <a:lnTo>
                    <a:pt x="5754" y="6398"/>
                  </a:lnTo>
                  <a:lnTo>
                    <a:pt x="6274" y="6398"/>
                  </a:lnTo>
                  <a:cubicBezTo>
                    <a:pt x="6429" y="6398"/>
                    <a:pt x="6592" y="6398"/>
                    <a:pt x="6786" y="6429"/>
                  </a:cubicBezTo>
                  <a:lnTo>
                    <a:pt x="7336" y="6429"/>
                  </a:lnTo>
                  <a:cubicBezTo>
                    <a:pt x="7499" y="6398"/>
                    <a:pt x="7662" y="6398"/>
                    <a:pt x="7825" y="6398"/>
                  </a:cubicBezTo>
                  <a:cubicBezTo>
                    <a:pt x="8019" y="6398"/>
                    <a:pt x="8212" y="6398"/>
                    <a:pt x="8368" y="6367"/>
                  </a:cubicBezTo>
                  <a:cubicBezTo>
                    <a:pt x="8561" y="6336"/>
                    <a:pt x="8724" y="6336"/>
                    <a:pt x="8856" y="6336"/>
                  </a:cubicBezTo>
                  <a:cubicBezTo>
                    <a:pt x="9019" y="6367"/>
                    <a:pt x="9182" y="6367"/>
                    <a:pt x="9337" y="6367"/>
                  </a:cubicBezTo>
                  <a:lnTo>
                    <a:pt x="9887" y="6367"/>
                  </a:lnTo>
                  <a:cubicBezTo>
                    <a:pt x="10050" y="6398"/>
                    <a:pt x="10213" y="6367"/>
                    <a:pt x="10407" y="6367"/>
                  </a:cubicBezTo>
                  <a:lnTo>
                    <a:pt x="10888" y="6367"/>
                  </a:lnTo>
                  <a:cubicBezTo>
                    <a:pt x="11082" y="6367"/>
                    <a:pt x="11244" y="6367"/>
                    <a:pt x="11438" y="6336"/>
                  </a:cubicBezTo>
                  <a:lnTo>
                    <a:pt x="11989" y="6336"/>
                  </a:lnTo>
                  <a:cubicBezTo>
                    <a:pt x="12152" y="6367"/>
                    <a:pt x="12346" y="6367"/>
                    <a:pt x="12508" y="6367"/>
                  </a:cubicBezTo>
                  <a:cubicBezTo>
                    <a:pt x="12671" y="6336"/>
                    <a:pt x="12826" y="6336"/>
                    <a:pt x="12958" y="6336"/>
                  </a:cubicBezTo>
                  <a:lnTo>
                    <a:pt x="13509" y="6336"/>
                  </a:lnTo>
                  <a:lnTo>
                    <a:pt x="14059" y="6336"/>
                  </a:lnTo>
                  <a:cubicBezTo>
                    <a:pt x="14222" y="6367"/>
                    <a:pt x="14346" y="6367"/>
                    <a:pt x="14416" y="6336"/>
                  </a:cubicBezTo>
                  <a:lnTo>
                    <a:pt x="14416" y="6336"/>
                  </a:lnTo>
                  <a:lnTo>
                    <a:pt x="14672" y="6336"/>
                  </a:lnTo>
                  <a:cubicBezTo>
                    <a:pt x="14672" y="6336"/>
                    <a:pt x="14703" y="6336"/>
                    <a:pt x="14703" y="6305"/>
                  </a:cubicBezTo>
                  <a:cubicBezTo>
                    <a:pt x="14734" y="6305"/>
                    <a:pt x="14734" y="6266"/>
                    <a:pt x="14734" y="6266"/>
                  </a:cubicBezTo>
                  <a:cubicBezTo>
                    <a:pt x="14734" y="6235"/>
                    <a:pt x="14734" y="6235"/>
                    <a:pt x="14703" y="6204"/>
                  </a:cubicBezTo>
                  <a:close/>
                  <a:moveTo>
                    <a:pt x="1133" y="4204"/>
                  </a:moveTo>
                  <a:lnTo>
                    <a:pt x="1102" y="4204"/>
                  </a:lnTo>
                  <a:cubicBezTo>
                    <a:pt x="939" y="4173"/>
                    <a:pt x="776" y="4173"/>
                    <a:pt x="582" y="4204"/>
                  </a:cubicBezTo>
                  <a:lnTo>
                    <a:pt x="70" y="4204"/>
                  </a:lnTo>
                  <a:cubicBezTo>
                    <a:pt x="70" y="4204"/>
                    <a:pt x="32" y="4204"/>
                    <a:pt x="32" y="4235"/>
                  </a:cubicBezTo>
                  <a:cubicBezTo>
                    <a:pt x="1" y="4235"/>
                    <a:pt x="1" y="4266"/>
                    <a:pt x="1" y="4266"/>
                  </a:cubicBezTo>
                  <a:cubicBezTo>
                    <a:pt x="1" y="4297"/>
                    <a:pt x="1" y="4297"/>
                    <a:pt x="32" y="4297"/>
                  </a:cubicBezTo>
                  <a:cubicBezTo>
                    <a:pt x="32" y="4328"/>
                    <a:pt x="32" y="4328"/>
                    <a:pt x="70" y="4328"/>
                  </a:cubicBezTo>
                  <a:lnTo>
                    <a:pt x="582" y="4328"/>
                  </a:lnTo>
                  <a:cubicBezTo>
                    <a:pt x="776" y="4297"/>
                    <a:pt x="939" y="4297"/>
                    <a:pt x="1102" y="4328"/>
                  </a:cubicBezTo>
                  <a:lnTo>
                    <a:pt x="1621" y="4328"/>
                  </a:lnTo>
                  <a:lnTo>
                    <a:pt x="2133" y="4328"/>
                  </a:lnTo>
                  <a:cubicBezTo>
                    <a:pt x="2296" y="4328"/>
                    <a:pt x="2459" y="4297"/>
                    <a:pt x="2653" y="4297"/>
                  </a:cubicBezTo>
                  <a:lnTo>
                    <a:pt x="3133" y="4297"/>
                  </a:lnTo>
                  <a:lnTo>
                    <a:pt x="3133" y="4297"/>
                  </a:lnTo>
                  <a:cubicBezTo>
                    <a:pt x="3296" y="4328"/>
                    <a:pt x="3459" y="4328"/>
                    <a:pt x="3653" y="4297"/>
                  </a:cubicBezTo>
                  <a:lnTo>
                    <a:pt x="4172" y="4297"/>
                  </a:lnTo>
                  <a:cubicBezTo>
                    <a:pt x="4366" y="4328"/>
                    <a:pt x="4529" y="4328"/>
                    <a:pt x="4723" y="4297"/>
                  </a:cubicBezTo>
                  <a:cubicBezTo>
                    <a:pt x="4917" y="4297"/>
                    <a:pt x="5072" y="4297"/>
                    <a:pt x="5235" y="4328"/>
                  </a:cubicBezTo>
                  <a:cubicBezTo>
                    <a:pt x="5398" y="4328"/>
                    <a:pt x="5560" y="4328"/>
                    <a:pt x="5754" y="4367"/>
                  </a:cubicBezTo>
                  <a:cubicBezTo>
                    <a:pt x="5979" y="4398"/>
                    <a:pt x="6142" y="4398"/>
                    <a:pt x="6305" y="4398"/>
                  </a:cubicBezTo>
                  <a:cubicBezTo>
                    <a:pt x="6468" y="4367"/>
                    <a:pt x="6623" y="4367"/>
                    <a:pt x="6786" y="4367"/>
                  </a:cubicBezTo>
                  <a:cubicBezTo>
                    <a:pt x="6980" y="4367"/>
                    <a:pt x="7142" y="4367"/>
                    <a:pt x="7336" y="4328"/>
                  </a:cubicBezTo>
                  <a:lnTo>
                    <a:pt x="7856" y="4328"/>
                  </a:lnTo>
                  <a:lnTo>
                    <a:pt x="7856" y="4328"/>
                  </a:lnTo>
                  <a:lnTo>
                    <a:pt x="8337" y="4328"/>
                  </a:lnTo>
                  <a:lnTo>
                    <a:pt x="8856" y="4328"/>
                  </a:lnTo>
                  <a:lnTo>
                    <a:pt x="9337" y="4328"/>
                  </a:lnTo>
                  <a:cubicBezTo>
                    <a:pt x="9531" y="4328"/>
                    <a:pt x="9725" y="4328"/>
                    <a:pt x="9887" y="4297"/>
                  </a:cubicBezTo>
                  <a:cubicBezTo>
                    <a:pt x="10081" y="4297"/>
                    <a:pt x="10244" y="4297"/>
                    <a:pt x="10438" y="4328"/>
                  </a:cubicBezTo>
                  <a:cubicBezTo>
                    <a:pt x="10632" y="4367"/>
                    <a:pt x="10795" y="4367"/>
                    <a:pt x="10958" y="4367"/>
                  </a:cubicBezTo>
                  <a:cubicBezTo>
                    <a:pt x="11120" y="4328"/>
                    <a:pt x="11275" y="4328"/>
                    <a:pt x="11438" y="4297"/>
                  </a:cubicBezTo>
                  <a:lnTo>
                    <a:pt x="11958" y="4297"/>
                  </a:lnTo>
                  <a:lnTo>
                    <a:pt x="11958" y="4297"/>
                  </a:lnTo>
                  <a:lnTo>
                    <a:pt x="12477" y="4297"/>
                  </a:lnTo>
                  <a:cubicBezTo>
                    <a:pt x="12671" y="4297"/>
                    <a:pt x="12826" y="4297"/>
                    <a:pt x="13020" y="4328"/>
                  </a:cubicBezTo>
                  <a:cubicBezTo>
                    <a:pt x="13183" y="4328"/>
                    <a:pt x="13377" y="4328"/>
                    <a:pt x="13540" y="4297"/>
                  </a:cubicBezTo>
                  <a:lnTo>
                    <a:pt x="14059" y="4297"/>
                  </a:lnTo>
                  <a:cubicBezTo>
                    <a:pt x="14253" y="4297"/>
                    <a:pt x="14377" y="4266"/>
                    <a:pt x="14478" y="4235"/>
                  </a:cubicBezTo>
                  <a:cubicBezTo>
                    <a:pt x="14509" y="4235"/>
                    <a:pt x="14571" y="4235"/>
                    <a:pt x="14641" y="4266"/>
                  </a:cubicBezTo>
                  <a:lnTo>
                    <a:pt x="14703" y="4266"/>
                  </a:lnTo>
                  <a:cubicBezTo>
                    <a:pt x="14703" y="4266"/>
                    <a:pt x="14734" y="4266"/>
                    <a:pt x="14734" y="4235"/>
                  </a:cubicBezTo>
                  <a:lnTo>
                    <a:pt x="14734" y="4204"/>
                  </a:lnTo>
                  <a:cubicBezTo>
                    <a:pt x="14734" y="4173"/>
                    <a:pt x="14703" y="4173"/>
                    <a:pt x="14703" y="4173"/>
                  </a:cubicBezTo>
                  <a:cubicBezTo>
                    <a:pt x="14610" y="4103"/>
                    <a:pt x="14509" y="4103"/>
                    <a:pt x="14416" y="4134"/>
                  </a:cubicBezTo>
                  <a:cubicBezTo>
                    <a:pt x="14346" y="4134"/>
                    <a:pt x="14222" y="4173"/>
                    <a:pt x="14059" y="4173"/>
                  </a:cubicBezTo>
                  <a:lnTo>
                    <a:pt x="13509" y="4173"/>
                  </a:lnTo>
                  <a:cubicBezTo>
                    <a:pt x="13377" y="4204"/>
                    <a:pt x="13183" y="4204"/>
                    <a:pt x="13020" y="4204"/>
                  </a:cubicBezTo>
                  <a:cubicBezTo>
                    <a:pt x="12826" y="4173"/>
                    <a:pt x="12671" y="4173"/>
                    <a:pt x="12477" y="4173"/>
                  </a:cubicBezTo>
                  <a:lnTo>
                    <a:pt x="11958" y="4173"/>
                  </a:lnTo>
                  <a:lnTo>
                    <a:pt x="11438" y="4173"/>
                  </a:lnTo>
                  <a:cubicBezTo>
                    <a:pt x="11244" y="4204"/>
                    <a:pt x="11082" y="4204"/>
                    <a:pt x="10958" y="4235"/>
                  </a:cubicBezTo>
                  <a:cubicBezTo>
                    <a:pt x="10795" y="4235"/>
                    <a:pt x="10632" y="4235"/>
                    <a:pt x="10469" y="4204"/>
                  </a:cubicBezTo>
                  <a:cubicBezTo>
                    <a:pt x="10244" y="4173"/>
                    <a:pt x="10081" y="4173"/>
                    <a:pt x="9887" y="4173"/>
                  </a:cubicBezTo>
                  <a:lnTo>
                    <a:pt x="9887" y="4173"/>
                  </a:lnTo>
                  <a:cubicBezTo>
                    <a:pt x="9694" y="4204"/>
                    <a:pt x="9531" y="4204"/>
                    <a:pt x="9337" y="4204"/>
                  </a:cubicBezTo>
                  <a:lnTo>
                    <a:pt x="8856" y="4204"/>
                  </a:lnTo>
                  <a:lnTo>
                    <a:pt x="8337" y="4204"/>
                  </a:lnTo>
                  <a:lnTo>
                    <a:pt x="7856" y="4204"/>
                  </a:lnTo>
                  <a:lnTo>
                    <a:pt x="7336" y="4204"/>
                  </a:lnTo>
                  <a:cubicBezTo>
                    <a:pt x="7142" y="4235"/>
                    <a:pt x="6949" y="4235"/>
                    <a:pt x="6786" y="4235"/>
                  </a:cubicBezTo>
                  <a:cubicBezTo>
                    <a:pt x="6623" y="4235"/>
                    <a:pt x="6429" y="4235"/>
                    <a:pt x="6305" y="4266"/>
                  </a:cubicBezTo>
                  <a:cubicBezTo>
                    <a:pt x="6142" y="4266"/>
                    <a:pt x="5979" y="4266"/>
                    <a:pt x="5785" y="4235"/>
                  </a:cubicBezTo>
                  <a:cubicBezTo>
                    <a:pt x="5591" y="4204"/>
                    <a:pt x="5398" y="4204"/>
                    <a:pt x="5235" y="4204"/>
                  </a:cubicBezTo>
                  <a:lnTo>
                    <a:pt x="5235" y="4204"/>
                  </a:lnTo>
                  <a:cubicBezTo>
                    <a:pt x="5072" y="4173"/>
                    <a:pt x="4917" y="4173"/>
                    <a:pt x="4723" y="4173"/>
                  </a:cubicBezTo>
                  <a:lnTo>
                    <a:pt x="4723" y="4173"/>
                  </a:lnTo>
                  <a:cubicBezTo>
                    <a:pt x="4529" y="4204"/>
                    <a:pt x="4366" y="4204"/>
                    <a:pt x="4172" y="4173"/>
                  </a:cubicBezTo>
                  <a:lnTo>
                    <a:pt x="3653" y="4173"/>
                  </a:lnTo>
                  <a:cubicBezTo>
                    <a:pt x="3459" y="4204"/>
                    <a:pt x="3296" y="4204"/>
                    <a:pt x="3133" y="4173"/>
                  </a:cubicBezTo>
                  <a:lnTo>
                    <a:pt x="2653" y="4173"/>
                  </a:lnTo>
                  <a:cubicBezTo>
                    <a:pt x="2459" y="4173"/>
                    <a:pt x="2296" y="4204"/>
                    <a:pt x="2133" y="4204"/>
                  </a:cubicBezTo>
                  <a:lnTo>
                    <a:pt x="1621" y="4204"/>
                  </a:lnTo>
                  <a:lnTo>
                    <a:pt x="1133" y="4204"/>
                  </a:lnTo>
                  <a:close/>
                  <a:moveTo>
                    <a:pt x="2622" y="2296"/>
                  </a:moveTo>
                  <a:lnTo>
                    <a:pt x="3133" y="2296"/>
                  </a:lnTo>
                  <a:lnTo>
                    <a:pt x="3684" y="2296"/>
                  </a:lnTo>
                  <a:lnTo>
                    <a:pt x="4203" y="2296"/>
                  </a:lnTo>
                  <a:cubicBezTo>
                    <a:pt x="4397" y="2327"/>
                    <a:pt x="4560" y="2327"/>
                    <a:pt x="4723" y="2296"/>
                  </a:cubicBezTo>
                  <a:lnTo>
                    <a:pt x="5235" y="2296"/>
                  </a:lnTo>
                  <a:cubicBezTo>
                    <a:pt x="5429" y="2327"/>
                    <a:pt x="5591" y="2327"/>
                    <a:pt x="5785" y="2296"/>
                  </a:cubicBezTo>
                  <a:lnTo>
                    <a:pt x="6274" y="2296"/>
                  </a:lnTo>
                  <a:lnTo>
                    <a:pt x="6786" y="2296"/>
                  </a:lnTo>
                  <a:lnTo>
                    <a:pt x="7336" y="2296"/>
                  </a:lnTo>
                  <a:cubicBezTo>
                    <a:pt x="7530" y="2296"/>
                    <a:pt x="7693" y="2296"/>
                    <a:pt x="7856" y="2265"/>
                  </a:cubicBezTo>
                  <a:lnTo>
                    <a:pt x="8306" y="2265"/>
                  </a:lnTo>
                  <a:cubicBezTo>
                    <a:pt x="8468" y="2265"/>
                    <a:pt x="8631" y="2265"/>
                    <a:pt x="8794" y="2296"/>
                  </a:cubicBezTo>
                  <a:cubicBezTo>
                    <a:pt x="8988" y="2327"/>
                    <a:pt x="9182" y="2327"/>
                    <a:pt x="9376" y="2296"/>
                  </a:cubicBezTo>
                  <a:cubicBezTo>
                    <a:pt x="9569" y="2265"/>
                    <a:pt x="9725" y="2234"/>
                    <a:pt x="9887" y="2265"/>
                  </a:cubicBezTo>
                  <a:cubicBezTo>
                    <a:pt x="10050" y="2296"/>
                    <a:pt x="10244" y="2296"/>
                    <a:pt x="10407" y="2296"/>
                  </a:cubicBezTo>
                  <a:lnTo>
                    <a:pt x="10927" y="2296"/>
                  </a:lnTo>
                  <a:lnTo>
                    <a:pt x="11438" y="2296"/>
                  </a:lnTo>
                  <a:cubicBezTo>
                    <a:pt x="11601" y="2265"/>
                    <a:pt x="11764" y="2265"/>
                    <a:pt x="11958" y="2265"/>
                  </a:cubicBezTo>
                  <a:cubicBezTo>
                    <a:pt x="12121" y="2265"/>
                    <a:pt x="12315" y="2265"/>
                    <a:pt x="12477" y="2234"/>
                  </a:cubicBezTo>
                  <a:lnTo>
                    <a:pt x="12989" y="2234"/>
                  </a:lnTo>
                  <a:cubicBezTo>
                    <a:pt x="13183" y="2265"/>
                    <a:pt x="13346" y="2265"/>
                    <a:pt x="13509" y="2234"/>
                  </a:cubicBezTo>
                  <a:lnTo>
                    <a:pt x="14028" y="2234"/>
                  </a:lnTo>
                  <a:cubicBezTo>
                    <a:pt x="14222" y="2234"/>
                    <a:pt x="14346" y="2195"/>
                    <a:pt x="14447" y="2195"/>
                  </a:cubicBezTo>
                  <a:lnTo>
                    <a:pt x="14447" y="2195"/>
                  </a:lnTo>
                  <a:cubicBezTo>
                    <a:pt x="14509" y="2164"/>
                    <a:pt x="14571" y="2195"/>
                    <a:pt x="14641" y="2234"/>
                  </a:cubicBezTo>
                  <a:lnTo>
                    <a:pt x="14703" y="2234"/>
                  </a:lnTo>
                  <a:cubicBezTo>
                    <a:pt x="14703" y="2195"/>
                    <a:pt x="14734" y="2195"/>
                    <a:pt x="14734" y="2195"/>
                  </a:cubicBezTo>
                  <a:lnTo>
                    <a:pt x="14734" y="2133"/>
                  </a:lnTo>
                  <a:lnTo>
                    <a:pt x="14703" y="2102"/>
                  </a:lnTo>
                  <a:cubicBezTo>
                    <a:pt x="14610" y="2071"/>
                    <a:pt x="14509" y="2040"/>
                    <a:pt x="14416" y="2071"/>
                  </a:cubicBezTo>
                  <a:lnTo>
                    <a:pt x="14416" y="2071"/>
                  </a:lnTo>
                  <a:cubicBezTo>
                    <a:pt x="14315" y="2071"/>
                    <a:pt x="14183" y="2102"/>
                    <a:pt x="14028" y="2102"/>
                  </a:cubicBezTo>
                  <a:lnTo>
                    <a:pt x="13509" y="2102"/>
                  </a:lnTo>
                  <a:cubicBezTo>
                    <a:pt x="13346" y="2133"/>
                    <a:pt x="13183" y="2133"/>
                    <a:pt x="12989" y="2102"/>
                  </a:cubicBezTo>
                  <a:lnTo>
                    <a:pt x="12477" y="2102"/>
                  </a:lnTo>
                  <a:cubicBezTo>
                    <a:pt x="12315" y="2133"/>
                    <a:pt x="12121" y="2133"/>
                    <a:pt x="11958" y="2133"/>
                  </a:cubicBezTo>
                  <a:cubicBezTo>
                    <a:pt x="11764" y="2133"/>
                    <a:pt x="11601" y="2133"/>
                    <a:pt x="11438" y="2164"/>
                  </a:cubicBezTo>
                  <a:lnTo>
                    <a:pt x="10958" y="2164"/>
                  </a:lnTo>
                  <a:lnTo>
                    <a:pt x="10958" y="2164"/>
                  </a:lnTo>
                  <a:lnTo>
                    <a:pt x="10407" y="2164"/>
                  </a:lnTo>
                  <a:cubicBezTo>
                    <a:pt x="10244" y="2164"/>
                    <a:pt x="10081" y="2164"/>
                    <a:pt x="9918" y="2133"/>
                  </a:cubicBezTo>
                  <a:cubicBezTo>
                    <a:pt x="9725" y="2102"/>
                    <a:pt x="9569" y="2133"/>
                    <a:pt x="9337" y="2164"/>
                  </a:cubicBezTo>
                  <a:cubicBezTo>
                    <a:pt x="9143" y="2195"/>
                    <a:pt x="8988" y="2195"/>
                    <a:pt x="8825" y="2164"/>
                  </a:cubicBezTo>
                  <a:cubicBezTo>
                    <a:pt x="8662" y="2133"/>
                    <a:pt x="8468" y="2133"/>
                    <a:pt x="8306" y="2133"/>
                  </a:cubicBezTo>
                  <a:lnTo>
                    <a:pt x="7825" y="2133"/>
                  </a:lnTo>
                  <a:cubicBezTo>
                    <a:pt x="7693" y="2164"/>
                    <a:pt x="7530" y="2164"/>
                    <a:pt x="7336" y="2164"/>
                  </a:cubicBezTo>
                  <a:lnTo>
                    <a:pt x="6786" y="2164"/>
                  </a:lnTo>
                  <a:lnTo>
                    <a:pt x="6274" y="2164"/>
                  </a:lnTo>
                  <a:lnTo>
                    <a:pt x="5785" y="2164"/>
                  </a:lnTo>
                  <a:cubicBezTo>
                    <a:pt x="5591" y="2195"/>
                    <a:pt x="5429" y="2195"/>
                    <a:pt x="5235" y="2164"/>
                  </a:cubicBezTo>
                  <a:lnTo>
                    <a:pt x="4723" y="2164"/>
                  </a:lnTo>
                  <a:cubicBezTo>
                    <a:pt x="4560" y="2195"/>
                    <a:pt x="4397" y="2195"/>
                    <a:pt x="4234" y="2164"/>
                  </a:cubicBezTo>
                  <a:lnTo>
                    <a:pt x="3684" y="2164"/>
                  </a:lnTo>
                  <a:lnTo>
                    <a:pt x="3133" y="2164"/>
                  </a:lnTo>
                  <a:lnTo>
                    <a:pt x="2622" y="2164"/>
                  </a:lnTo>
                  <a:lnTo>
                    <a:pt x="2102" y="2164"/>
                  </a:lnTo>
                  <a:lnTo>
                    <a:pt x="1621" y="2164"/>
                  </a:lnTo>
                  <a:lnTo>
                    <a:pt x="1133" y="2164"/>
                  </a:lnTo>
                  <a:lnTo>
                    <a:pt x="582" y="2164"/>
                  </a:lnTo>
                  <a:lnTo>
                    <a:pt x="70" y="2164"/>
                  </a:lnTo>
                  <a:lnTo>
                    <a:pt x="32" y="2164"/>
                  </a:lnTo>
                  <a:cubicBezTo>
                    <a:pt x="1" y="2195"/>
                    <a:pt x="1" y="2195"/>
                    <a:pt x="1" y="2234"/>
                  </a:cubicBezTo>
                  <a:cubicBezTo>
                    <a:pt x="1" y="2234"/>
                    <a:pt x="1" y="2265"/>
                    <a:pt x="32" y="2265"/>
                  </a:cubicBezTo>
                  <a:lnTo>
                    <a:pt x="70" y="2296"/>
                  </a:lnTo>
                  <a:lnTo>
                    <a:pt x="582" y="2296"/>
                  </a:lnTo>
                  <a:lnTo>
                    <a:pt x="1133" y="2296"/>
                  </a:lnTo>
                  <a:lnTo>
                    <a:pt x="1621" y="2296"/>
                  </a:lnTo>
                  <a:lnTo>
                    <a:pt x="2102" y="2296"/>
                  </a:lnTo>
                  <a:lnTo>
                    <a:pt x="2622" y="2296"/>
                  </a:lnTo>
                  <a:close/>
                  <a:moveTo>
                    <a:pt x="3715" y="195"/>
                  </a:moveTo>
                  <a:cubicBezTo>
                    <a:pt x="3878" y="226"/>
                    <a:pt x="4041" y="226"/>
                    <a:pt x="4203" y="226"/>
                  </a:cubicBezTo>
                  <a:lnTo>
                    <a:pt x="4684" y="226"/>
                  </a:lnTo>
                  <a:cubicBezTo>
                    <a:pt x="4847" y="257"/>
                    <a:pt x="5041" y="257"/>
                    <a:pt x="5204" y="226"/>
                  </a:cubicBezTo>
                  <a:cubicBezTo>
                    <a:pt x="5398" y="226"/>
                    <a:pt x="5591" y="226"/>
                    <a:pt x="5754" y="195"/>
                  </a:cubicBezTo>
                  <a:lnTo>
                    <a:pt x="6305" y="195"/>
                  </a:lnTo>
                  <a:lnTo>
                    <a:pt x="6817" y="195"/>
                  </a:lnTo>
                  <a:cubicBezTo>
                    <a:pt x="6980" y="226"/>
                    <a:pt x="7142" y="226"/>
                    <a:pt x="7305" y="226"/>
                  </a:cubicBezTo>
                  <a:cubicBezTo>
                    <a:pt x="7499" y="195"/>
                    <a:pt x="7662" y="195"/>
                    <a:pt x="7786" y="226"/>
                  </a:cubicBezTo>
                  <a:lnTo>
                    <a:pt x="8337" y="226"/>
                  </a:lnTo>
                  <a:lnTo>
                    <a:pt x="8887" y="226"/>
                  </a:lnTo>
                  <a:lnTo>
                    <a:pt x="9376" y="226"/>
                  </a:lnTo>
                  <a:cubicBezTo>
                    <a:pt x="9531" y="226"/>
                    <a:pt x="9725" y="226"/>
                    <a:pt x="9887" y="195"/>
                  </a:cubicBezTo>
                  <a:cubicBezTo>
                    <a:pt x="10081" y="195"/>
                    <a:pt x="10244" y="164"/>
                    <a:pt x="10438" y="164"/>
                  </a:cubicBezTo>
                  <a:lnTo>
                    <a:pt x="10927" y="164"/>
                  </a:lnTo>
                  <a:cubicBezTo>
                    <a:pt x="11082" y="195"/>
                    <a:pt x="11275" y="195"/>
                    <a:pt x="11438" y="195"/>
                  </a:cubicBezTo>
                  <a:cubicBezTo>
                    <a:pt x="11632" y="195"/>
                    <a:pt x="11826" y="195"/>
                    <a:pt x="11989" y="226"/>
                  </a:cubicBezTo>
                  <a:lnTo>
                    <a:pt x="12508" y="226"/>
                  </a:lnTo>
                  <a:cubicBezTo>
                    <a:pt x="12671" y="226"/>
                    <a:pt x="12826" y="226"/>
                    <a:pt x="12958" y="195"/>
                  </a:cubicBezTo>
                  <a:cubicBezTo>
                    <a:pt x="13121" y="195"/>
                    <a:pt x="13315" y="195"/>
                    <a:pt x="13478" y="164"/>
                  </a:cubicBezTo>
                  <a:cubicBezTo>
                    <a:pt x="13672" y="133"/>
                    <a:pt x="13834" y="133"/>
                    <a:pt x="14028" y="164"/>
                  </a:cubicBezTo>
                  <a:cubicBezTo>
                    <a:pt x="14183" y="164"/>
                    <a:pt x="14315" y="195"/>
                    <a:pt x="14416" y="195"/>
                  </a:cubicBezTo>
                  <a:cubicBezTo>
                    <a:pt x="14478" y="164"/>
                    <a:pt x="14571" y="164"/>
                    <a:pt x="14672" y="164"/>
                  </a:cubicBezTo>
                  <a:cubicBezTo>
                    <a:pt x="14703" y="164"/>
                    <a:pt x="14703" y="164"/>
                    <a:pt x="14703" y="133"/>
                  </a:cubicBezTo>
                  <a:cubicBezTo>
                    <a:pt x="14734" y="133"/>
                    <a:pt x="14734" y="102"/>
                    <a:pt x="14734" y="102"/>
                  </a:cubicBezTo>
                  <a:cubicBezTo>
                    <a:pt x="14734" y="63"/>
                    <a:pt x="14734" y="63"/>
                    <a:pt x="14703" y="32"/>
                  </a:cubicBezTo>
                  <a:lnTo>
                    <a:pt x="14672" y="32"/>
                  </a:lnTo>
                  <a:cubicBezTo>
                    <a:pt x="14571" y="32"/>
                    <a:pt x="14478" y="32"/>
                    <a:pt x="14377" y="63"/>
                  </a:cubicBezTo>
                  <a:cubicBezTo>
                    <a:pt x="14315" y="63"/>
                    <a:pt x="14183" y="32"/>
                    <a:pt x="14028" y="32"/>
                  </a:cubicBezTo>
                  <a:cubicBezTo>
                    <a:pt x="13865" y="1"/>
                    <a:pt x="13672" y="1"/>
                    <a:pt x="13478" y="32"/>
                  </a:cubicBezTo>
                  <a:lnTo>
                    <a:pt x="13478" y="32"/>
                  </a:lnTo>
                  <a:cubicBezTo>
                    <a:pt x="13284" y="63"/>
                    <a:pt x="13121" y="63"/>
                    <a:pt x="12958" y="63"/>
                  </a:cubicBezTo>
                  <a:cubicBezTo>
                    <a:pt x="12826" y="102"/>
                    <a:pt x="12671" y="102"/>
                    <a:pt x="12508" y="102"/>
                  </a:cubicBezTo>
                  <a:lnTo>
                    <a:pt x="12508" y="102"/>
                  </a:lnTo>
                  <a:lnTo>
                    <a:pt x="11989" y="102"/>
                  </a:lnTo>
                  <a:cubicBezTo>
                    <a:pt x="11826" y="63"/>
                    <a:pt x="11632" y="63"/>
                    <a:pt x="11438" y="63"/>
                  </a:cubicBezTo>
                  <a:cubicBezTo>
                    <a:pt x="11275" y="63"/>
                    <a:pt x="11120" y="63"/>
                    <a:pt x="10958" y="32"/>
                  </a:cubicBezTo>
                  <a:lnTo>
                    <a:pt x="10927" y="32"/>
                  </a:lnTo>
                  <a:lnTo>
                    <a:pt x="10438" y="32"/>
                  </a:lnTo>
                  <a:lnTo>
                    <a:pt x="10407" y="32"/>
                  </a:lnTo>
                  <a:cubicBezTo>
                    <a:pt x="10244" y="32"/>
                    <a:pt x="10050" y="63"/>
                    <a:pt x="9887" y="63"/>
                  </a:cubicBezTo>
                  <a:cubicBezTo>
                    <a:pt x="9694" y="102"/>
                    <a:pt x="9531" y="102"/>
                    <a:pt x="9376" y="102"/>
                  </a:cubicBezTo>
                  <a:lnTo>
                    <a:pt x="8887" y="102"/>
                  </a:lnTo>
                  <a:lnTo>
                    <a:pt x="8337" y="102"/>
                  </a:lnTo>
                  <a:lnTo>
                    <a:pt x="7786" y="102"/>
                  </a:lnTo>
                  <a:cubicBezTo>
                    <a:pt x="7662" y="63"/>
                    <a:pt x="7499" y="63"/>
                    <a:pt x="7305" y="102"/>
                  </a:cubicBezTo>
                  <a:cubicBezTo>
                    <a:pt x="7142" y="102"/>
                    <a:pt x="6980" y="102"/>
                    <a:pt x="6817" y="63"/>
                  </a:cubicBezTo>
                  <a:lnTo>
                    <a:pt x="6305" y="63"/>
                  </a:lnTo>
                  <a:lnTo>
                    <a:pt x="5754" y="63"/>
                  </a:lnTo>
                  <a:cubicBezTo>
                    <a:pt x="5560" y="102"/>
                    <a:pt x="5398" y="102"/>
                    <a:pt x="5204" y="102"/>
                  </a:cubicBezTo>
                  <a:cubicBezTo>
                    <a:pt x="5041" y="133"/>
                    <a:pt x="4878" y="133"/>
                    <a:pt x="4723" y="102"/>
                  </a:cubicBezTo>
                  <a:lnTo>
                    <a:pt x="4684" y="102"/>
                  </a:lnTo>
                  <a:lnTo>
                    <a:pt x="4203" y="102"/>
                  </a:lnTo>
                  <a:cubicBezTo>
                    <a:pt x="4041" y="102"/>
                    <a:pt x="3878" y="102"/>
                    <a:pt x="3715" y="63"/>
                  </a:cubicBezTo>
                  <a:lnTo>
                    <a:pt x="3203" y="63"/>
                  </a:lnTo>
                  <a:cubicBezTo>
                    <a:pt x="3040" y="102"/>
                    <a:pt x="2846" y="102"/>
                    <a:pt x="2684" y="102"/>
                  </a:cubicBezTo>
                  <a:lnTo>
                    <a:pt x="2164" y="102"/>
                  </a:lnTo>
                  <a:lnTo>
                    <a:pt x="2133" y="102"/>
                  </a:lnTo>
                  <a:lnTo>
                    <a:pt x="1683" y="102"/>
                  </a:lnTo>
                  <a:lnTo>
                    <a:pt x="1133" y="102"/>
                  </a:lnTo>
                  <a:cubicBezTo>
                    <a:pt x="939" y="63"/>
                    <a:pt x="776" y="102"/>
                    <a:pt x="582" y="102"/>
                  </a:cubicBezTo>
                  <a:lnTo>
                    <a:pt x="70" y="102"/>
                  </a:lnTo>
                  <a:cubicBezTo>
                    <a:pt x="70" y="102"/>
                    <a:pt x="32" y="102"/>
                    <a:pt x="32" y="133"/>
                  </a:cubicBezTo>
                  <a:cubicBezTo>
                    <a:pt x="1" y="133"/>
                    <a:pt x="1" y="133"/>
                    <a:pt x="1" y="164"/>
                  </a:cubicBezTo>
                  <a:cubicBezTo>
                    <a:pt x="1" y="195"/>
                    <a:pt x="1" y="195"/>
                    <a:pt x="32" y="195"/>
                  </a:cubicBezTo>
                  <a:cubicBezTo>
                    <a:pt x="32" y="226"/>
                    <a:pt x="70" y="226"/>
                    <a:pt x="70" y="226"/>
                  </a:cubicBezTo>
                  <a:lnTo>
                    <a:pt x="582" y="226"/>
                  </a:lnTo>
                  <a:cubicBezTo>
                    <a:pt x="776" y="226"/>
                    <a:pt x="939" y="195"/>
                    <a:pt x="1133" y="226"/>
                  </a:cubicBezTo>
                  <a:lnTo>
                    <a:pt x="1133" y="226"/>
                  </a:lnTo>
                  <a:lnTo>
                    <a:pt x="1652" y="226"/>
                  </a:lnTo>
                  <a:lnTo>
                    <a:pt x="1683" y="226"/>
                  </a:lnTo>
                  <a:lnTo>
                    <a:pt x="2164" y="226"/>
                  </a:lnTo>
                  <a:lnTo>
                    <a:pt x="2684" y="226"/>
                  </a:lnTo>
                  <a:cubicBezTo>
                    <a:pt x="2877" y="226"/>
                    <a:pt x="3040" y="226"/>
                    <a:pt x="3234" y="195"/>
                  </a:cubicBezTo>
                  <a:close/>
                </a:path>
              </a:pathLst>
            </a:custGeom>
            <a:solidFill>
              <a:srgbClr val="499BA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 flipH="1" rot="-5400000">
              <a:off x="644259" y="2812434"/>
              <a:ext cx="3778608" cy="35025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 flipH="1" rot="-5400000">
              <a:off x="1501509" y="2812434"/>
              <a:ext cx="3778608" cy="35025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 flipH="1" rot="-5400000">
              <a:off x="2400909" y="2812434"/>
              <a:ext cx="3778608" cy="35025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 flipH="1" rot="-5400000">
              <a:off x="3258159" y="2812434"/>
              <a:ext cx="3778608" cy="35025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 flipH="1" rot="-5400000">
              <a:off x="4136484" y="2812434"/>
              <a:ext cx="3778608" cy="35025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 flipH="1" rot="-5400000">
              <a:off x="4993734" y="2812434"/>
              <a:ext cx="3778608" cy="35025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 flipH="1" rot="-5400000">
              <a:off x="5858009" y="2812434"/>
              <a:ext cx="3778608" cy="35025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 flipH="1" rot="-5400000">
              <a:off x="6743359" y="2812434"/>
              <a:ext cx="3778608" cy="35025"/>
            </a:xfrm>
            <a:custGeom>
              <a:rect b="b" l="l" r="r" t="t"/>
              <a:pathLst>
                <a:path extrusionOk="0" h="290" w="8205">
                  <a:moveTo>
                    <a:pt x="8111" y="0"/>
                  </a:moveTo>
                  <a:cubicBezTo>
                    <a:pt x="7664" y="5"/>
                    <a:pt x="7216" y="7"/>
                    <a:pt x="6768" y="7"/>
                  </a:cubicBezTo>
                  <a:cubicBezTo>
                    <a:pt x="6140" y="7"/>
                    <a:pt x="5510" y="4"/>
                    <a:pt x="4881" y="4"/>
                  </a:cubicBezTo>
                  <a:cubicBezTo>
                    <a:pt x="3262" y="4"/>
                    <a:pt x="1641" y="23"/>
                    <a:pt x="31" y="163"/>
                  </a:cubicBezTo>
                  <a:cubicBezTo>
                    <a:pt x="0" y="163"/>
                    <a:pt x="0" y="225"/>
                    <a:pt x="31" y="225"/>
                  </a:cubicBezTo>
                  <a:cubicBezTo>
                    <a:pt x="807" y="272"/>
                    <a:pt x="1586" y="289"/>
                    <a:pt x="2365" y="289"/>
                  </a:cubicBezTo>
                  <a:cubicBezTo>
                    <a:pt x="4281" y="289"/>
                    <a:pt x="6204" y="185"/>
                    <a:pt x="8111" y="163"/>
                  </a:cubicBezTo>
                  <a:cubicBezTo>
                    <a:pt x="8205" y="163"/>
                    <a:pt x="8205" y="0"/>
                    <a:pt x="8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30"/>
          <p:cNvSpPr/>
          <p:nvPr/>
        </p:nvSpPr>
        <p:spPr>
          <a:xfrm>
            <a:off x="6112525" y="3314781"/>
            <a:ext cx="682999" cy="201891"/>
          </a:xfrm>
          <a:custGeom>
            <a:rect b="b" l="l" r="r" t="t"/>
            <a:pathLst>
              <a:path extrusionOk="0" h="4932" w="14089">
                <a:moveTo>
                  <a:pt x="11170" y="286"/>
                </a:moveTo>
                <a:cubicBezTo>
                  <a:pt x="11217" y="286"/>
                  <a:pt x="11239" y="323"/>
                  <a:pt x="11275" y="360"/>
                </a:cubicBezTo>
                <a:cubicBezTo>
                  <a:pt x="11956" y="900"/>
                  <a:pt x="12637" y="1418"/>
                  <a:pt x="13385" y="1885"/>
                </a:cubicBezTo>
                <a:cubicBezTo>
                  <a:pt x="13526" y="2003"/>
                  <a:pt x="13689" y="2098"/>
                  <a:pt x="13852" y="2189"/>
                </a:cubicBezTo>
                <a:cubicBezTo>
                  <a:pt x="13571" y="2824"/>
                  <a:pt x="11742" y="4535"/>
                  <a:pt x="11157" y="4698"/>
                </a:cubicBezTo>
                <a:lnTo>
                  <a:pt x="11157" y="4276"/>
                </a:lnTo>
                <a:cubicBezTo>
                  <a:pt x="11135" y="4068"/>
                  <a:pt x="11090" y="4017"/>
                  <a:pt x="10899" y="4017"/>
                </a:cubicBezTo>
                <a:cubicBezTo>
                  <a:pt x="10668" y="4045"/>
                  <a:pt x="10432" y="4068"/>
                  <a:pt x="10223" y="4113"/>
                </a:cubicBezTo>
                <a:cubicBezTo>
                  <a:pt x="9057" y="4310"/>
                  <a:pt x="7902" y="4391"/>
                  <a:pt x="6742" y="4391"/>
                </a:cubicBezTo>
                <a:cubicBezTo>
                  <a:pt x="6246" y="4391"/>
                  <a:pt x="5749" y="4376"/>
                  <a:pt x="5250" y="4349"/>
                </a:cubicBezTo>
                <a:cubicBezTo>
                  <a:pt x="4569" y="4298"/>
                  <a:pt x="3939" y="4186"/>
                  <a:pt x="3280" y="4090"/>
                </a:cubicBezTo>
                <a:cubicBezTo>
                  <a:pt x="2555" y="3995"/>
                  <a:pt x="1806" y="3876"/>
                  <a:pt x="1103" y="3736"/>
                </a:cubicBezTo>
                <a:cubicBezTo>
                  <a:pt x="844" y="3668"/>
                  <a:pt x="608" y="3595"/>
                  <a:pt x="377" y="3483"/>
                </a:cubicBezTo>
                <a:cubicBezTo>
                  <a:pt x="282" y="3454"/>
                  <a:pt x="259" y="3409"/>
                  <a:pt x="259" y="3314"/>
                </a:cubicBezTo>
                <a:cubicBezTo>
                  <a:pt x="237" y="2470"/>
                  <a:pt x="237" y="1654"/>
                  <a:pt x="208" y="810"/>
                </a:cubicBezTo>
                <a:cubicBezTo>
                  <a:pt x="208" y="737"/>
                  <a:pt x="186" y="641"/>
                  <a:pt x="237" y="551"/>
                </a:cubicBezTo>
                <a:cubicBezTo>
                  <a:pt x="585" y="641"/>
                  <a:pt x="912" y="714"/>
                  <a:pt x="1266" y="782"/>
                </a:cubicBezTo>
                <a:cubicBezTo>
                  <a:pt x="1947" y="900"/>
                  <a:pt x="2650" y="973"/>
                  <a:pt x="3331" y="1041"/>
                </a:cubicBezTo>
                <a:cubicBezTo>
                  <a:pt x="4315" y="1159"/>
                  <a:pt x="5290" y="1204"/>
                  <a:pt x="6268" y="1204"/>
                </a:cubicBezTo>
                <a:cubicBezTo>
                  <a:pt x="6872" y="1204"/>
                  <a:pt x="7477" y="1187"/>
                  <a:pt x="8085" y="1159"/>
                </a:cubicBezTo>
                <a:cubicBezTo>
                  <a:pt x="9025" y="1136"/>
                  <a:pt x="9965" y="1063"/>
                  <a:pt x="10899" y="973"/>
                </a:cubicBezTo>
                <a:cubicBezTo>
                  <a:pt x="11112" y="973"/>
                  <a:pt x="11135" y="923"/>
                  <a:pt x="11135" y="714"/>
                </a:cubicBezTo>
                <a:cubicBezTo>
                  <a:pt x="11135" y="641"/>
                  <a:pt x="11112" y="574"/>
                  <a:pt x="11112" y="478"/>
                </a:cubicBezTo>
                <a:cubicBezTo>
                  <a:pt x="11112" y="433"/>
                  <a:pt x="11112" y="360"/>
                  <a:pt x="11135" y="292"/>
                </a:cubicBezTo>
                <a:cubicBezTo>
                  <a:pt x="11148" y="288"/>
                  <a:pt x="11160" y="286"/>
                  <a:pt x="11170" y="286"/>
                </a:cubicBezTo>
                <a:close/>
                <a:moveTo>
                  <a:pt x="11057" y="1"/>
                </a:moveTo>
                <a:cubicBezTo>
                  <a:pt x="11016" y="1"/>
                  <a:pt x="10985" y="37"/>
                  <a:pt x="10972" y="107"/>
                </a:cubicBezTo>
                <a:lnTo>
                  <a:pt x="10972" y="247"/>
                </a:lnTo>
                <a:cubicBezTo>
                  <a:pt x="10972" y="360"/>
                  <a:pt x="10994" y="501"/>
                  <a:pt x="10994" y="619"/>
                </a:cubicBezTo>
                <a:cubicBezTo>
                  <a:pt x="10994" y="810"/>
                  <a:pt x="10994" y="810"/>
                  <a:pt x="10831" y="810"/>
                </a:cubicBezTo>
                <a:cubicBezTo>
                  <a:pt x="10055" y="855"/>
                  <a:pt x="9284" y="900"/>
                  <a:pt x="8485" y="951"/>
                </a:cubicBezTo>
                <a:cubicBezTo>
                  <a:pt x="7732" y="987"/>
                  <a:pt x="6973" y="1010"/>
                  <a:pt x="6211" y="1010"/>
                </a:cubicBezTo>
                <a:cubicBezTo>
                  <a:pt x="5549" y="1010"/>
                  <a:pt x="4884" y="993"/>
                  <a:pt x="4220" y="951"/>
                </a:cubicBezTo>
                <a:cubicBezTo>
                  <a:pt x="2858" y="833"/>
                  <a:pt x="1503" y="714"/>
                  <a:pt x="163" y="388"/>
                </a:cubicBezTo>
                <a:cubicBezTo>
                  <a:pt x="136" y="381"/>
                  <a:pt x="113" y="378"/>
                  <a:pt x="95" y="378"/>
                </a:cubicBezTo>
                <a:cubicBezTo>
                  <a:pt x="36" y="378"/>
                  <a:pt x="23" y="415"/>
                  <a:pt x="23" y="501"/>
                </a:cubicBezTo>
                <a:lnTo>
                  <a:pt x="23" y="1463"/>
                </a:lnTo>
                <a:cubicBezTo>
                  <a:pt x="23" y="2048"/>
                  <a:pt x="0" y="2639"/>
                  <a:pt x="23" y="3224"/>
                </a:cubicBezTo>
                <a:cubicBezTo>
                  <a:pt x="45" y="3409"/>
                  <a:pt x="141" y="3528"/>
                  <a:pt x="304" y="3595"/>
                </a:cubicBezTo>
                <a:cubicBezTo>
                  <a:pt x="585" y="3736"/>
                  <a:pt x="889" y="3831"/>
                  <a:pt x="1193" y="3905"/>
                </a:cubicBezTo>
                <a:cubicBezTo>
                  <a:pt x="2015" y="4068"/>
                  <a:pt x="2858" y="4186"/>
                  <a:pt x="3680" y="4298"/>
                </a:cubicBezTo>
                <a:cubicBezTo>
                  <a:pt x="4383" y="4417"/>
                  <a:pt x="5064" y="4512"/>
                  <a:pt x="5767" y="4557"/>
                </a:cubicBezTo>
                <a:cubicBezTo>
                  <a:pt x="6157" y="4570"/>
                  <a:pt x="6545" y="4578"/>
                  <a:pt x="6934" y="4578"/>
                </a:cubicBezTo>
                <a:cubicBezTo>
                  <a:pt x="8044" y="4578"/>
                  <a:pt x="9150" y="4514"/>
                  <a:pt x="10246" y="4327"/>
                </a:cubicBezTo>
                <a:cubicBezTo>
                  <a:pt x="10477" y="4276"/>
                  <a:pt x="10690" y="4253"/>
                  <a:pt x="10927" y="4231"/>
                </a:cubicBezTo>
                <a:cubicBezTo>
                  <a:pt x="10972" y="4394"/>
                  <a:pt x="10949" y="4535"/>
                  <a:pt x="10927" y="4675"/>
                </a:cubicBezTo>
                <a:cubicBezTo>
                  <a:pt x="10907" y="4855"/>
                  <a:pt x="10936" y="4932"/>
                  <a:pt x="11035" y="4932"/>
                </a:cubicBezTo>
                <a:cubicBezTo>
                  <a:pt x="11079" y="4932"/>
                  <a:pt x="11136" y="4917"/>
                  <a:pt x="11208" y="4889"/>
                </a:cubicBezTo>
                <a:cubicBezTo>
                  <a:pt x="11275" y="4839"/>
                  <a:pt x="11371" y="4816"/>
                  <a:pt x="11461" y="4748"/>
                </a:cubicBezTo>
                <a:cubicBezTo>
                  <a:pt x="11675" y="4608"/>
                  <a:pt x="11911" y="4467"/>
                  <a:pt x="12119" y="4276"/>
                </a:cubicBezTo>
                <a:cubicBezTo>
                  <a:pt x="12755" y="3764"/>
                  <a:pt x="13340" y="3173"/>
                  <a:pt x="13852" y="2520"/>
                </a:cubicBezTo>
                <a:cubicBezTo>
                  <a:pt x="14089" y="2189"/>
                  <a:pt x="14089" y="2166"/>
                  <a:pt x="13762" y="1935"/>
                </a:cubicBezTo>
                <a:cubicBezTo>
                  <a:pt x="13127" y="1513"/>
                  <a:pt x="12519" y="1091"/>
                  <a:pt x="11911" y="619"/>
                </a:cubicBezTo>
                <a:cubicBezTo>
                  <a:pt x="11675" y="411"/>
                  <a:pt x="11416" y="219"/>
                  <a:pt x="11157" y="56"/>
                </a:cubicBezTo>
                <a:cubicBezTo>
                  <a:pt x="11120" y="19"/>
                  <a:pt x="11086" y="1"/>
                  <a:pt x="11057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0"/>
          <p:cNvSpPr/>
          <p:nvPr/>
        </p:nvSpPr>
        <p:spPr>
          <a:xfrm>
            <a:off x="5448427" y="2117928"/>
            <a:ext cx="276400" cy="272066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0"/>
          <p:cNvSpPr/>
          <p:nvPr/>
        </p:nvSpPr>
        <p:spPr>
          <a:xfrm>
            <a:off x="7134827" y="2670453"/>
            <a:ext cx="276400" cy="272066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" name="Google Shape;859;p31"/>
          <p:cNvGrpSpPr/>
          <p:nvPr/>
        </p:nvGrpSpPr>
        <p:grpSpPr>
          <a:xfrm>
            <a:off x="1110425" y="980100"/>
            <a:ext cx="5219500" cy="428100"/>
            <a:chOff x="1110425" y="980100"/>
            <a:chExt cx="5219500" cy="428100"/>
          </a:xfrm>
        </p:grpSpPr>
        <p:sp>
          <p:nvSpPr>
            <p:cNvPr id="860" name="Google Shape;860;p31"/>
            <p:cNvSpPr/>
            <p:nvPr/>
          </p:nvSpPr>
          <p:spPr>
            <a:xfrm>
              <a:off x="1110425" y="980100"/>
              <a:ext cx="428100" cy="428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1908992" y="980100"/>
              <a:ext cx="428100" cy="428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2707558" y="980100"/>
              <a:ext cx="428100" cy="428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3506125" y="980100"/>
              <a:ext cx="428100" cy="428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4304692" y="980100"/>
              <a:ext cx="428100" cy="428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5103258" y="980100"/>
              <a:ext cx="428100" cy="428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5901825" y="980100"/>
              <a:ext cx="428100" cy="428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1450375" y="1508150"/>
            <a:ext cx="5030561" cy="2841425"/>
            <a:chOff x="1450375" y="1508150"/>
            <a:chExt cx="5030561" cy="2841425"/>
          </a:xfrm>
        </p:grpSpPr>
        <p:sp>
          <p:nvSpPr>
            <p:cNvPr id="868" name="Google Shape;868;p31"/>
            <p:cNvSpPr/>
            <p:nvPr/>
          </p:nvSpPr>
          <p:spPr>
            <a:xfrm>
              <a:off x="1450375" y="1508150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2251756" y="1508150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3048253" y="1508150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844759" y="1508150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641243" y="1508150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5437739" y="1508150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1450375" y="2167281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2251756" y="2167281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048253" y="2167281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3844759" y="2167281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641243" y="2167281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5437739" y="2167281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450375" y="2826413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2251756" y="2826413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3048253" y="2826413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3844759" y="2826413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641243" y="2826413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5437739" y="2826413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450375" y="3485544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251756" y="3485544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3048253" y="3485544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3844759" y="3485544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641243" y="3485544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5437739" y="3485544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1450375" y="4144675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2251756" y="4144675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3048253" y="4144675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44759" y="4144675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641243" y="4144675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5437739" y="4144675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6239136" y="1508150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6239136" y="2167281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6239136" y="2826413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6239136" y="3485544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6239136" y="4144675"/>
              <a:ext cx="241800" cy="204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903" name="Google Shape;903;p31"/>
          <p:cNvGraphicFramePr/>
          <p:nvPr/>
        </p:nvGraphicFramePr>
        <p:xfrm>
          <a:off x="926825" y="93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798100"/>
                <a:gridCol w="798100"/>
                <a:gridCol w="798100"/>
                <a:gridCol w="798100"/>
                <a:gridCol w="798100"/>
                <a:gridCol w="798100"/>
                <a:gridCol w="798100"/>
              </a:tblGrid>
              <a:tr h="51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Exam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Meeting</a:t>
                      </a:r>
                      <a:endParaRPr sz="11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Travel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04" name="Google Shape;904;p3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pSp>
        <p:nvGrpSpPr>
          <p:cNvPr id="905" name="Google Shape;905;p31"/>
          <p:cNvGrpSpPr/>
          <p:nvPr/>
        </p:nvGrpSpPr>
        <p:grpSpPr>
          <a:xfrm>
            <a:off x="6862975" y="1754750"/>
            <a:ext cx="2005629" cy="2988852"/>
            <a:chOff x="6862975" y="1754750"/>
            <a:chExt cx="2005629" cy="2988852"/>
          </a:xfrm>
        </p:grpSpPr>
        <p:sp>
          <p:nvSpPr>
            <p:cNvPr id="906" name="Google Shape;906;p31"/>
            <p:cNvSpPr/>
            <p:nvPr/>
          </p:nvSpPr>
          <p:spPr>
            <a:xfrm>
              <a:off x="6862975" y="1754750"/>
              <a:ext cx="2002314" cy="2988852"/>
            </a:xfrm>
            <a:custGeom>
              <a:rect b="b" l="l" r="r" t="t"/>
              <a:pathLst>
                <a:path extrusionOk="0" h="9520" w="6679">
                  <a:moveTo>
                    <a:pt x="0" y="0"/>
                  </a:moveTo>
                  <a:lnTo>
                    <a:pt x="0" y="9520"/>
                  </a:lnTo>
                  <a:lnTo>
                    <a:pt x="6679" y="9520"/>
                  </a:lnTo>
                  <a:lnTo>
                    <a:pt x="667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6954112" y="1754750"/>
              <a:ext cx="27281" cy="2988852"/>
            </a:xfrm>
            <a:custGeom>
              <a:rect b="b" l="l" r="r" t="t"/>
              <a:pathLst>
                <a:path extrusionOk="0" h="9520" w="91">
                  <a:moveTo>
                    <a:pt x="0" y="0"/>
                  </a:moveTo>
                  <a:lnTo>
                    <a:pt x="0" y="9520"/>
                  </a:lnTo>
                  <a:lnTo>
                    <a:pt x="90" y="952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7149576" y="1754750"/>
              <a:ext cx="29080" cy="2988852"/>
            </a:xfrm>
            <a:custGeom>
              <a:rect b="b" l="l" r="r" t="t"/>
              <a:pathLst>
                <a:path extrusionOk="0" h="9520" w="97">
                  <a:moveTo>
                    <a:pt x="1" y="0"/>
                  </a:moveTo>
                  <a:lnTo>
                    <a:pt x="1" y="9520"/>
                  </a:lnTo>
                  <a:lnTo>
                    <a:pt x="96" y="95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7353734" y="1754750"/>
              <a:ext cx="29080" cy="2988852"/>
            </a:xfrm>
            <a:custGeom>
              <a:rect b="b" l="l" r="r" t="t"/>
              <a:pathLst>
                <a:path extrusionOk="0" h="9520" w="97">
                  <a:moveTo>
                    <a:pt x="1" y="0"/>
                  </a:moveTo>
                  <a:lnTo>
                    <a:pt x="1" y="9520"/>
                  </a:lnTo>
                  <a:lnTo>
                    <a:pt x="96" y="95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7550997" y="1754750"/>
              <a:ext cx="29080" cy="2988852"/>
            </a:xfrm>
            <a:custGeom>
              <a:rect b="b" l="l" r="r" t="t"/>
              <a:pathLst>
                <a:path extrusionOk="0" h="9520" w="97">
                  <a:moveTo>
                    <a:pt x="1" y="0"/>
                  </a:moveTo>
                  <a:lnTo>
                    <a:pt x="1" y="9520"/>
                  </a:lnTo>
                  <a:lnTo>
                    <a:pt x="96" y="95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7748560" y="1754750"/>
              <a:ext cx="33877" cy="2988852"/>
            </a:xfrm>
            <a:custGeom>
              <a:rect b="b" l="l" r="r" t="t"/>
              <a:pathLst>
                <a:path extrusionOk="0" h="9520" w="113">
                  <a:moveTo>
                    <a:pt x="0" y="0"/>
                  </a:moveTo>
                  <a:lnTo>
                    <a:pt x="0" y="9520"/>
                  </a:lnTo>
                  <a:lnTo>
                    <a:pt x="113" y="952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7950920" y="1754750"/>
              <a:ext cx="28780" cy="2988852"/>
            </a:xfrm>
            <a:custGeom>
              <a:rect b="b" l="l" r="r" t="t"/>
              <a:pathLst>
                <a:path extrusionOk="0" h="9520" w="96">
                  <a:moveTo>
                    <a:pt x="0" y="0"/>
                  </a:moveTo>
                  <a:lnTo>
                    <a:pt x="0" y="9520"/>
                  </a:lnTo>
                  <a:lnTo>
                    <a:pt x="96" y="95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8148183" y="1754750"/>
              <a:ext cx="29080" cy="2988852"/>
            </a:xfrm>
            <a:custGeom>
              <a:rect b="b" l="l" r="r" t="t"/>
              <a:pathLst>
                <a:path extrusionOk="0" h="9520" w="97">
                  <a:moveTo>
                    <a:pt x="1" y="0"/>
                  </a:moveTo>
                  <a:lnTo>
                    <a:pt x="1" y="9520"/>
                  </a:lnTo>
                  <a:lnTo>
                    <a:pt x="96" y="95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8352341" y="1754750"/>
              <a:ext cx="28780" cy="2988852"/>
            </a:xfrm>
            <a:custGeom>
              <a:rect b="b" l="l" r="r" t="t"/>
              <a:pathLst>
                <a:path extrusionOk="0" h="9520" w="96">
                  <a:moveTo>
                    <a:pt x="0" y="0"/>
                  </a:moveTo>
                  <a:lnTo>
                    <a:pt x="0" y="9520"/>
                  </a:lnTo>
                  <a:lnTo>
                    <a:pt x="96" y="95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8549604" y="1754750"/>
              <a:ext cx="27281" cy="2988852"/>
            </a:xfrm>
            <a:custGeom>
              <a:rect b="b" l="l" r="r" t="t"/>
              <a:pathLst>
                <a:path extrusionOk="0" h="9520" w="91">
                  <a:moveTo>
                    <a:pt x="1" y="0"/>
                  </a:moveTo>
                  <a:lnTo>
                    <a:pt x="1" y="9520"/>
                  </a:lnTo>
                  <a:lnTo>
                    <a:pt x="91" y="952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8745368" y="1754750"/>
              <a:ext cx="28780" cy="2988852"/>
            </a:xfrm>
            <a:custGeom>
              <a:rect b="b" l="l" r="r" t="t"/>
              <a:pathLst>
                <a:path extrusionOk="0" h="9520" w="96">
                  <a:moveTo>
                    <a:pt x="0" y="0"/>
                  </a:moveTo>
                  <a:lnTo>
                    <a:pt x="0" y="9520"/>
                  </a:lnTo>
                  <a:lnTo>
                    <a:pt x="96" y="952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6866267" y="1961344"/>
              <a:ext cx="2002337" cy="30139"/>
            </a:xfrm>
            <a:custGeom>
              <a:rect b="b" l="l" r="r" t="t"/>
              <a:pathLst>
                <a:path extrusionOk="0" h="96" w="9515">
                  <a:moveTo>
                    <a:pt x="1" y="0"/>
                  </a:moveTo>
                  <a:lnTo>
                    <a:pt x="1" y="96"/>
                  </a:lnTo>
                  <a:lnTo>
                    <a:pt x="9515" y="96"/>
                  </a:lnTo>
                  <a:lnTo>
                    <a:pt x="9515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6866267" y="2167925"/>
              <a:ext cx="2002337" cy="28570"/>
            </a:xfrm>
            <a:custGeom>
              <a:rect b="b" l="l" r="r" t="t"/>
              <a:pathLst>
                <a:path extrusionOk="0" h="91" w="9515">
                  <a:moveTo>
                    <a:pt x="1" y="1"/>
                  </a:moveTo>
                  <a:lnTo>
                    <a:pt x="1" y="91"/>
                  </a:lnTo>
                  <a:lnTo>
                    <a:pt x="9515" y="91"/>
                  </a:lnTo>
                  <a:lnTo>
                    <a:pt x="9515" y="1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6866267" y="2381726"/>
              <a:ext cx="2002337" cy="28570"/>
            </a:xfrm>
            <a:custGeom>
              <a:rect b="b" l="l" r="r" t="t"/>
              <a:pathLst>
                <a:path extrusionOk="0" h="91" w="9515">
                  <a:moveTo>
                    <a:pt x="1" y="0"/>
                  </a:moveTo>
                  <a:lnTo>
                    <a:pt x="1" y="90"/>
                  </a:lnTo>
                  <a:lnTo>
                    <a:pt x="9515" y="90"/>
                  </a:lnTo>
                  <a:lnTo>
                    <a:pt x="9515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6866267" y="2586737"/>
              <a:ext cx="2002337" cy="30139"/>
            </a:xfrm>
            <a:custGeom>
              <a:rect b="b" l="l" r="r" t="t"/>
              <a:pathLst>
                <a:path extrusionOk="0" h="96" w="9515">
                  <a:moveTo>
                    <a:pt x="1" y="0"/>
                  </a:moveTo>
                  <a:lnTo>
                    <a:pt x="1" y="96"/>
                  </a:lnTo>
                  <a:lnTo>
                    <a:pt x="9515" y="96"/>
                  </a:lnTo>
                  <a:lnTo>
                    <a:pt x="9515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6866267" y="2793318"/>
              <a:ext cx="2002337" cy="30139"/>
            </a:xfrm>
            <a:custGeom>
              <a:rect b="b" l="l" r="r" t="t"/>
              <a:pathLst>
                <a:path extrusionOk="0" h="96" w="9515">
                  <a:moveTo>
                    <a:pt x="1" y="0"/>
                  </a:moveTo>
                  <a:lnTo>
                    <a:pt x="1" y="96"/>
                  </a:lnTo>
                  <a:lnTo>
                    <a:pt x="9515" y="96"/>
                  </a:lnTo>
                  <a:lnTo>
                    <a:pt x="9515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6866267" y="3007119"/>
              <a:ext cx="2002337" cy="28570"/>
            </a:xfrm>
            <a:custGeom>
              <a:rect b="b" l="l" r="r" t="t"/>
              <a:pathLst>
                <a:path extrusionOk="0" h="91" w="9515">
                  <a:moveTo>
                    <a:pt x="1" y="0"/>
                  </a:moveTo>
                  <a:lnTo>
                    <a:pt x="1" y="90"/>
                  </a:lnTo>
                  <a:lnTo>
                    <a:pt x="9515" y="90"/>
                  </a:lnTo>
                  <a:lnTo>
                    <a:pt x="9515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6866267" y="3211816"/>
              <a:ext cx="2002337" cy="30453"/>
            </a:xfrm>
            <a:custGeom>
              <a:rect b="b" l="l" r="r" t="t"/>
              <a:pathLst>
                <a:path extrusionOk="0" h="97" w="9515">
                  <a:moveTo>
                    <a:pt x="1" y="1"/>
                  </a:moveTo>
                  <a:lnTo>
                    <a:pt x="1" y="96"/>
                  </a:lnTo>
                  <a:lnTo>
                    <a:pt x="9515" y="96"/>
                  </a:lnTo>
                  <a:lnTo>
                    <a:pt x="9515" y="1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6866267" y="3418710"/>
              <a:ext cx="2002337" cy="37360"/>
            </a:xfrm>
            <a:custGeom>
              <a:rect b="b" l="l" r="r" t="t"/>
              <a:pathLst>
                <a:path extrusionOk="0" h="119" w="9515">
                  <a:moveTo>
                    <a:pt x="1" y="0"/>
                  </a:moveTo>
                  <a:lnTo>
                    <a:pt x="1" y="118"/>
                  </a:lnTo>
                  <a:lnTo>
                    <a:pt x="9515" y="118"/>
                  </a:lnTo>
                  <a:lnTo>
                    <a:pt x="9515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1"/>
            <p:cNvSpPr/>
            <p:nvPr/>
          </p:nvSpPr>
          <p:spPr>
            <a:xfrm>
              <a:off x="6866267" y="3632198"/>
              <a:ext cx="2002337" cy="30453"/>
            </a:xfrm>
            <a:custGeom>
              <a:rect b="b" l="l" r="r" t="t"/>
              <a:pathLst>
                <a:path extrusionOk="0" h="97" w="9515">
                  <a:moveTo>
                    <a:pt x="1" y="1"/>
                  </a:moveTo>
                  <a:lnTo>
                    <a:pt x="1" y="96"/>
                  </a:lnTo>
                  <a:lnTo>
                    <a:pt x="9515" y="96"/>
                  </a:lnTo>
                  <a:lnTo>
                    <a:pt x="9515" y="1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6866267" y="3839092"/>
              <a:ext cx="2002337" cy="28570"/>
            </a:xfrm>
            <a:custGeom>
              <a:rect b="b" l="l" r="r" t="t"/>
              <a:pathLst>
                <a:path extrusionOk="0" h="91" w="9515">
                  <a:moveTo>
                    <a:pt x="1" y="0"/>
                  </a:moveTo>
                  <a:lnTo>
                    <a:pt x="1" y="90"/>
                  </a:lnTo>
                  <a:lnTo>
                    <a:pt x="9515" y="90"/>
                  </a:lnTo>
                  <a:lnTo>
                    <a:pt x="9515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6866267" y="4051010"/>
              <a:ext cx="2002337" cy="30139"/>
            </a:xfrm>
            <a:custGeom>
              <a:rect b="b" l="l" r="r" t="t"/>
              <a:pathLst>
                <a:path extrusionOk="0" h="96" w="9515">
                  <a:moveTo>
                    <a:pt x="1" y="0"/>
                  </a:moveTo>
                  <a:lnTo>
                    <a:pt x="1" y="96"/>
                  </a:lnTo>
                  <a:lnTo>
                    <a:pt x="9515" y="96"/>
                  </a:lnTo>
                  <a:lnTo>
                    <a:pt x="9515" y="0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6866267" y="4257590"/>
              <a:ext cx="2002337" cy="30453"/>
            </a:xfrm>
            <a:custGeom>
              <a:rect b="b" l="l" r="r" t="t"/>
              <a:pathLst>
                <a:path extrusionOk="0" h="97" w="9515">
                  <a:moveTo>
                    <a:pt x="1" y="1"/>
                  </a:moveTo>
                  <a:lnTo>
                    <a:pt x="1" y="96"/>
                  </a:lnTo>
                  <a:lnTo>
                    <a:pt x="9515" y="96"/>
                  </a:lnTo>
                  <a:lnTo>
                    <a:pt x="9515" y="1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6866267" y="4464171"/>
              <a:ext cx="2002337" cy="28570"/>
            </a:xfrm>
            <a:custGeom>
              <a:rect b="b" l="l" r="r" t="t"/>
              <a:pathLst>
                <a:path extrusionOk="0" h="91" w="9515">
                  <a:moveTo>
                    <a:pt x="1" y="1"/>
                  </a:moveTo>
                  <a:lnTo>
                    <a:pt x="1" y="91"/>
                  </a:lnTo>
                  <a:lnTo>
                    <a:pt x="9515" y="91"/>
                  </a:lnTo>
                  <a:lnTo>
                    <a:pt x="9515" y="1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6866267" y="4677972"/>
              <a:ext cx="2002337" cy="28570"/>
            </a:xfrm>
            <a:custGeom>
              <a:rect b="b" l="l" r="r" t="t"/>
              <a:pathLst>
                <a:path extrusionOk="0" h="91" w="9515">
                  <a:moveTo>
                    <a:pt x="1" y="1"/>
                  </a:moveTo>
                  <a:lnTo>
                    <a:pt x="1" y="91"/>
                  </a:lnTo>
                  <a:lnTo>
                    <a:pt x="9515" y="91"/>
                  </a:lnTo>
                  <a:lnTo>
                    <a:pt x="9515" y="1"/>
                  </a:lnTo>
                  <a:close/>
                </a:path>
              </a:pathLst>
            </a:custGeom>
            <a:solidFill>
              <a:srgbClr val="F2A27F">
                <a:alpha val="19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31"/>
          <p:cNvSpPr txBox="1"/>
          <p:nvPr/>
        </p:nvSpPr>
        <p:spPr>
          <a:xfrm>
            <a:off x="7223238" y="2007900"/>
            <a:ext cx="1490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write your own notes here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p31"/>
          <p:cNvSpPr/>
          <p:nvPr/>
        </p:nvSpPr>
        <p:spPr>
          <a:xfrm rot="10668239">
            <a:off x="4175584" y="2731448"/>
            <a:ext cx="980829" cy="394828"/>
          </a:xfrm>
          <a:custGeom>
            <a:rect b="b" l="l" r="r" t="t"/>
            <a:pathLst>
              <a:path extrusionOk="0" h="34360" w="68961">
                <a:moveTo>
                  <a:pt x="29793" y="627"/>
                </a:moveTo>
                <a:cubicBezTo>
                  <a:pt x="31042" y="627"/>
                  <a:pt x="32291" y="656"/>
                  <a:pt x="33536" y="708"/>
                </a:cubicBezTo>
                <a:cubicBezTo>
                  <a:pt x="39019" y="872"/>
                  <a:pt x="44666" y="1385"/>
                  <a:pt x="50149" y="2248"/>
                </a:cubicBezTo>
                <a:cubicBezTo>
                  <a:pt x="55612" y="3193"/>
                  <a:pt x="61444" y="4897"/>
                  <a:pt x="65120" y="9600"/>
                </a:cubicBezTo>
                <a:cubicBezTo>
                  <a:pt x="68960" y="14570"/>
                  <a:pt x="68550" y="20977"/>
                  <a:pt x="64340" y="25597"/>
                </a:cubicBezTo>
                <a:cubicBezTo>
                  <a:pt x="60417" y="30054"/>
                  <a:pt x="54421" y="31512"/>
                  <a:pt x="48855" y="32456"/>
                </a:cubicBezTo>
                <a:cubicBezTo>
                  <a:pt x="43610" y="33353"/>
                  <a:pt x="38244" y="33806"/>
                  <a:pt x="32898" y="33806"/>
                </a:cubicBezTo>
                <a:cubicBezTo>
                  <a:pt x="31630" y="33806"/>
                  <a:pt x="30364" y="33781"/>
                  <a:pt x="29100" y="33730"/>
                </a:cubicBezTo>
                <a:cubicBezTo>
                  <a:pt x="23699" y="33483"/>
                  <a:pt x="18134" y="33052"/>
                  <a:pt x="12917" y="31245"/>
                </a:cubicBezTo>
                <a:cubicBezTo>
                  <a:pt x="7619" y="29376"/>
                  <a:pt x="2485" y="25782"/>
                  <a:pt x="1109" y="19786"/>
                </a:cubicBezTo>
                <a:cubicBezTo>
                  <a:pt x="0" y="15432"/>
                  <a:pt x="1027" y="10627"/>
                  <a:pt x="3594" y="7115"/>
                </a:cubicBezTo>
                <a:cubicBezTo>
                  <a:pt x="11507" y="2147"/>
                  <a:pt x="20660" y="627"/>
                  <a:pt x="29793" y="627"/>
                </a:cubicBezTo>
                <a:close/>
                <a:moveTo>
                  <a:pt x="30015" y="1"/>
                </a:moveTo>
                <a:cubicBezTo>
                  <a:pt x="21187" y="1"/>
                  <a:pt x="12367" y="1344"/>
                  <a:pt x="4621" y="5760"/>
                </a:cubicBezTo>
                <a:cubicBezTo>
                  <a:pt x="5134" y="5246"/>
                  <a:pt x="5730" y="4733"/>
                  <a:pt x="6325" y="4219"/>
                </a:cubicBezTo>
                <a:cubicBezTo>
                  <a:pt x="6486" y="4148"/>
                  <a:pt x="6367" y="3937"/>
                  <a:pt x="6226" y="3937"/>
                </a:cubicBezTo>
                <a:cubicBezTo>
                  <a:pt x="6204" y="3937"/>
                  <a:pt x="6182" y="3942"/>
                  <a:pt x="6161" y="3952"/>
                </a:cubicBezTo>
                <a:cubicBezTo>
                  <a:pt x="5216" y="4651"/>
                  <a:pt x="4374" y="5493"/>
                  <a:pt x="3676" y="6355"/>
                </a:cubicBezTo>
                <a:cubicBezTo>
                  <a:pt x="3081" y="6704"/>
                  <a:pt x="2485" y="7115"/>
                  <a:pt x="1890" y="7464"/>
                </a:cubicBezTo>
                <a:cubicBezTo>
                  <a:pt x="1675" y="7679"/>
                  <a:pt x="1805" y="8052"/>
                  <a:pt x="1993" y="8052"/>
                </a:cubicBezTo>
                <a:cubicBezTo>
                  <a:pt x="2038" y="8052"/>
                  <a:pt x="2088" y="8030"/>
                  <a:pt x="2136" y="7977"/>
                </a:cubicBezTo>
                <a:cubicBezTo>
                  <a:pt x="2403" y="7895"/>
                  <a:pt x="2567" y="7731"/>
                  <a:pt x="2731" y="7628"/>
                </a:cubicBezTo>
                <a:lnTo>
                  <a:pt x="2731" y="7628"/>
                </a:lnTo>
                <a:cubicBezTo>
                  <a:pt x="1109" y="10031"/>
                  <a:pt x="267" y="12947"/>
                  <a:pt x="164" y="15945"/>
                </a:cubicBezTo>
                <a:cubicBezTo>
                  <a:pt x="82" y="20895"/>
                  <a:pt x="2403" y="25351"/>
                  <a:pt x="6161" y="28267"/>
                </a:cubicBezTo>
                <a:cubicBezTo>
                  <a:pt x="10350" y="31594"/>
                  <a:pt x="15751" y="32888"/>
                  <a:pt x="20803" y="33565"/>
                </a:cubicBezTo>
                <a:cubicBezTo>
                  <a:pt x="24877" y="34101"/>
                  <a:pt x="28950" y="34359"/>
                  <a:pt x="33024" y="34359"/>
                </a:cubicBezTo>
                <a:cubicBezTo>
                  <a:pt x="36138" y="34359"/>
                  <a:pt x="39252" y="34208"/>
                  <a:pt x="42366" y="33915"/>
                </a:cubicBezTo>
                <a:cubicBezTo>
                  <a:pt x="48609" y="33216"/>
                  <a:pt x="55530" y="32456"/>
                  <a:pt x="61013" y="29027"/>
                </a:cubicBezTo>
                <a:cubicBezTo>
                  <a:pt x="65366" y="26378"/>
                  <a:pt x="68960" y="21490"/>
                  <a:pt x="68365" y="16028"/>
                </a:cubicBezTo>
                <a:cubicBezTo>
                  <a:pt x="67851" y="10811"/>
                  <a:pt x="63826" y="6602"/>
                  <a:pt x="59473" y="4384"/>
                </a:cubicBezTo>
                <a:cubicBezTo>
                  <a:pt x="53907" y="1652"/>
                  <a:pt x="47500" y="1221"/>
                  <a:pt x="41504" y="626"/>
                </a:cubicBezTo>
                <a:cubicBezTo>
                  <a:pt x="37732" y="257"/>
                  <a:pt x="33873" y="1"/>
                  <a:pt x="30015" y="1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31"/>
          <p:cNvSpPr/>
          <p:nvPr/>
        </p:nvSpPr>
        <p:spPr>
          <a:xfrm>
            <a:off x="7017638" y="2150648"/>
            <a:ext cx="241800" cy="238015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1"/>
          <p:cNvSpPr/>
          <p:nvPr/>
        </p:nvSpPr>
        <p:spPr>
          <a:xfrm>
            <a:off x="5163588" y="3703548"/>
            <a:ext cx="241800" cy="238015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1"/>
          <p:cNvSpPr txBox="1"/>
          <p:nvPr/>
        </p:nvSpPr>
        <p:spPr>
          <a:xfrm>
            <a:off x="7223238" y="2653750"/>
            <a:ext cx="1490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write your own notes here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31"/>
          <p:cNvSpPr/>
          <p:nvPr/>
        </p:nvSpPr>
        <p:spPr>
          <a:xfrm>
            <a:off x="7017638" y="2796498"/>
            <a:ext cx="241800" cy="238015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1"/>
          <p:cNvSpPr txBox="1"/>
          <p:nvPr/>
        </p:nvSpPr>
        <p:spPr>
          <a:xfrm>
            <a:off x="7223238" y="3299600"/>
            <a:ext cx="1490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write your own notes here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31"/>
          <p:cNvSpPr/>
          <p:nvPr/>
        </p:nvSpPr>
        <p:spPr>
          <a:xfrm>
            <a:off x="7017638" y="3442348"/>
            <a:ext cx="241800" cy="238015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2"/>
          <p:cNvSpPr/>
          <p:nvPr/>
        </p:nvSpPr>
        <p:spPr>
          <a:xfrm>
            <a:off x="7096425" y="932625"/>
            <a:ext cx="1577100" cy="3808500"/>
          </a:xfrm>
          <a:prstGeom prst="roundRect">
            <a:avLst>
              <a:gd fmla="val 9781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2"/>
          <p:cNvSpPr/>
          <p:nvPr/>
        </p:nvSpPr>
        <p:spPr>
          <a:xfrm>
            <a:off x="7214825" y="1079900"/>
            <a:ext cx="1340100" cy="3519000"/>
          </a:xfrm>
          <a:prstGeom prst="roundRect">
            <a:avLst>
              <a:gd fmla="val 978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2"/>
          <p:cNvSpPr/>
          <p:nvPr/>
        </p:nvSpPr>
        <p:spPr>
          <a:xfrm>
            <a:off x="778000" y="935225"/>
            <a:ext cx="6178500" cy="3969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947" name="Google Shape;947;p32"/>
          <p:cNvSpPr/>
          <p:nvPr/>
        </p:nvSpPr>
        <p:spPr>
          <a:xfrm>
            <a:off x="7305925" y="1521479"/>
            <a:ext cx="1196870" cy="3030662"/>
          </a:xfrm>
          <a:custGeom>
            <a:rect b="b" l="l" r="r" t="t"/>
            <a:pathLst>
              <a:path extrusionOk="0" h="14140" w="7900">
                <a:moveTo>
                  <a:pt x="0" y="1"/>
                </a:moveTo>
                <a:lnTo>
                  <a:pt x="0" y="14140"/>
                </a:lnTo>
                <a:lnTo>
                  <a:pt x="7900" y="14140"/>
                </a:lnTo>
                <a:lnTo>
                  <a:pt x="79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48" name="Google Shape;948;p32"/>
          <p:cNvGraphicFramePr/>
          <p:nvPr/>
        </p:nvGraphicFramePr>
        <p:xfrm>
          <a:off x="777963" y="9352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882650"/>
                <a:gridCol w="882650"/>
                <a:gridCol w="882650"/>
                <a:gridCol w="882650"/>
                <a:gridCol w="882650"/>
                <a:gridCol w="882650"/>
                <a:gridCol w="882650"/>
              </a:tblGrid>
              <a:tr h="417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SATURDAY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949" name="Google Shape;949;p32"/>
          <p:cNvSpPr txBox="1"/>
          <p:nvPr/>
        </p:nvSpPr>
        <p:spPr>
          <a:xfrm>
            <a:off x="7338100" y="1610125"/>
            <a:ext cx="1135800" cy="2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4043"/>
                </a:solidFill>
                <a:latin typeface="Roboto"/>
                <a:ea typeface="Roboto"/>
                <a:cs typeface="Roboto"/>
                <a:sym typeface="Roboto"/>
              </a:rPr>
              <a:t>You can write your tasks or things to do for this month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50" name="Google Shape;950;p32"/>
          <p:cNvGrpSpPr/>
          <p:nvPr/>
        </p:nvGrpSpPr>
        <p:grpSpPr>
          <a:xfrm>
            <a:off x="1988730" y="3344707"/>
            <a:ext cx="235180" cy="236387"/>
            <a:chOff x="1956625" y="3312600"/>
            <a:chExt cx="299325" cy="300900"/>
          </a:xfrm>
        </p:grpSpPr>
        <p:sp>
          <p:nvSpPr>
            <p:cNvPr id="951" name="Google Shape;951;p32"/>
            <p:cNvSpPr/>
            <p:nvPr/>
          </p:nvSpPr>
          <p:spPr>
            <a:xfrm>
              <a:off x="1956625" y="3312600"/>
              <a:ext cx="285925" cy="135500"/>
            </a:xfrm>
            <a:custGeom>
              <a:rect b="b" l="l" r="r" t="t"/>
              <a:pathLst>
                <a:path extrusionOk="0" h="5420" w="11437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2051925" y="3365375"/>
              <a:ext cx="151250" cy="150925"/>
            </a:xfrm>
            <a:custGeom>
              <a:rect b="b" l="l" r="r" t="t"/>
              <a:pathLst>
                <a:path extrusionOk="0" h="6037" w="605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2120450" y="3326000"/>
              <a:ext cx="135500" cy="286725"/>
            </a:xfrm>
            <a:custGeom>
              <a:rect b="b" l="l" r="r" t="t"/>
              <a:pathLst>
                <a:path extrusionOk="0" h="11469" w="542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1958975" y="3489025"/>
              <a:ext cx="72500" cy="70325"/>
            </a:xfrm>
            <a:custGeom>
              <a:rect b="b" l="l" r="r" t="t"/>
              <a:pathLst>
                <a:path extrusionOk="0" h="2813" w="290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2009400" y="3538450"/>
              <a:ext cx="70900" cy="71125"/>
            </a:xfrm>
            <a:custGeom>
              <a:rect b="b" l="l" r="r" t="t"/>
              <a:pathLst>
                <a:path extrusionOk="0" h="2845" w="2836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1956625" y="3534525"/>
              <a:ext cx="79575" cy="78975"/>
            </a:xfrm>
            <a:custGeom>
              <a:rect b="b" l="l" r="r" t="t"/>
              <a:pathLst>
                <a:path extrusionOk="0" h="3159" w="3183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32"/>
          <p:cNvGrpSpPr/>
          <p:nvPr/>
        </p:nvGrpSpPr>
        <p:grpSpPr>
          <a:xfrm>
            <a:off x="3752268" y="2768781"/>
            <a:ext cx="229983" cy="262151"/>
            <a:chOff x="3712463" y="2723413"/>
            <a:chExt cx="309575" cy="352875"/>
          </a:xfrm>
        </p:grpSpPr>
        <p:sp>
          <p:nvSpPr>
            <p:cNvPr id="958" name="Google Shape;958;p32"/>
            <p:cNvSpPr/>
            <p:nvPr/>
          </p:nvSpPr>
          <p:spPr>
            <a:xfrm>
              <a:off x="3712463" y="2723413"/>
              <a:ext cx="309575" cy="125250"/>
            </a:xfrm>
            <a:custGeom>
              <a:rect b="b" l="l" r="r" t="t"/>
              <a:pathLst>
                <a:path extrusionOk="0" h="5010" w="12383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3793588" y="2930538"/>
              <a:ext cx="144175" cy="63050"/>
            </a:xfrm>
            <a:custGeom>
              <a:rect b="b" l="l" r="r" t="t"/>
              <a:pathLst>
                <a:path extrusionOk="0" h="2522" w="5767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3819588" y="3006163"/>
              <a:ext cx="36250" cy="70125"/>
            </a:xfrm>
            <a:custGeom>
              <a:rect b="b" l="l" r="r" t="t"/>
              <a:pathLst>
                <a:path extrusionOk="0" h="2805" w="145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3876288" y="3006163"/>
              <a:ext cx="37050" cy="70125"/>
            </a:xfrm>
            <a:custGeom>
              <a:rect b="b" l="l" r="r" t="t"/>
              <a:pathLst>
                <a:path extrusionOk="0" h="2805" w="1482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3805413" y="2869113"/>
              <a:ext cx="50425" cy="51225"/>
            </a:xfrm>
            <a:custGeom>
              <a:rect b="b" l="l" r="r" t="t"/>
              <a:pathLst>
                <a:path extrusionOk="0" h="2049" w="2017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3876288" y="2869913"/>
              <a:ext cx="50450" cy="51200"/>
            </a:xfrm>
            <a:custGeom>
              <a:rect b="b" l="l" r="r" t="t"/>
              <a:pathLst>
                <a:path extrusionOk="0" h="2048" w="2018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3926713" y="2869113"/>
              <a:ext cx="92175" cy="207175"/>
            </a:xfrm>
            <a:custGeom>
              <a:rect b="b" l="l" r="r" t="t"/>
              <a:pathLst>
                <a:path extrusionOk="0" h="8287" w="3687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3712463" y="2869113"/>
              <a:ext cx="92175" cy="207175"/>
            </a:xfrm>
            <a:custGeom>
              <a:rect b="b" l="l" r="r" t="t"/>
              <a:pathLst>
                <a:path extrusionOk="0" h="8287" w="3687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32"/>
          <p:cNvGrpSpPr/>
          <p:nvPr/>
        </p:nvGrpSpPr>
        <p:grpSpPr>
          <a:xfrm>
            <a:off x="5479756" y="1610122"/>
            <a:ext cx="262144" cy="262144"/>
            <a:chOff x="5458800" y="1610125"/>
            <a:chExt cx="353675" cy="353675"/>
          </a:xfrm>
        </p:grpSpPr>
        <p:sp>
          <p:nvSpPr>
            <p:cNvPr id="967" name="Google Shape;967;p32"/>
            <p:cNvSpPr/>
            <p:nvPr/>
          </p:nvSpPr>
          <p:spPr>
            <a:xfrm>
              <a:off x="5687200" y="1881075"/>
              <a:ext cx="125275" cy="82725"/>
            </a:xfrm>
            <a:custGeom>
              <a:rect b="b" l="l" r="r" t="t"/>
              <a:pathLst>
                <a:path extrusionOk="0" h="3309" w="5011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5458800" y="1610125"/>
              <a:ext cx="353675" cy="249700"/>
            </a:xfrm>
            <a:custGeom>
              <a:rect b="b" l="l" r="r" t="t"/>
              <a:pathLst>
                <a:path extrusionOk="0" h="9988" w="14147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5458800" y="1881850"/>
              <a:ext cx="100050" cy="81150"/>
            </a:xfrm>
            <a:custGeom>
              <a:rect b="b" l="l" r="r" t="t"/>
              <a:pathLst>
                <a:path extrusionOk="0" h="3246" w="4002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5563550" y="1881850"/>
              <a:ext cx="36250" cy="81150"/>
            </a:xfrm>
            <a:custGeom>
              <a:rect b="b" l="l" r="r" t="t"/>
              <a:pathLst>
                <a:path extrusionOk="0" h="3246" w="145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5604500" y="1884225"/>
              <a:ext cx="70125" cy="76425"/>
            </a:xfrm>
            <a:custGeom>
              <a:rect b="b" l="l" r="r" t="t"/>
              <a:pathLst>
                <a:path extrusionOk="0" h="3057" w="2805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32"/>
          <p:cNvSpPr txBox="1"/>
          <p:nvPr/>
        </p:nvSpPr>
        <p:spPr>
          <a:xfrm>
            <a:off x="7111750" y="1283100"/>
            <a:ext cx="15618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b="1" sz="16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73" name="Google Shape;973;p32"/>
          <p:cNvGrpSpPr/>
          <p:nvPr/>
        </p:nvGrpSpPr>
        <p:grpSpPr>
          <a:xfrm>
            <a:off x="5475337" y="3301325"/>
            <a:ext cx="270978" cy="246625"/>
            <a:chOff x="5475337" y="3301325"/>
            <a:chExt cx="270978" cy="246625"/>
          </a:xfrm>
        </p:grpSpPr>
        <p:sp>
          <p:nvSpPr>
            <p:cNvPr id="974" name="Google Shape;974;p32"/>
            <p:cNvSpPr/>
            <p:nvPr/>
          </p:nvSpPr>
          <p:spPr>
            <a:xfrm>
              <a:off x="5671451" y="3430030"/>
              <a:ext cx="24366" cy="24352"/>
            </a:xfrm>
            <a:custGeom>
              <a:rect b="b" l="l" r="r" t="t"/>
              <a:pathLst>
                <a:path extrusionOk="0" h="1732" w="1733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5525814" y="3430030"/>
              <a:ext cx="24352" cy="24352"/>
            </a:xfrm>
            <a:custGeom>
              <a:rect b="b" l="l" r="r" t="t"/>
              <a:pathLst>
                <a:path extrusionOk="0" h="1732" w="1732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5475337" y="3301325"/>
              <a:ext cx="270978" cy="200482"/>
            </a:xfrm>
            <a:custGeom>
              <a:rect b="b" l="l" r="r" t="t"/>
              <a:pathLst>
                <a:path extrusionOk="0" h="14259" w="19273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5505820" y="3517665"/>
              <a:ext cx="66912" cy="30285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5648926" y="3517665"/>
              <a:ext cx="66912" cy="30285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79" name="Google Shape;979;p32"/>
          <p:cNvGrpSpPr/>
          <p:nvPr/>
        </p:nvGrpSpPr>
        <p:grpSpPr>
          <a:xfrm>
            <a:off x="3735200" y="3895875"/>
            <a:ext cx="264123" cy="232155"/>
            <a:chOff x="3735200" y="3895875"/>
            <a:chExt cx="264123" cy="232155"/>
          </a:xfrm>
        </p:grpSpPr>
        <p:sp>
          <p:nvSpPr>
            <p:cNvPr id="980" name="Google Shape;980;p32"/>
            <p:cNvSpPr/>
            <p:nvPr/>
          </p:nvSpPr>
          <p:spPr>
            <a:xfrm>
              <a:off x="3859521" y="4019679"/>
              <a:ext cx="15500" cy="15487"/>
            </a:xfrm>
            <a:custGeom>
              <a:rect b="b" l="l" r="r" t="t"/>
              <a:pathLst>
                <a:path extrusionOk="0" h="1130" w="1131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3735200" y="3895875"/>
              <a:ext cx="264123" cy="123825"/>
            </a:xfrm>
            <a:custGeom>
              <a:rect b="b" l="l" r="r" t="t"/>
              <a:pathLst>
                <a:path extrusionOk="0" h="9035" w="19272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3968343" y="3973263"/>
              <a:ext cx="30960" cy="108338"/>
            </a:xfrm>
            <a:custGeom>
              <a:rect b="b" l="l" r="r" t="t"/>
              <a:pathLst>
                <a:path extrusionOk="0" h="7905" w="2259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3735200" y="3973263"/>
              <a:ext cx="30960" cy="108338"/>
            </a:xfrm>
            <a:custGeom>
              <a:rect b="b" l="l" r="r" t="t"/>
              <a:pathLst>
                <a:path extrusionOk="0" h="7905" w="2259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3825522" y="3988735"/>
              <a:ext cx="80448" cy="77365"/>
            </a:xfrm>
            <a:custGeom>
              <a:rect b="b" l="l" r="r" t="t"/>
              <a:pathLst>
                <a:path extrusionOk="0" h="5645" w="587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3735200" y="4035151"/>
              <a:ext cx="264123" cy="92879"/>
            </a:xfrm>
            <a:custGeom>
              <a:rect b="b" l="l" r="r" t="t"/>
              <a:pathLst>
                <a:path extrusionOk="0" h="6777" w="19272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991" name="Google Shape;991;p33"/>
          <p:cNvSpPr txBox="1"/>
          <p:nvPr/>
        </p:nvSpPr>
        <p:spPr>
          <a:xfrm>
            <a:off x="1099014" y="1363288"/>
            <a:ext cx="1588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OCTOBER</a:t>
            </a:r>
            <a:endParaRPr b="1" sz="20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92" name="Google Shape;992;p33"/>
          <p:cNvSpPr/>
          <p:nvPr/>
        </p:nvSpPr>
        <p:spPr>
          <a:xfrm>
            <a:off x="2877207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93" name="Google Shape;993;p33"/>
          <p:cNvSpPr/>
          <p:nvPr/>
        </p:nvSpPr>
        <p:spPr>
          <a:xfrm>
            <a:off x="3929527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94" name="Google Shape;994;p33"/>
          <p:cNvSpPr/>
          <p:nvPr/>
        </p:nvSpPr>
        <p:spPr>
          <a:xfrm>
            <a:off x="4981846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95" name="Google Shape;995;p33"/>
          <p:cNvSpPr/>
          <p:nvPr/>
        </p:nvSpPr>
        <p:spPr>
          <a:xfrm>
            <a:off x="6034166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96" name="Google Shape;996;p33"/>
          <p:cNvSpPr/>
          <p:nvPr/>
        </p:nvSpPr>
        <p:spPr>
          <a:xfrm>
            <a:off x="7086486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5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97" name="Google Shape;997;p33"/>
          <p:cNvSpPr txBox="1"/>
          <p:nvPr/>
        </p:nvSpPr>
        <p:spPr>
          <a:xfrm>
            <a:off x="1135713" y="182300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Monday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98" name="Google Shape;998;p33"/>
          <p:cNvSpPr txBox="1"/>
          <p:nvPr/>
        </p:nvSpPr>
        <p:spPr>
          <a:xfrm>
            <a:off x="1135713" y="2213917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Tuesday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99" name="Google Shape;999;p33"/>
          <p:cNvSpPr txBox="1"/>
          <p:nvPr/>
        </p:nvSpPr>
        <p:spPr>
          <a:xfrm>
            <a:off x="1135713" y="2604833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Wednesday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00" name="Google Shape;1000;p33"/>
          <p:cNvSpPr txBox="1"/>
          <p:nvPr/>
        </p:nvSpPr>
        <p:spPr>
          <a:xfrm>
            <a:off x="1135713" y="299575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Thursday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01" name="Google Shape;1001;p33"/>
          <p:cNvSpPr txBox="1"/>
          <p:nvPr/>
        </p:nvSpPr>
        <p:spPr>
          <a:xfrm>
            <a:off x="1135713" y="3386667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Friday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02" name="Google Shape;1002;p33"/>
          <p:cNvSpPr txBox="1"/>
          <p:nvPr/>
        </p:nvSpPr>
        <p:spPr>
          <a:xfrm>
            <a:off x="1135713" y="3777583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Saturday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03" name="Google Shape;1003;p33"/>
          <p:cNvSpPr txBox="1"/>
          <p:nvPr/>
        </p:nvSpPr>
        <p:spPr>
          <a:xfrm>
            <a:off x="1135713" y="416850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Sunday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04" name="Google Shape;1004;p33"/>
          <p:cNvSpPr/>
          <p:nvPr/>
        </p:nvSpPr>
        <p:spPr>
          <a:xfrm>
            <a:off x="2997463" y="17663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5" name="Google Shape;1005;p33"/>
          <p:cNvSpPr/>
          <p:nvPr/>
        </p:nvSpPr>
        <p:spPr>
          <a:xfrm>
            <a:off x="4007988" y="17663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6" name="Google Shape;1006;p33"/>
          <p:cNvSpPr/>
          <p:nvPr/>
        </p:nvSpPr>
        <p:spPr>
          <a:xfrm>
            <a:off x="5060288" y="17663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7" name="Google Shape;1007;p33"/>
          <p:cNvSpPr/>
          <p:nvPr/>
        </p:nvSpPr>
        <p:spPr>
          <a:xfrm>
            <a:off x="6112588" y="17663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Project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8" name="Google Shape;1008;p33"/>
          <p:cNvSpPr/>
          <p:nvPr/>
        </p:nvSpPr>
        <p:spPr>
          <a:xfrm>
            <a:off x="7164888" y="17663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2997463" y="21607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Meeting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0" name="Google Shape;1010;p33"/>
          <p:cNvSpPr/>
          <p:nvPr/>
        </p:nvSpPr>
        <p:spPr>
          <a:xfrm>
            <a:off x="4007988" y="21607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1" name="Google Shape;1011;p33"/>
          <p:cNvSpPr/>
          <p:nvPr/>
        </p:nvSpPr>
        <p:spPr>
          <a:xfrm>
            <a:off x="5060288" y="21607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2" name="Google Shape;1012;p33"/>
          <p:cNvSpPr/>
          <p:nvPr/>
        </p:nvSpPr>
        <p:spPr>
          <a:xfrm>
            <a:off x="6112588" y="21607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3" name="Google Shape;1013;p33"/>
          <p:cNvSpPr/>
          <p:nvPr/>
        </p:nvSpPr>
        <p:spPr>
          <a:xfrm>
            <a:off x="7164888" y="21607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4" name="Google Shape;1014;p33"/>
          <p:cNvSpPr/>
          <p:nvPr/>
        </p:nvSpPr>
        <p:spPr>
          <a:xfrm>
            <a:off x="2997463" y="25552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5" name="Google Shape;1015;p33"/>
          <p:cNvSpPr/>
          <p:nvPr/>
        </p:nvSpPr>
        <p:spPr>
          <a:xfrm>
            <a:off x="4007988" y="25552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6" name="Google Shape;1016;p33"/>
          <p:cNvSpPr/>
          <p:nvPr/>
        </p:nvSpPr>
        <p:spPr>
          <a:xfrm>
            <a:off x="5060288" y="25552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7" name="Google Shape;1017;p33"/>
          <p:cNvSpPr/>
          <p:nvPr/>
        </p:nvSpPr>
        <p:spPr>
          <a:xfrm>
            <a:off x="6112588" y="25552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Travel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7164888" y="25552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19" name="Google Shape;1019;p33"/>
          <p:cNvSpPr/>
          <p:nvPr/>
        </p:nvSpPr>
        <p:spPr>
          <a:xfrm>
            <a:off x="2997463" y="29496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0" name="Google Shape;1020;p33"/>
          <p:cNvSpPr/>
          <p:nvPr/>
        </p:nvSpPr>
        <p:spPr>
          <a:xfrm>
            <a:off x="4007988" y="29496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Project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1" name="Google Shape;1021;p33"/>
          <p:cNvSpPr/>
          <p:nvPr/>
        </p:nvSpPr>
        <p:spPr>
          <a:xfrm>
            <a:off x="5060288" y="29496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2" name="Google Shape;1022;p33"/>
          <p:cNvSpPr/>
          <p:nvPr/>
        </p:nvSpPr>
        <p:spPr>
          <a:xfrm>
            <a:off x="6112588" y="29496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3" name="Google Shape;1023;p33"/>
          <p:cNvSpPr/>
          <p:nvPr/>
        </p:nvSpPr>
        <p:spPr>
          <a:xfrm>
            <a:off x="7164888" y="29496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Theater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4" name="Google Shape;1024;p33"/>
          <p:cNvSpPr/>
          <p:nvPr/>
        </p:nvSpPr>
        <p:spPr>
          <a:xfrm>
            <a:off x="2997463" y="33441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Google Shape;1025;p33"/>
          <p:cNvSpPr/>
          <p:nvPr/>
        </p:nvSpPr>
        <p:spPr>
          <a:xfrm>
            <a:off x="4007988" y="33441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6" name="Google Shape;1026;p33"/>
          <p:cNvSpPr/>
          <p:nvPr/>
        </p:nvSpPr>
        <p:spPr>
          <a:xfrm>
            <a:off x="5060288" y="33441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7" name="Google Shape;1027;p33"/>
          <p:cNvSpPr/>
          <p:nvPr/>
        </p:nvSpPr>
        <p:spPr>
          <a:xfrm>
            <a:off x="6112588" y="33441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8" name="Google Shape;1028;p33"/>
          <p:cNvSpPr/>
          <p:nvPr/>
        </p:nvSpPr>
        <p:spPr>
          <a:xfrm>
            <a:off x="7164888" y="33441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9" name="Google Shape;1029;p33"/>
          <p:cNvSpPr/>
          <p:nvPr/>
        </p:nvSpPr>
        <p:spPr>
          <a:xfrm>
            <a:off x="2997463" y="37385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Concert</a:t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0" name="Google Shape;1030;p33"/>
          <p:cNvSpPr/>
          <p:nvPr/>
        </p:nvSpPr>
        <p:spPr>
          <a:xfrm>
            <a:off x="4007988" y="37385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1" name="Google Shape;1031;p33"/>
          <p:cNvSpPr/>
          <p:nvPr/>
        </p:nvSpPr>
        <p:spPr>
          <a:xfrm>
            <a:off x="5060288" y="37385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2" name="Google Shape;1032;p33"/>
          <p:cNvSpPr/>
          <p:nvPr/>
        </p:nvSpPr>
        <p:spPr>
          <a:xfrm>
            <a:off x="6112588" y="37385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3" name="Google Shape;1033;p33"/>
          <p:cNvSpPr/>
          <p:nvPr/>
        </p:nvSpPr>
        <p:spPr>
          <a:xfrm>
            <a:off x="7164888" y="373855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4" name="Google Shape;1034;p33"/>
          <p:cNvSpPr/>
          <p:nvPr/>
        </p:nvSpPr>
        <p:spPr>
          <a:xfrm>
            <a:off x="2997463" y="41330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5" name="Google Shape;1035;p33"/>
          <p:cNvSpPr/>
          <p:nvPr/>
        </p:nvSpPr>
        <p:spPr>
          <a:xfrm>
            <a:off x="4007988" y="41330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6" name="Google Shape;1036;p33"/>
          <p:cNvSpPr/>
          <p:nvPr/>
        </p:nvSpPr>
        <p:spPr>
          <a:xfrm>
            <a:off x="5060288" y="41330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7" name="Google Shape;1037;p33"/>
          <p:cNvSpPr/>
          <p:nvPr/>
        </p:nvSpPr>
        <p:spPr>
          <a:xfrm>
            <a:off x="6112588" y="41330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8" name="Google Shape;1038;p33"/>
          <p:cNvSpPr/>
          <p:nvPr/>
        </p:nvSpPr>
        <p:spPr>
          <a:xfrm>
            <a:off x="7164888" y="4133000"/>
            <a:ext cx="801600" cy="295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39" name="Google Shape;1039;p33"/>
          <p:cNvGrpSpPr/>
          <p:nvPr/>
        </p:nvGrpSpPr>
        <p:grpSpPr>
          <a:xfrm>
            <a:off x="3276449" y="2581124"/>
            <a:ext cx="243659" cy="243659"/>
            <a:chOff x="3276449" y="2581124"/>
            <a:chExt cx="243659" cy="243659"/>
          </a:xfrm>
        </p:grpSpPr>
        <p:sp>
          <p:nvSpPr>
            <p:cNvPr id="1040" name="Google Shape;1040;p33"/>
            <p:cNvSpPr/>
            <p:nvPr/>
          </p:nvSpPr>
          <p:spPr>
            <a:xfrm>
              <a:off x="3276449" y="2581124"/>
              <a:ext cx="243659" cy="243659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5D7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350761" y="2671163"/>
              <a:ext cx="96134" cy="63592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5D7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2" name="Google Shape;1042;p33"/>
          <p:cNvGrpSpPr/>
          <p:nvPr/>
        </p:nvGrpSpPr>
        <p:grpSpPr>
          <a:xfrm>
            <a:off x="4288774" y="3371849"/>
            <a:ext cx="239997" cy="239997"/>
            <a:chOff x="4288774" y="3371849"/>
            <a:chExt cx="239997" cy="239997"/>
          </a:xfrm>
        </p:grpSpPr>
        <p:sp>
          <p:nvSpPr>
            <p:cNvPr id="1043" name="Google Shape;1043;p33"/>
            <p:cNvSpPr/>
            <p:nvPr/>
          </p:nvSpPr>
          <p:spPr>
            <a:xfrm>
              <a:off x="4367788" y="3451548"/>
              <a:ext cx="81937" cy="8060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5D7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4288774" y="3371849"/>
              <a:ext cx="239997" cy="239997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5D7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5" name="Google Shape;1045;p33"/>
          <p:cNvGrpSpPr/>
          <p:nvPr/>
        </p:nvGrpSpPr>
        <p:grpSpPr>
          <a:xfrm>
            <a:off x="5352074" y="2186674"/>
            <a:ext cx="243659" cy="243659"/>
            <a:chOff x="3276449" y="2581124"/>
            <a:chExt cx="243659" cy="243659"/>
          </a:xfrm>
        </p:grpSpPr>
        <p:sp>
          <p:nvSpPr>
            <p:cNvPr id="1046" name="Google Shape;1046;p33"/>
            <p:cNvSpPr/>
            <p:nvPr/>
          </p:nvSpPr>
          <p:spPr>
            <a:xfrm>
              <a:off x="3276449" y="2581124"/>
              <a:ext cx="243659" cy="243659"/>
            </a:xfrm>
            <a:custGeom>
              <a:rect b="b" l="l" r="r" t="t"/>
              <a:pathLst>
                <a:path extrusionOk="0" h="19273" w="19273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5D7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350761" y="2671163"/>
              <a:ext cx="96134" cy="63592"/>
            </a:xfrm>
            <a:custGeom>
              <a:rect b="b" l="l" r="r" t="t"/>
              <a:pathLst>
                <a:path extrusionOk="0" h="5030" w="7604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5D7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48" name="Google Shape;1048;p33"/>
          <p:cNvGrpSpPr/>
          <p:nvPr/>
        </p:nvGrpSpPr>
        <p:grpSpPr>
          <a:xfrm>
            <a:off x="6406474" y="3766299"/>
            <a:ext cx="239997" cy="239997"/>
            <a:chOff x="4288774" y="3371849"/>
            <a:chExt cx="239997" cy="239997"/>
          </a:xfrm>
        </p:grpSpPr>
        <p:sp>
          <p:nvSpPr>
            <p:cNvPr id="1049" name="Google Shape;1049;p33"/>
            <p:cNvSpPr/>
            <p:nvPr/>
          </p:nvSpPr>
          <p:spPr>
            <a:xfrm>
              <a:off x="4367788" y="3451548"/>
              <a:ext cx="81937" cy="80605"/>
            </a:xfrm>
            <a:custGeom>
              <a:rect b="b" l="l" r="r" t="t"/>
              <a:pathLst>
                <a:path extrusionOk="0" h="6473" w="658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5D7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4288774" y="3371849"/>
              <a:ext cx="239997" cy="239997"/>
            </a:xfrm>
            <a:custGeom>
              <a:rect b="b" l="l" r="r" t="t"/>
              <a:pathLst>
                <a:path extrusionOk="0" h="19273" w="19273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435D7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aphicFrame>
        <p:nvGraphicFramePr>
          <p:cNvPr id="1056" name="Google Shape;1056;p34"/>
          <p:cNvGraphicFramePr/>
          <p:nvPr/>
        </p:nvGraphicFramePr>
        <p:xfrm>
          <a:off x="457250" y="1081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1029675"/>
                <a:gridCol w="1029675"/>
                <a:gridCol w="1029675"/>
                <a:gridCol w="1029675"/>
                <a:gridCol w="1029675"/>
                <a:gridCol w="1029675"/>
                <a:gridCol w="1029675"/>
                <a:gridCol w="1029675"/>
              </a:tblGrid>
              <a:tr h="367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Sunday</a:t>
                      </a:r>
                      <a:endParaRPr sz="120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 sz="120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 sz="120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 sz="120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 sz="120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 sz="120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Saturday</a:t>
                      </a:r>
                      <a:endParaRPr sz="1200">
                        <a:solidFill>
                          <a:schemeClr val="accent4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1</a:t>
                      </a:r>
                      <a:endParaRPr b="1" sz="1200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2</a:t>
                      </a:r>
                      <a:endParaRPr b="1"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3</a:t>
                      </a:r>
                      <a:endParaRPr b="1"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4</a:t>
                      </a:r>
                      <a:endParaRPr b="1"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Meeting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Exam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5</a:t>
                      </a:r>
                      <a:endParaRPr b="1"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57" name="Google Shape;1057;p34"/>
          <p:cNvSpPr txBox="1"/>
          <p:nvPr/>
        </p:nvSpPr>
        <p:spPr>
          <a:xfrm>
            <a:off x="558345" y="4263375"/>
            <a:ext cx="8031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F5B7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NOTES</a:t>
            </a:r>
            <a:endParaRPr sz="1200">
              <a:solidFill>
                <a:srgbClr val="0F5B79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58" name="Google Shape;1058;p34"/>
          <p:cNvGrpSpPr/>
          <p:nvPr/>
        </p:nvGrpSpPr>
        <p:grpSpPr>
          <a:xfrm>
            <a:off x="1588925" y="1926400"/>
            <a:ext cx="7053300" cy="2824653"/>
            <a:chOff x="1588925" y="1926400"/>
            <a:chExt cx="7053300" cy="2824653"/>
          </a:xfrm>
        </p:grpSpPr>
        <p:cxnSp>
          <p:nvCxnSpPr>
            <p:cNvPr id="1059" name="Google Shape;1059;p34"/>
            <p:cNvCxnSpPr/>
            <p:nvPr/>
          </p:nvCxnSpPr>
          <p:spPr>
            <a:xfrm flipH="1" rot="10800000">
              <a:off x="1588925" y="1926400"/>
              <a:ext cx="7053300" cy="24000"/>
            </a:xfrm>
            <a:prstGeom prst="straightConnector1">
              <a:avLst/>
            </a:prstGeom>
            <a:noFill/>
            <a:ln cap="flat" cmpd="sng" w="9525">
              <a:solidFill>
                <a:srgbClr val="9ECBDD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60" name="Google Shape;1060;p34"/>
            <p:cNvCxnSpPr/>
            <p:nvPr/>
          </p:nvCxnSpPr>
          <p:spPr>
            <a:xfrm flipH="1" rot="10800000">
              <a:off x="1588925" y="2486534"/>
              <a:ext cx="7053300" cy="24000"/>
            </a:xfrm>
            <a:prstGeom prst="straightConnector1">
              <a:avLst/>
            </a:prstGeom>
            <a:noFill/>
            <a:ln cap="flat" cmpd="sng" w="9525">
              <a:solidFill>
                <a:srgbClr val="9ECBDD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61" name="Google Shape;1061;p34"/>
            <p:cNvCxnSpPr/>
            <p:nvPr/>
          </p:nvCxnSpPr>
          <p:spPr>
            <a:xfrm flipH="1" rot="10800000">
              <a:off x="1588925" y="3046669"/>
              <a:ext cx="7053300" cy="24000"/>
            </a:xfrm>
            <a:prstGeom prst="straightConnector1">
              <a:avLst/>
            </a:prstGeom>
            <a:noFill/>
            <a:ln cap="flat" cmpd="sng" w="9525">
              <a:solidFill>
                <a:srgbClr val="9ECBDD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62" name="Google Shape;1062;p34"/>
            <p:cNvCxnSpPr/>
            <p:nvPr/>
          </p:nvCxnSpPr>
          <p:spPr>
            <a:xfrm flipH="1" rot="10800000">
              <a:off x="1588925" y="3606803"/>
              <a:ext cx="7053300" cy="24000"/>
            </a:xfrm>
            <a:prstGeom prst="straightConnector1">
              <a:avLst/>
            </a:prstGeom>
            <a:noFill/>
            <a:ln cap="flat" cmpd="sng" w="9525">
              <a:solidFill>
                <a:srgbClr val="9ECBDD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63" name="Google Shape;1063;p34"/>
            <p:cNvCxnSpPr/>
            <p:nvPr/>
          </p:nvCxnSpPr>
          <p:spPr>
            <a:xfrm flipH="1" rot="10800000">
              <a:off x="1588925" y="4166928"/>
              <a:ext cx="7053300" cy="24000"/>
            </a:xfrm>
            <a:prstGeom prst="straightConnector1">
              <a:avLst/>
            </a:prstGeom>
            <a:noFill/>
            <a:ln cap="flat" cmpd="sng" w="9525">
              <a:solidFill>
                <a:srgbClr val="9ECBDD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cxnSp>
          <p:nvCxnSpPr>
            <p:cNvPr id="1064" name="Google Shape;1064;p34"/>
            <p:cNvCxnSpPr/>
            <p:nvPr/>
          </p:nvCxnSpPr>
          <p:spPr>
            <a:xfrm flipH="1" rot="10800000">
              <a:off x="1588925" y="4727053"/>
              <a:ext cx="7053300" cy="24000"/>
            </a:xfrm>
            <a:prstGeom prst="straightConnector1">
              <a:avLst/>
            </a:prstGeom>
            <a:noFill/>
            <a:ln cap="flat" cmpd="sng" w="9525">
              <a:solidFill>
                <a:srgbClr val="9ECBDD"/>
              </a:solidFill>
              <a:prstDash val="dot"/>
              <a:round/>
              <a:headEnd len="med" w="med" type="none"/>
              <a:tailEnd len="med" w="med" type="none"/>
            </a:ln>
          </p:spPr>
        </p:cxnSp>
      </p:grpSp>
      <p:sp>
        <p:nvSpPr>
          <p:cNvPr id="1065" name="Google Shape;1065;p34"/>
          <p:cNvSpPr txBox="1"/>
          <p:nvPr/>
        </p:nvSpPr>
        <p:spPr>
          <a:xfrm>
            <a:off x="1588925" y="4190950"/>
            <a:ext cx="37179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You can write your own notes 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6" name="Google Shape;1066;p34"/>
          <p:cNvSpPr/>
          <p:nvPr/>
        </p:nvSpPr>
        <p:spPr>
          <a:xfrm>
            <a:off x="4308311" y="2461086"/>
            <a:ext cx="3385" cy="5445"/>
          </a:xfrm>
          <a:custGeom>
            <a:rect b="b" l="l" r="r" t="t"/>
            <a:pathLst>
              <a:path extrusionOk="0" h="74" w="46">
                <a:moveTo>
                  <a:pt x="46" y="1"/>
                </a:moveTo>
                <a:cubicBezTo>
                  <a:pt x="46" y="23"/>
                  <a:pt x="23" y="46"/>
                  <a:pt x="1" y="74"/>
                </a:cubicBezTo>
                <a:lnTo>
                  <a:pt x="1" y="74"/>
                </a:lnTo>
                <a:cubicBezTo>
                  <a:pt x="23" y="46"/>
                  <a:pt x="46" y="23"/>
                  <a:pt x="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34"/>
          <p:cNvSpPr/>
          <p:nvPr/>
        </p:nvSpPr>
        <p:spPr>
          <a:xfrm>
            <a:off x="4271886" y="2495451"/>
            <a:ext cx="3826" cy="3826"/>
          </a:xfrm>
          <a:custGeom>
            <a:rect b="b" l="l" r="r" t="t"/>
            <a:pathLst>
              <a:path extrusionOk="0" h="52" w="52">
                <a:moveTo>
                  <a:pt x="51" y="1"/>
                </a:moveTo>
                <a:lnTo>
                  <a:pt x="0" y="51"/>
                </a:lnTo>
                <a:lnTo>
                  <a:pt x="0" y="51"/>
                </a:lnTo>
                <a:lnTo>
                  <a:pt x="5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4"/>
          <p:cNvSpPr/>
          <p:nvPr/>
        </p:nvSpPr>
        <p:spPr>
          <a:xfrm>
            <a:off x="4234210" y="2521574"/>
            <a:ext cx="5004" cy="1692"/>
          </a:xfrm>
          <a:custGeom>
            <a:rect b="b" l="l" r="r" t="t"/>
            <a:pathLst>
              <a:path extrusionOk="0" h="23" w="68">
                <a:moveTo>
                  <a:pt x="68" y="0"/>
                </a:moveTo>
                <a:cubicBezTo>
                  <a:pt x="46" y="0"/>
                  <a:pt x="23" y="23"/>
                  <a:pt x="0" y="23"/>
                </a:cubicBezTo>
                <a:lnTo>
                  <a:pt x="0" y="23"/>
                </a:lnTo>
                <a:cubicBezTo>
                  <a:pt x="23" y="23"/>
                  <a:pt x="46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34"/>
          <p:cNvSpPr/>
          <p:nvPr/>
        </p:nvSpPr>
        <p:spPr>
          <a:xfrm>
            <a:off x="4197785" y="2540633"/>
            <a:ext cx="3753" cy="1692"/>
          </a:xfrm>
          <a:custGeom>
            <a:rect b="b" l="l" r="r" t="t"/>
            <a:pathLst>
              <a:path extrusionOk="0" h="23" w="51">
                <a:moveTo>
                  <a:pt x="51" y="0"/>
                </a:moveTo>
                <a:cubicBezTo>
                  <a:pt x="23" y="23"/>
                  <a:pt x="23" y="23"/>
                  <a:pt x="0" y="23"/>
                </a:cubicBezTo>
                <a:lnTo>
                  <a:pt x="0" y="23"/>
                </a:lnTo>
                <a:cubicBezTo>
                  <a:pt x="23" y="23"/>
                  <a:pt x="23" y="23"/>
                  <a:pt x="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34"/>
          <p:cNvSpPr/>
          <p:nvPr/>
        </p:nvSpPr>
        <p:spPr>
          <a:xfrm>
            <a:off x="4382413" y="2343936"/>
            <a:ext cx="3385" cy="8757"/>
          </a:xfrm>
          <a:custGeom>
            <a:rect b="b" l="l" r="r" t="t"/>
            <a:pathLst>
              <a:path extrusionOk="0" h="119" w="46">
                <a:moveTo>
                  <a:pt x="46" y="1"/>
                </a:moveTo>
                <a:cubicBezTo>
                  <a:pt x="23" y="46"/>
                  <a:pt x="23" y="68"/>
                  <a:pt x="1" y="119"/>
                </a:cubicBezTo>
                <a:lnTo>
                  <a:pt x="1" y="119"/>
                </a:lnTo>
                <a:cubicBezTo>
                  <a:pt x="23" y="68"/>
                  <a:pt x="23" y="46"/>
                  <a:pt x="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34"/>
          <p:cNvSpPr/>
          <p:nvPr/>
        </p:nvSpPr>
        <p:spPr>
          <a:xfrm>
            <a:off x="4346429" y="2416419"/>
            <a:ext cx="3385" cy="5004"/>
          </a:xfrm>
          <a:custGeom>
            <a:rect b="b" l="l" r="r" t="t"/>
            <a:pathLst>
              <a:path extrusionOk="0" h="68" w="46">
                <a:moveTo>
                  <a:pt x="45" y="0"/>
                </a:moveTo>
                <a:cubicBezTo>
                  <a:pt x="23" y="23"/>
                  <a:pt x="0" y="45"/>
                  <a:pt x="0" y="68"/>
                </a:cubicBezTo>
                <a:lnTo>
                  <a:pt x="0" y="68"/>
                </a:lnTo>
                <a:cubicBezTo>
                  <a:pt x="0" y="45"/>
                  <a:pt x="23" y="23"/>
                  <a:pt x="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34"/>
          <p:cNvSpPr/>
          <p:nvPr/>
        </p:nvSpPr>
        <p:spPr>
          <a:xfrm rot="-722720">
            <a:off x="4457718" y="3542916"/>
            <a:ext cx="506879" cy="279080"/>
          </a:xfrm>
          <a:custGeom>
            <a:rect b="b" l="l" r="r" t="t"/>
            <a:pathLst>
              <a:path extrusionOk="0" h="3004" w="5456">
                <a:moveTo>
                  <a:pt x="4147" y="1589"/>
                </a:moveTo>
                <a:cubicBezTo>
                  <a:pt x="2893" y="2067"/>
                  <a:pt x="4147" y="1589"/>
                  <a:pt x="441" y="3004"/>
                </a:cubicBezTo>
                <a:cubicBezTo>
                  <a:pt x="267" y="2669"/>
                  <a:pt x="55" y="1644"/>
                  <a:pt x="0" y="1271"/>
                </a:cubicBezTo>
                <a:cubicBezTo>
                  <a:pt x="3689" y="530"/>
                  <a:pt x="2436" y="869"/>
                  <a:pt x="3689" y="530"/>
                </a:cubicBezTo>
                <a:cubicBezTo>
                  <a:pt x="3528" y="301"/>
                  <a:pt x="3461" y="212"/>
                  <a:pt x="3283" y="1"/>
                </a:cubicBezTo>
                <a:cubicBezTo>
                  <a:pt x="5456" y="424"/>
                  <a:pt x="4837" y="318"/>
                  <a:pt x="5456" y="424"/>
                </a:cubicBezTo>
                <a:cubicBezTo>
                  <a:pt x="5138" y="954"/>
                  <a:pt x="4609" y="1822"/>
                  <a:pt x="4291" y="2351"/>
                </a:cubicBezTo>
                <a:cubicBezTo>
                  <a:pt x="4236" y="2190"/>
                  <a:pt x="4185" y="1572"/>
                  <a:pt x="4147" y="1589"/>
                </a:cubicBezTo>
                <a:close/>
              </a:path>
            </a:pathLst>
          </a:custGeom>
          <a:solidFill>
            <a:srgbClr val="F3A3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3" name="Google Shape;1073;p34"/>
          <p:cNvGrpSpPr/>
          <p:nvPr/>
        </p:nvGrpSpPr>
        <p:grpSpPr>
          <a:xfrm>
            <a:off x="4936692" y="1644169"/>
            <a:ext cx="357768" cy="282238"/>
            <a:chOff x="5118567" y="2640594"/>
            <a:chExt cx="357768" cy="282238"/>
          </a:xfrm>
        </p:grpSpPr>
        <p:sp>
          <p:nvSpPr>
            <p:cNvPr id="1074" name="Google Shape;1074;p34"/>
            <p:cNvSpPr/>
            <p:nvPr/>
          </p:nvSpPr>
          <p:spPr>
            <a:xfrm>
              <a:off x="5118567" y="2640594"/>
              <a:ext cx="357768" cy="282238"/>
            </a:xfrm>
            <a:custGeom>
              <a:rect b="b" l="l" r="r" t="t"/>
              <a:pathLst>
                <a:path extrusionOk="0" h="3038" w="3851">
                  <a:moveTo>
                    <a:pt x="195" y="1555"/>
                  </a:moveTo>
                  <a:cubicBezTo>
                    <a:pt x="161" y="1500"/>
                    <a:pt x="145" y="1428"/>
                    <a:pt x="128" y="1377"/>
                  </a:cubicBezTo>
                  <a:cubicBezTo>
                    <a:pt x="89" y="1305"/>
                    <a:pt x="73" y="1254"/>
                    <a:pt x="56" y="1182"/>
                  </a:cubicBezTo>
                  <a:cubicBezTo>
                    <a:pt x="22" y="1059"/>
                    <a:pt x="1" y="936"/>
                    <a:pt x="22" y="792"/>
                  </a:cubicBezTo>
                  <a:cubicBezTo>
                    <a:pt x="22" y="653"/>
                    <a:pt x="56" y="530"/>
                    <a:pt x="128" y="407"/>
                  </a:cubicBezTo>
                  <a:cubicBezTo>
                    <a:pt x="195" y="284"/>
                    <a:pt x="284" y="178"/>
                    <a:pt x="407" y="123"/>
                  </a:cubicBezTo>
                  <a:cubicBezTo>
                    <a:pt x="530" y="51"/>
                    <a:pt x="674" y="17"/>
                    <a:pt x="814" y="34"/>
                  </a:cubicBezTo>
                  <a:cubicBezTo>
                    <a:pt x="886" y="34"/>
                    <a:pt x="954" y="34"/>
                    <a:pt x="1009" y="51"/>
                  </a:cubicBezTo>
                  <a:cubicBezTo>
                    <a:pt x="1081" y="72"/>
                    <a:pt x="1148" y="89"/>
                    <a:pt x="1203" y="123"/>
                  </a:cubicBezTo>
                  <a:cubicBezTo>
                    <a:pt x="1326" y="178"/>
                    <a:pt x="1432" y="246"/>
                    <a:pt x="1538" y="335"/>
                  </a:cubicBezTo>
                  <a:cubicBezTo>
                    <a:pt x="1644" y="424"/>
                    <a:pt x="1733" y="513"/>
                    <a:pt x="1822" y="602"/>
                  </a:cubicBezTo>
                  <a:lnTo>
                    <a:pt x="1716" y="636"/>
                  </a:lnTo>
                  <a:cubicBezTo>
                    <a:pt x="1750" y="530"/>
                    <a:pt x="1801" y="458"/>
                    <a:pt x="1873" y="390"/>
                  </a:cubicBezTo>
                  <a:cubicBezTo>
                    <a:pt x="1928" y="318"/>
                    <a:pt x="1995" y="284"/>
                    <a:pt x="2067" y="229"/>
                  </a:cubicBezTo>
                  <a:cubicBezTo>
                    <a:pt x="2139" y="178"/>
                    <a:pt x="2224" y="140"/>
                    <a:pt x="2296" y="106"/>
                  </a:cubicBezTo>
                  <a:cubicBezTo>
                    <a:pt x="2385" y="72"/>
                    <a:pt x="2474" y="51"/>
                    <a:pt x="2563" y="34"/>
                  </a:cubicBezTo>
                  <a:cubicBezTo>
                    <a:pt x="2648" y="17"/>
                    <a:pt x="2737" y="0"/>
                    <a:pt x="2826" y="0"/>
                  </a:cubicBezTo>
                  <a:cubicBezTo>
                    <a:pt x="2915" y="0"/>
                    <a:pt x="3003" y="17"/>
                    <a:pt x="3092" y="34"/>
                  </a:cubicBezTo>
                  <a:cubicBezTo>
                    <a:pt x="3126" y="34"/>
                    <a:pt x="3160" y="51"/>
                    <a:pt x="3215" y="72"/>
                  </a:cubicBezTo>
                  <a:cubicBezTo>
                    <a:pt x="3249" y="89"/>
                    <a:pt x="3283" y="106"/>
                    <a:pt x="3338" y="140"/>
                  </a:cubicBezTo>
                  <a:cubicBezTo>
                    <a:pt x="3410" y="178"/>
                    <a:pt x="3478" y="229"/>
                    <a:pt x="3533" y="301"/>
                  </a:cubicBezTo>
                  <a:cubicBezTo>
                    <a:pt x="3656" y="424"/>
                    <a:pt x="3745" y="581"/>
                    <a:pt x="3796" y="758"/>
                  </a:cubicBezTo>
                  <a:cubicBezTo>
                    <a:pt x="3834" y="919"/>
                    <a:pt x="3851" y="1093"/>
                    <a:pt x="3834" y="1271"/>
                  </a:cubicBezTo>
                  <a:lnTo>
                    <a:pt x="3834" y="1305"/>
                  </a:lnTo>
                  <a:lnTo>
                    <a:pt x="3812" y="1343"/>
                  </a:lnTo>
                  <a:lnTo>
                    <a:pt x="3812" y="1394"/>
                  </a:lnTo>
                  <a:cubicBezTo>
                    <a:pt x="3796" y="1428"/>
                    <a:pt x="3796" y="1483"/>
                    <a:pt x="3779" y="1517"/>
                  </a:cubicBezTo>
                  <a:cubicBezTo>
                    <a:pt x="3762" y="1606"/>
                    <a:pt x="3728" y="1694"/>
                    <a:pt x="3690" y="1766"/>
                  </a:cubicBezTo>
                  <a:cubicBezTo>
                    <a:pt x="3622" y="1923"/>
                    <a:pt x="3516" y="2063"/>
                    <a:pt x="3410" y="2190"/>
                  </a:cubicBezTo>
                  <a:cubicBezTo>
                    <a:pt x="3283" y="2313"/>
                    <a:pt x="3143" y="2419"/>
                    <a:pt x="3003" y="2508"/>
                  </a:cubicBezTo>
                  <a:cubicBezTo>
                    <a:pt x="2859" y="2614"/>
                    <a:pt x="2720" y="2681"/>
                    <a:pt x="2563" y="2753"/>
                  </a:cubicBezTo>
                  <a:cubicBezTo>
                    <a:pt x="2419" y="2825"/>
                    <a:pt x="2262" y="2893"/>
                    <a:pt x="2101" y="2948"/>
                  </a:cubicBezTo>
                  <a:cubicBezTo>
                    <a:pt x="2012" y="2982"/>
                    <a:pt x="1945" y="3016"/>
                    <a:pt x="1856" y="3016"/>
                  </a:cubicBezTo>
                  <a:cubicBezTo>
                    <a:pt x="1750" y="3037"/>
                    <a:pt x="1661" y="3016"/>
                    <a:pt x="1572" y="2982"/>
                  </a:cubicBezTo>
                  <a:cubicBezTo>
                    <a:pt x="1483" y="2948"/>
                    <a:pt x="1415" y="2910"/>
                    <a:pt x="1343" y="2876"/>
                  </a:cubicBezTo>
                  <a:cubicBezTo>
                    <a:pt x="1309" y="2842"/>
                    <a:pt x="1271" y="2825"/>
                    <a:pt x="1237" y="2804"/>
                  </a:cubicBezTo>
                  <a:cubicBezTo>
                    <a:pt x="1203" y="2787"/>
                    <a:pt x="1165" y="2753"/>
                    <a:pt x="1131" y="2736"/>
                  </a:cubicBezTo>
                  <a:cubicBezTo>
                    <a:pt x="992" y="2631"/>
                    <a:pt x="869" y="2525"/>
                    <a:pt x="742" y="2402"/>
                  </a:cubicBezTo>
                  <a:cubicBezTo>
                    <a:pt x="636" y="2275"/>
                    <a:pt x="530" y="2135"/>
                    <a:pt x="445" y="1995"/>
                  </a:cubicBezTo>
                  <a:cubicBezTo>
                    <a:pt x="339" y="1851"/>
                    <a:pt x="267" y="1711"/>
                    <a:pt x="195" y="1555"/>
                  </a:cubicBezTo>
                  <a:close/>
                  <a:moveTo>
                    <a:pt x="250" y="1517"/>
                  </a:moveTo>
                  <a:cubicBezTo>
                    <a:pt x="318" y="1678"/>
                    <a:pt x="407" y="1817"/>
                    <a:pt x="513" y="1940"/>
                  </a:cubicBezTo>
                  <a:cubicBezTo>
                    <a:pt x="602" y="2084"/>
                    <a:pt x="708" y="2190"/>
                    <a:pt x="831" y="2313"/>
                  </a:cubicBezTo>
                  <a:cubicBezTo>
                    <a:pt x="954" y="2419"/>
                    <a:pt x="1081" y="2508"/>
                    <a:pt x="1220" y="2614"/>
                  </a:cubicBezTo>
                  <a:cubicBezTo>
                    <a:pt x="1254" y="2631"/>
                    <a:pt x="1292" y="2647"/>
                    <a:pt x="1309" y="2664"/>
                  </a:cubicBezTo>
                  <a:lnTo>
                    <a:pt x="1415" y="2736"/>
                  </a:lnTo>
                  <a:cubicBezTo>
                    <a:pt x="1483" y="2770"/>
                    <a:pt x="1555" y="2825"/>
                    <a:pt x="1627" y="2842"/>
                  </a:cubicBezTo>
                  <a:cubicBezTo>
                    <a:pt x="1695" y="2876"/>
                    <a:pt x="1767" y="2893"/>
                    <a:pt x="1839" y="2893"/>
                  </a:cubicBezTo>
                  <a:cubicBezTo>
                    <a:pt x="1906" y="2893"/>
                    <a:pt x="1995" y="2876"/>
                    <a:pt x="2067" y="2859"/>
                  </a:cubicBezTo>
                  <a:cubicBezTo>
                    <a:pt x="2224" y="2787"/>
                    <a:pt x="2368" y="2736"/>
                    <a:pt x="2508" y="2664"/>
                  </a:cubicBezTo>
                  <a:cubicBezTo>
                    <a:pt x="2669" y="2575"/>
                    <a:pt x="2809" y="2508"/>
                    <a:pt x="2931" y="2402"/>
                  </a:cubicBezTo>
                  <a:cubicBezTo>
                    <a:pt x="3071" y="2313"/>
                    <a:pt x="3177" y="2207"/>
                    <a:pt x="3304" y="2084"/>
                  </a:cubicBezTo>
                  <a:cubicBezTo>
                    <a:pt x="3410" y="1978"/>
                    <a:pt x="3495" y="1834"/>
                    <a:pt x="3567" y="1711"/>
                  </a:cubicBezTo>
                  <a:cubicBezTo>
                    <a:pt x="3622" y="1639"/>
                    <a:pt x="3656" y="1572"/>
                    <a:pt x="3673" y="1483"/>
                  </a:cubicBezTo>
                  <a:cubicBezTo>
                    <a:pt x="3690" y="1449"/>
                    <a:pt x="3707" y="1411"/>
                    <a:pt x="3728" y="1377"/>
                  </a:cubicBezTo>
                  <a:cubicBezTo>
                    <a:pt x="3728" y="1343"/>
                    <a:pt x="3745" y="1288"/>
                    <a:pt x="3745" y="1254"/>
                  </a:cubicBezTo>
                  <a:cubicBezTo>
                    <a:pt x="3762" y="1093"/>
                    <a:pt x="3728" y="936"/>
                    <a:pt x="3690" y="792"/>
                  </a:cubicBezTo>
                  <a:cubicBezTo>
                    <a:pt x="3622" y="636"/>
                    <a:pt x="3550" y="513"/>
                    <a:pt x="3444" y="390"/>
                  </a:cubicBezTo>
                  <a:cubicBezTo>
                    <a:pt x="3389" y="335"/>
                    <a:pt x="3321" y="284"/>
                    <a:pt x="3266" y="246"/>
                  </a:cubicBezTo>
                  <a:cubicBezTo>
                    <a:pt x="3232" y="229"/>
                    <a:pt x="3198" y="212"/>
                    <a:pt x="3160" y="212"/>
                  </a:cubicBezTo>
                  <a:cubicBezTo>
                    <a:pt x="3126" y="195"/>
                    <a:pt x="3092" y="178"/>
                    <a:pt x="3054" y="178"/>
                  </a:cubicBezTo>
                  <a:cubicBezTo>
                    <a:pt x="2898" y="140"/>
                    <a:pt x="2737" y="140"/>
                    <a:pt x="2597" y="195"/>
                  </a:cubicBezTo>
                  <a:cubicBezTo>
                    <a:pt x="2436" y="229"/>
                    <a:pt x="2296" y="301"/>
                    <a:pt x="2156" y="369"/>
                  </a:cubicBezTo>
                  <a:cubicBezTo>
                    <a:pt x="2034" y="458"/>
                    <a:pt x="1873" y="530"/>
                    <a:pt x="1839" y="653"/>
                  </a:cubicBezTo>
                  <a:lnTo>
                    <a:pt x="1784" y="758"/>
                  </a:lnTo>
                  <a:lnTo>
                    <a:pt x="1733" y="686"/>
                  </a:lnTo>
                  <a:cubicBezTo>
                    <a:pt x="1661" y="581"/>
                    <a:pt x="1572" y="475"/>
                    <a:pt x="1483" y="407"/>
                  </a:cubicBezTo>
                  <a:cubicBezTo>
                    <a:pt x="1377" y="318"/>
                    <a:pt x="1271" y="246"/>
                    <a:pt x="1165" y="212"/>
                  </a:cubicBezTo>
                  <a:cubicBezTo>
                    <a:pt x="1114" y="178"/>
                    <a:pt x="1042" y="157"/>
                    <a:pt x="992" y="140"/>
                  </a:cubicBezTo>
                  <a:cubicBezTo>
                    <a:pt x="937" y="140"/>
                    <a:pt x="869" y="123"/>
                    <a:pt x="814" y="123"/>
                  </a:cubicBezTo>
                  <a:cubicBezTo>
                    <a:pt x="742" y="123"/>
                    <a:pt x="691" y="140"/>
                    <a:pt x="636" y="157"/>
                  </a:cubicBezTo>
                  <a:cubicBezTo>
                    <a:pt x="568" y="157"/>
                    <a:pt x="513" y="195"/>
                    <a:pt x="462" y="212"/>
                  </a:cubicBezTo>
                  <a:cubicBezTo>
                    <a:pt x="407" y="246"/>
                    <a:pt x="373" y="284"/>
                    <a:pt x="318" y="318"/>
                  </a:cubicBezTo>
                  <a:cubicBezTo>
                    <a:pt x="284" y="352"/>
                    <a:pt x="250" y="407"/>
                    <a:pt x="212" y="458"/>
                  </a:cubicBezTo>
                  <a:cubicBezTo>
                    <a:pt x="161" y="564"/>
                    <a:pt x="128" y="686"/>
                    <a:pt x="106" y="792"/>
                  </a:cubicBezTo>
                  <a:cubicBezTo>
                    <a:pt x="89" y="919"/>
                    <a:pt x="106" y="1042"/>
                    <a:pt x="128" y="1165"/>
                  </a:cubicBezTo>
                  <a:cubicBezTo>
                    <a:pt x="145" y="1237"/>
                    <a:pt x="161" y="1288"/>
                    <a:pt x="178" y="1360"/>
                  </a:cubicBezTo>
                  <a:cubicBezTo>
                    <a:pt x="195" y="1411"/>
                    <a:pt x="233" y="1466"/>
                    <a:pt x="250" y="15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5140214" y="2652021"/>
              <a:ext cx="318005" cy="255853"/>
            </a:xfrm>
            <a:custGeom>
              <a:rect b="b" l="l" r="r" t="t"/>
              <a:pathLst>
                <a:path extrusionOk="0" h="2754" w="3423">
                  <a:moveTo>
                    <a:pt x="157" y="1411"/>
                  </a:moveTo>
                  <a:cubicBezTo>
                    <a:pt x="68" y="1220"/>
                    <a:pt x="0" y="1008"/>
                    <a:pt x="0" y="775"/>
                  </a:cubicBezTo>
                  <a:cubicBezTo>
                    <a:pt x="17" y="563"/>
                    <a:pt x="106" y="335"/>
                    <a:pt x="280" y="212"/>
                  </a:cubicBezTo>
                  <a:cubicBezTo>
                    <a:pt x="492" y="72"/>
                    <a:pt x="759" y="72"/>
                    <a:pt x="987" y="161"/>
                  </a:cubicBezTo>
                  <a:cubicBezTo>
                    <a:pt x="1216" y="246"/>
                    <a:pt x="1394" y="424"/>
                    <a:pt x="1551" y="602"/>
                  </a:cubicBezTo>
                  <a:cubicBezTo>
                    <a:pt x="1589" y="513"/>
                    <a:pt x="1657" y="441"/>
                    <a:pt x="1746" y="390"/>
                  </a:cubicBezTo>
                  <a:cubicBezTo>
                    <a:pt x="2046" y="140"/>
                    <a:pt x="2470" y="0"/>
                    <a:pt x="2821" y="140"/>
                  </a:cubicBezTo>
                  <a:cubicBezTo>
                    <a:pt x="3228" y="301"/>
                    <a:pt x="3423" y="775"/>
                    <a:pt x="3368" y="1199"/>
                  </a:cubicBezTo>
                  <a:cubicBezTo>
                    <a:pt x="3317" y="1605"/>
                    <a:pt x="3016" y="1978"/>
                    <a:pt x="2682" y="2224"/>
                  </a:cubicBezTo>
                  <a:cubicBezTo>
                    <a:pt x="2436" y="2402"/>
                    <a:pt x="2152" y="2524"/>
                    <a:pt x="1868" y="2630"/>
                  </a:cubicBezTo>
                  <a:cubicBezTo>
                    <a:pt x="1589" y="2753"/>
                    <a:pt x="1462" y="2719"/>
                    <a:pt x="1199" y="2541"/>
                  </a:cubicBezTo>
                  <a:cubicBezTo>
                    <a:pt x="742" y="2279"/>
                    <a:pt x="369" y="1889"/>
                    <a:pt x="157" y="1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5161489" y="2691319"/>
              <a:ext cx="32702" cy="109904"/>
            </a:xfrm>
            <a:custGeom>
              <a:rect b="b" l="l" r="r" t="t"/>
              <a:pathLst>
                <a:path extrusionOk="0" h="1183" w="352">
                  <a:moveTo>
                    <a:pt x="335" y="35"/>
                  </a:moveTo>
                  <a:cubicBezTo>
                    <a:pt x="335" y="35"/>
                    <a:pt x="318" y="56"/>
                    <a:pt x="280" y="56"/>
                  </a:cubicBezTo>
                  <a:cubicBezTo>
                    <a:pt x="246" y="73"/>
                    <a:pt x="212" y="107"/>
                    <a:pt x="174" y="140"/>
                  </a:cubicBezTo>
                  <a:cubicBezTo>
                    <a:pt x="140" y="195"/>
                    <a:pt x="106" y="246"/>
                    <a:pt x="89" y="318"/>
                  </a:cubicBezTo>
                  <a:cubicBezTo>
                    <a:pt x="89" y="352"/>
                    <a:pt x="68" y="390"/>
                    <a:pt x="68" y="441"/>
                  </a:cubicBezTo>
                  <a:cubicBezTo>
                    <a:pt x="68" y="479"/>
                    <a:pt x="89" y="513"/>
                    <a:pt x="89" y="547"/>
                  </a:cubicBezTo>
                  <a:cubicBezTo>
                    <a:pt x="106" y="619"/>
                    <a:pt x="123" y="708"/>
                    <a:pt x="157" y="776"/>
                  </a:cubicBezTo>
                  <a:cubicBezTo>
                    <a:pt x="174" y="848"/>
                    <a:pt x="212" y="903"/>
                    <a:pt x="229" y="954"/>
                  </a:cubicBezTo>
                  <a:cubicBezTo>
                    <a:pt x="246" y="1026"/>
                    <a:pt x="263" y="1060"/>
                    <a:pt x="280" y="1093"/>
                  </a:cubicBezTo>
                  <a:cubicBezTo>
                    <a:pt x="301" y="1132"/>
                    <a:pt x="301" y="1148"/>
                    <a:pt x="301" y="1148"/>
                  </a:cubicBezTo>
                  <a:lnTo>
                    <a:pt x="301" y="1165"/>
                  </a:lnTo>
                  <a:cubicBezTo>
                    <a:pt x="280" y="1182"/>
                    <a:pt x="280" y="1165"/>
                    <a:pt x="263" y="1165"/>
                  </a:cubicBezTo>
                  <a:cubicBezTo>
                    <a:pt x="263" y="1165"/>
                    <a:pt x="246" y="1165"/>
                    <a:pt x="229" y="1132"/>
                  </a:cubicBezTo>
                  <a:cubicBezTo>
                    <a:pt x="195" y="1115"/>
                    <a:pt x="157" y="1060"/>
                    <a:pt x="140" y="1009"/>
                  </a:cubicBezTo>
                  <a:cubicBezTo>
                    <a:pt x="106" y="937"/>
                    <a:pt x="68" y="882"/>
                    <a:pt x="51" y="797"/>
                  </a:cubicBezTo>
                  <a:cubicBezTo>
                    <a:pt x="34" y="725"/>
                    <a:pt x="17" y="636"/>
                    <a:pt x="17" y="564"/>
                  </a:cubicBezTo>
                  <a:cubicBezTo>
                    <a:pt x="0" y="513"/>
                    <a:pt x="0" y="479"/>
                    <a:pt x="17" y="424"/>
                  </a:cubicBezTo>
                  <a:cubicBezTo>
                    <a:pt x="17" y="390"/>
                    <a:pt x="17" y="335"/>
                    <a:pt x="34" y="301"/>
                  </a:cubicBezTo>
                  <a:cubicBezTo>
                    <a:pt x="68" y="229"/>
                    <a:pt x="106" y="162"/>
                    <a:pt x="140" y="123"/>
                  </a:cubicBezTo>
                  <a:cubicBezTo>
                    <a:pt x="195" y="73"/>
                    <a:pt x="229" y="35"/>
                    <a:pt x="263" y="18"/>
                  </a:cubicBezTo>
                  <a:cubicBezTo>
                    <a:pt x="301" y="1"/>
                    <a:pt x="318" y="1"/>
                    <a:pt x="318" y="1"/>
                  </a:cubicBezTo>
                  <a:cubicBezTo>
                    <a:pt x="335" y="1"/>
                    <a:pt x="352" y="1"/>
                    <a:pt x="352" y="18"/>
                  </a:cubicBezTo>
                  <a:cubicBezTo>
                    <a:pt x="352" y="18"/>
                    <a:pt x="352" y="35"/>
                    <a:pt x="33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5397557" y="2692899"/>
              <a:ext cx="35860" cy="115013"/>
            </a:xfrm>
            <a:custGeom>
              <a:rect b="b" l="l" r="r" t="t"/>
              <a:pathLst>
                <a:path extrusionOk="0" h="1238" w="386">
                  <a:moveTo>
                    <a:pt x="34" y="1"/>
                  </a:moveTo>
                  <a:cubicBezTo>
                    <a:pt x="34" y="1"/>
                    <a:pt x="51" y="18"/>
                    <a:pt x="89" y="56"/>
                  </a:cubicBezTo>
                  <a:cubicBezTo>
                    <a:pt x="106" y="73"/>
                    <a:pt x="140" y="106"/>
                    <a:pt x="195" y="162"/>
                  </a:cubicBezTo>
                  <a:cubicBezTo>
                    <a:pt x="263" y="267"/>
                    <a:pt x="352" y="424"/>
                    <a:pt x="369" y="602"/>
                  </a:cubicBezTo>
                  <a:cubicBezTo>
                    <a:pt x="369" y="653"/>
                    <a:pt x="386" y="691"/>
                    <a:pt x="369" y="742"/>
                  </a:cubicBezTo>
                  <a:cubicBezTo>
                    <a:pt x="369" y="780"/>
                    <a:pt x="369" y="831"/>
                    <a:pt x="352" y="865"/>
                  </a:cubicBezTo>
                  <a:cubicBezTo>
                    <a:pt x="335" y="954"/>
                    <a:pt x="301" y="1026"/>
                    <a:pt x="263" y="1076"/>
                  </a:cubicBezTo>
                  <a:cubicBezTo>
                    <a:pt x="229" y="1131"/>
                    <a:pt x="195" y="1182"/>
                    <a:pt x="157" y="1203"/>
                  </a:cubicBezTo>
                  <a:cubicBezTo>
                    <a:pt x="140" y="1220"/>
                    <a:pt x="106" y="1237"/>
                    <a:pt x="106" y="1237"/>
                  </a:cubicBezTo>
                  <a:lnTo>
                    <a:pt x="106" y="1237"/>
                  </a:lnTo>
                  <a:lnTo>
                    <a:pt x="89" y="1237"/>
                  </a:lnTo>
                  <a:cubicBezTo>
                    <a:pt x="68" y="1220"/>
                    <a:pt x="68" y="1220"/>
                    <a:pt x="89" y="1203"/>
                  </a:cubicBezTo>
                  <a:cubicBezTo>
                    <a:pt x="89" y="1203"/>
                    <a:pt x="89" y="1182"/>
                    <a:pt x="106" y="1148"/>
                  </a:cubicBezTo>
                  <a:cubicBezTo>
                    <a:pt x="123" y="1131"/>
                    <a:pt x="157" y="1076"/>
                    <a:pt x="174" y="1026"/>
                  </a:cubicBezTo>
                  <a:cubicBezTo>
                    <a:pt x="212" y="971"/>
                    <a:pt x="246" y="920"/>
                    <a:pt x="263" y="848"/>
                  </a:cubicBezTo>
                  <a:cubicBezTo>
                    <a:pt x="263" y="814"/>
                    <a:pt x="280" y="759"/>
                    <a:pt x="280" y="725"/>
                  </a:cubicBezTo>
                  <a:cubicBezTo>
                    <a:pt x="280" y="691"/>
                    <a:pt x="301" y="653"/>
                    <a:pt x="301" y="602"/>
                  </a:cubicBezTo>
                  <a:cubicBezTo>
                    <a:pt x="301" y="568"/>
                    <a:pt x="280" y="530"/>
                    <a:pt x="280" y="496"/>
                  </a:cubicBezTo>
                  <a:cubicBezTo>
                    <a:pt x="280" y="441"/>
                    <a:pt x="263" y="407"/>
                    <a:pt x="246" y="373"/>
                  </a:cubicBezTo>
                  <a:cubicBezTo>
                    <a:pt x="229" y="301"/>
                    <a:pt x="195" y="229"/>
                    <a:pt x="157" y="195"/>
                  </a:cubicBezTo>
                  <a:cubicBezTo>
                    <a:pt x="123" y="145"/>
                    <a:pt x="89" y="106"/>
                    <a:pt x="51" y="73"/>
                  </a:cubicBezTo>
                  <a:cubicBezTo>
                    <a:pt x="17" y="56"/>
                    <a:pt x="0" y="39"/>
                    <a:pt x="0" y="39"/>
                  </a:cubicBezTo>
                  <a:lnTo>
                    <a:pt x="0" y="18"/>
                  </a:lnTo>
                  <a:cubicBezTo>
                    <a:pt x="17" y="1"/>
                    <a:pt x="17" y="1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34"/>
          <p:cNvGrpSpPr/>
          <p:nvPr/>
        </p:nvGrpSpPr>
        <p:grpSpPr>
          <a:xfrm>
            <a:off x="6967611" y="2040555"/>
            <a:ext cx="329897" cy="293665"/>
            <a:chOff x="-445489" y="2601255"/>
            <a:chExt cx="329897" cy="293665"/>
          </a:xfrm>
        </p:grpSpPr>
        <p:sp>
          <p:nvSpPr>
            <p:cNvPr id="1079" name="Google Shape;1079;p34"/>
            <p:cNvSpPr/>
            <p:nvPr/>
          </p:nvSpPr>
          <p:spPr>
            <a:xfrm>
              <a:off x="-438800" y="2604414"/>
              <a:ext cx="318098" cy="283817"/>
            </a:xfrm>
            <a:custGeom>
              <a:rect b="b" l="l" r="r" t="t"/>
              <a:pathLst>
                <a:path extrusionOk="0" h="3055" w="3424">
                  <a:moveTo>
                    <a:pt x="1166" y="920"/>
                  </a:moveTo>
                  <a:cubicBezTo>
                    <a:pt x="1271" y="691"/>
                    <a:pt x="1394" y="462"/>
                    <a:pt x="1500" y="229"/>
                  </a:cubicBezTo>
                  <a:cubicBezTo>
                    <a:pt x="1534" y="162"/>
                    <a:pt x="1572" y="73"/>
                    <a:pt x="1640" y="39"/>
                  </a:cubicBezTo>
                  <a:cubicBezTo>
                    <a:pt x="1729" y="1"/>
                    <a:pt x="1835" y="39"/>
                    <a:pt x="1907" y="90"/>
                  </a:cubicBezTo>
                  <a:cubicBezTo>
                    <a:pt x="1974" y="162"/>
                    <a:pt x="2030" y="251"/>
                    <a:pt x="2063" y="318"/>
                  </a:cubicBezTo>
                  <a:cubicBezTo>
                    <a:pt x="2152" y="496"/>
                    <a:pt x="2241" y="674"/>
                    <a:pt x="2330" y="848"/>
                  </a:cubicBezTo>
                  <a:cubicBezTo>
                    <a:pt x="2347" y="886"/>
                    <a:pt x="2364" y="920"/>
                    <a:pt x="2398" y="937"/>
                  </a:cubicBezTo>
                  <a:cubicBezTo>
                    <a:pt x="2453" y="971"/>
                    <a:pt x="2504" y="971"/>
                    <a:pt x="2576" y="971"/>
                  </a:cubicBezTo>
                  <a:cubicBezTo>
                    <a:pt x="2788" y="954"/>
                    <a:pt x="3016" y="971"/>
                    <a:pt x="3245" y="1026"/>
                  </a:cubicBezTo>
                  <a:cubicBezTo>
                    <a:pt x="3300" y="1043"/>
                    <a:pt x="3351" y="1060"/>
                    <a:pt x="3389" y="1098"/>
                  </a:cubicBezTo>
                  <a:cubicBezTo>
                    <a:pt x="3423" y="1166"/>
                    <a:pt x="3406" y="1238"/>
                    <a:pt x="3372" y="1288"/>
                  </a:cubicBezTo>
                  <a:cubicBezTo>
                    <a:pt x="3228" y="1538"/>
                    <a:pt x="3016" y="1733"/>
                    <a:pt x="2754" y="1856"/>
                  </a:cubicBezTo>
                  <a:cubicBezTo>
                    <a:pt x="2877" y="2157"/>
                    <a:pt x="2966" y="2474"/>
                    <a:pt x="3016" y="2792"/>
                  </a:cubicBezTo>
                  <a:cubicBezTo>
                    <a:pt x="3016" y="2826"/>
                    <a:pt x="3016" y="2843"/>
                    <a:pt x="2999" y="2860"/>
                  </a:cubicBezTo>
                  <a:cubicBezTo>
                    <a:pt x="2999" y="2898"/>
                    <a:pt x="2983" y="2915"/>
                    <a:pt x="2949" y="2915"/>
                  </a:cubicBezTo>
                  <a:cubicBezTo>
                    <a:pt x="2860" y="2966"/>
                    <a:pt x="2737" y="2949"/>
                    <a:pt x="2631" y="2915"/>
                  </a:cubicBezTo>
                  <a:cubicBezTo>
                    <a:pt x="2330" y="2826"/>
                    <a:pt x="2063" y="2631"/>
                    <a:pt x="1801" y="2453"/>
                  </a:cubicBezTo>
                  <a:cubicBezTo>
                    <a:pt x="1623" y="2525"/>
                    <a:pt x="1411" y="2648"/>
                    <a:pt x="1254" y="2754"/>
                  </a:cubicBezTo>
                  <a:cubicBezTo>
                    <a:pt x="1077" y="2860"/>
                    <a:pt x="899" y="2983"/>
                    <a:pt x="704" y="3055"/>
                  </a:cubicBezTo>
                  <a:lnTo>
                    <a:pt x="636" y="3055"/>
                  </a:lnTo>
                  <a:cubicBezTo>
                    <a:pt x="581" y="3038"/>
                    <a:pt x="547" y="2966"/>
                    <a:pt x="547" y="2915"/>
                  </a:cubicBezTo>
                  <a:cubicBezTo>
                    <a:pt x="492" y="2542"/>
                    <a:pt x="742" y="2207"/>
                    <a:pt x="793" y="1839"/>
                  </a:cubicBezTo>
                  <a:cubicBezTo>
                    <a:pt x="581" y="1695"/>
                    <a:pt x="301" y="1555"/>
                    <a:pt x="90" y="1415"/>
                  </a:cubicBezTo>
                  <a:cubicBezTo>
                    <a:pt x="52" y="1377"/>
                    <a:pt x="1" y="1360"/>
                    <a:pt x="1" y="1310"/>
                  </a:cubicBezTo>
                  <a:cubicBezTo>
                    <a:pt x="1" y="1288"/>
                    <a:pt x="18" y="1254"/>
                    <a:pt x="35" y="1238"/>
                  </a:cubicBezTo>
                  <a:cubicBezTo>
                    <a:pt x="107" y="1149"/>
                    <a:pt x="229" y="1115"/>
                    <a:pt x="352" y="1098"/>
                  </a:cubicBezTo>
                  <a:cubicBezTo>
                    <a:pt x="619" y="1043"/>
                    <a:pt x="899" y="971"/>
                    <a:pt x="1166" y="920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445489" y="2601255"/>
              <a:ext cx="329897" cy="293665"/>
            </a:xfrm>
            <a:custGeom>
              <a:rect b="b" l="l" r="r" t="t"/>
              <a:pathLst>
                <a:path extrusionOk="0" h="3161" w="3551">
                  <a:moveTo>
                    <a:pt x="1199" y="920"/>
                  </a:moveTo>
                  <a:cubicBezTo>
                    <a:pt x="1271" y="759"/>
                    <a:pt x="1343" y="602"/>
                    <a:pt x="1432" y="441"/>
                  </a:cubicBezTo>
                  <a:cubicBezTo>
                    <a:pt x="1466" y="352"/>
                    <a:pt x="1500" y="285"/>
                    <a:pt x="1538" y="196"/>
                  </a:cubicBezTo>
                  <a:cubicBezTo>
                    <a:pt x="1572" y="158"/>
                    <a:pt x="1589" y="107"/>
                    <a:pt x="1623" y="73"/>
                  </a:cubicBezTo>
                  <a:cubicBezTo>
                    <a:pt x="1678" y="35"/>
                    <a:pt x="1729" y="1"/>
                    <a:pt x="1784" y="1"/>
                  </a:cubicBezTo>
                  <a:cubicBezTo>
                    <a:pt x="1907" y="1"/>
                    <a:pt x="2013" y="52"/>
                    <a:pt x="2068" y="141"/>
                  </a:cubicBezTo>
                  <a:cubicBezTo>
                    <a:pt x="2135" y="213"/>
                    <a:pt x="2174" y="302"/>
                    <a:pt x="2224" y="391"/>
                  </a:cubicBezTo>
                  <a:cubicBezTo>
                    <a:pt x="2296" y="547"/>
                    <a:pt x="2385" y="708"/>
                    <a:pt x="2453" y="865"/>
                  </a:cubicBezTo>
                  <a:cubicBezTo>
                    <a:pt x="2470" y="899"/>
                    <a:pt x="2491" y="937"/>
                    <a:pt x="2525" y="937"/>
                  </a:cubicBezTo>
                  <a:cubicBezTo>
                    <a:pt x="2542" y="954"/>
                    <a:pt x="2597" y="954"/>
                    <a:pt x="2631" y="954"/>
                  </a:cubicBezTo>
                  <a:lnTo>
                    <a:pt x="2915" y="954"/>
                  </a:lnTo>
                  <a:cubicBezTo>
                    <a:pt x="2999" y="954"/>
                    <a:pt x="3088" y="971"/>
                    <a:pt x="3177" y="988"/>
                  </a:cubicBezTo>
                  <a:lnTo>
                    <a:pt x="3317" y="1005"/>
                  </a:lnTo>
                  <a:cubicBezTo>
                    <a:pt x="3355" y="1005"/>
                    <a:pt x="3406" y="1026"/>
                    <a:pt x="3478" y="1060"/>
                  </a:cubicBezTo>
                  <a:lnTo>
                    <a:pt x="3512" y="1094"/>
                  </a:lnTo>
                  <a:lnTo>
                    <a:pt x="3512" y="1094"/>
                  </a:lnTo>
                  <a:lnTo>
                    <a:pt x="3529" y="1111"/>
                  </a:lnTo>
                  <a:lnTo>
                    <a:pt x="3529" y="1132"/>
                  </a:lnTo>
                  <a:cubicBezTo>
                    <a:pt x="3550" y="1166"/>
                    <a:pt x="3550" y="1200"/>
                    <a:pt x="3550" y="1238"/>
                  </a:cubicBezTo>
                  <a:cubicBezTo>
                    <a:pt x="3550" y="1288"/>
                    <a:pt x="3512" y="1344"/>
                    <a:pt x="3495" y="1394"/>
                  </a:cubicBezTo>
                  <a:cubicBezTo>
                    <a:pt x="3461" y="1483"/>
                    <a:pt x="3406" y="1555"/>
                    <a:pt x="3338" y="1623"/>
                  </a:cubicBezTo>
                  <a:cubicBezTo>
                    <a:pt x="3266" y="1712"/>
                    <a:pt x="3194" y="1767"/>
                    <a:pt x="3127" y="1818"/>
                  </a:cubicBezTo>
                  <a:cubicBezTo>
                    <a:pt x="3038" y="1873"/>
                    <a:pt x="2949" y="1924"/>
                    <a:pt x="2860" y="1958"/>
                  </a:cubicBezTo>
                  <a:lnTo>
                    <a:pt x="2915" y="1852"/>
                  </a:lnTo>
                  <a:cubicBezTo>
                    <a:pt x="2983" y="2047"/>
                    <a:pt x="3038" y="2241"/>
                    <a:pt x="3088" y="2436"/>
                  </a:cubicBezTo>
                  <a:cubicBezTo>
                    <a:pt x="3105" y="2542"/>
                    <a:pt x="3127" y="2648"/>
                    <a:pt x="3143" y="2737"/>
                  </a:cubicBezTo>
                  <a:lnTo>
                    <a:pt x="3160" y="2826"/>
                  </a:lnTo>
                  <a:cubicBezTo>
                    <a:pt x="3160" y="2843"/>
                    <a:pt x="3160" y="2877"/>
                    <a:pt x="3143" y="2932"/>
                  </a:cubicBezTo>
                  <a:cubicBezTo>
                    <a:pt x="3143" y="2949"/>
                    <a:pt x="3127" y="2983"/>
                    <a:pt x="3105" y="2983"/>
                  </a:cubicBezTo>
                  <a:cubicBezTo>
                    <a:pt x="3088" y="3000"/>
                    <a:pt x="3071" y="3017"/>
                    <a:pt x="3055" y="3017"/>
                  </a:cubicBezTo>
                  <a:lnTo>
                    <a:pt x="3038" y="3017"/>
                  </a:lnTo>
                  <a:lnTo>
                    <a:pt x="3021" y="3038"/>
                  </a:lnTo>
                  <a:cubicBezTo>
                    <a:pt x="2999" y="3038"/>
                    <a:pt x="2983" y="3038"/>
                    <a:pt x="2966" y="3055"/>
                  </a:cubicBezTo>
                  <a:cubicBezTo>
                    <a:pt x="2915" y="3055"/>
                    <a:pt x="2843" y="3055"/>
                    <a:pt x="2788" y="3038"/>
                  </a:cubicBezTo>
                  <a:cubicBezTo>
                    <a:pt x="2737" y="3038"/>
                    <a:pt x="2682" y="3017"/>
                    <a:pt x="2631" y="3000"/>
                  </a:cubicBezTo>
                  <a:cubicBezTo>
                    <a:pt x="2597" y="2983"/>
                    <a:pt x="2542" y="2966"/>
                    <a:pt x="2491" y="2932"/>
                  </a:cubicBezTo>
                  <a:cubicBezTo>
                    <a:pt x="2436" y="2911"/>
                    <a:pt x="2402" y="2894"/>
                    <a:pt x="2347" y="2860"/>
                  </a:cubicBezTo>
                  <a:cubicBezTo>
                    <a:pt x="2258" y="2805"/>
                    <a:pt x="2174" y="2754"/>
                    <a:pt x="2102" y="2699"/>
                  </a:cubicBezTo>
                  <a:cubicBezTo>
                    <a:pt x="2013" y="2648"/>
                    <a:pt x="1924" y="2593"/>
                    <a:pt x="1835" y="2542"/>
                  </a:cubicBezTo>
                  <a:lnTo>
                    <a:pt x="1907" y="2542"/>
                  </a:lnTo>
                  <a:cubicBezTo>
                    <a:pt x="1801" y="2593"/>
                    <a:pt x="1712" y="2648"/>
                    <a:pt x="1623" y="2699"/>
                  </a:cubicBezTo>
                  <a:lnTo>
                    <a:pt x="1343" y="2860"/>
                  </a:lnTo>
                  <a:cubicBezTo>
                    <a:pt x="1254" y="2932"/>
                    <a:pt x="1166" y="2983"/>
                    <a:pt x="1060" y="3038"/>
                  </a:cubicBezTo>
                  <a:cubicBezTo>
                    <a:pt x="1009" y="3072"/>
                    <a:pt x="954" y="3089"/>
                    <a:pt x="903" y="3106"/>
                  </a:cubicBezTo>
                  <a:cubicBezTo>
                    <a:pt x="882" y="3122"/>
                    <a:pt x="848" y="3122"/>
                    <a:pt x="831" y="3144"/>
                  </a:cubicBezTo>
                  <a:cubicBezTo>
                    <a:pt x="797" y="3144"/>
                    <a:pt x="776" y="3161"/>
                    <a:pt x="725" y="3161"/>
                  </a:cubicBezTo>
                  <a:cubicBezTo>
                    <a:pt x="691" y="3161"/>
                    <a:pt x="670" y="3161"/>
                    <a:pt x="653" y="3144"/>
                  </a:cubicBezTo>
                  <a:cubicBezTo>
                    <a:pt x="636" y="3122"/>
                    <a:pt x="619" y="3106"/>
                    <a:pt x="602" y="3089"/>
                  </a:cubicBezTo>
                  <a:cubicBezTo>
                    <a:pt x="585" y="3055"/>
                    <a:pt x="564" y="3038"/>
                    <a:pt x="547" y="3000"/>
                  </a:cubicBezTo>
                  <a:lnTo>
                    <a:pt x="547" y="2949"/>
                  </a:lnTo>
                  <a:lnTo>
                    <a:pt x="547" y="2894"/>
                  </a:lnTo>
                  <a:lnTo>
                    <a:pt x="547" y="2805"/>
                  </a:lnTo>
                  <a:cubicBezTo>
                    <a:pt x="547" y="2754"/>
                    <a:pt x="564" y="2699"/>
                    <a:pt x="564" y="2648"/>
                  </a:cubicBezTo>
                  <a:cubicBezTo>
                    <a:pt x="585" y="2593"/>
                    <a:pt x="602" y="2542"/>
                    <a:pt x="619" y="2487"/>
                  </a:cubicBezTo>
                  <a:cubicBezTo>
                    <a:pt x="653" y="2364"/>
                    <a:pt x="691" y="2275"/>
                    <a:pt x="725" y="2169"/>
                  </a:cubicBezTo>
                  <a:cubicBezTo>
                    <a:pt x="742" y="2119"/>
                    <a:pt x="759" y="2064"/>
                    <a:pt x="776" y="2013"/>
                  </a:cubicBezTo>
                  <a:cubicBezTo>
                    <a:pt x="776" y="1958"/>
                    <a:pt x="797" y="1924"/>
                    <a:pt x="797" y="1873"/>
                  </a:cubicBezTo>
                  <a:lnTo>
                    <a:pt x="831" y="1941"/>
                  </a:lnTo>
                  <a:cubicBezTo>
                    <a:pt x="759" y="1890"/>
                    <a:pt x="670" y="1852"/>
                    <a:pt x="602" y="1801"/>
                  </a:cubicBezTo>
                  <a:cubicBezTo>
                    <a:pt x="513" y="1767"/>
                    <a:pt x="424" y="1712"/>
                    <a:pt x="352" y="1661"/>
                  </a:cubicBezTo>
                  <a:cubicBezTo>
                    <a:pt x="268" y="1623"/>
                    <a:pt x="196" y="1572"/>
                    <a:pt x="107" y="1517"/>
                  </a:cubicBezTo>
                  <a:cubicBezTo>
                    <a:pt x="90" y="1500"/>
                    <a:pt x="73" y="1483"/>
                    <a:pt x="35" y="1449"/>
                  </a:cubicBezTo>
                  <a:cubicBezTo>
                    <a:pt x="35" y="1449"/>
                    <a:pt x="18" y="1428"/>
                    <a:pt x="1" y="1411"/>
                  </a:cubicBezTo>
                  <a:lnTo>
                    <a:pt x="1" y="1344"/>
                  </a:lnTo>
                  <a:cubicBezTo>
                    <a:pt x="1" y="1288"/>
                    <a:pt x="18" y="1255"/>
                    <a:pt x="35" y="1216"/>
                  </a:cubicBezTo>
                  <a:lnTo>
                    <a:pt x="56" y="1216"/>
                  </a:lnTo>
                  <a:lnTo>
                    <a:pt x="56" y="1200"/>
                  </a:lnTo>
                  <a:lnTo>
                    <a:pt x="73" y="1200"/>
                  </a:lnTo>
                  <a:cubicBezTo>
                    <a:pt x="90" y="1183"/>
                    <a:pt x="90" y="1166"/>
                    <a:pt x="107" y="1166"/>
                  </a:cubicBezTo>
                  <a:cubicBezTo>
                    <a:pt x="196" y="1094"/>
                    <a:pt x="301" y="1077"/>
                    <a:pt x="407" y="1060"/>
                  </a:cubicBezTo>
                  <a:lnTo>
                    <a:pt x="670" y="1005"/>
                  </a:lnTo>
                  <a:cubicBezTo>
                    <a:pt x="848" y="971"/>
                    <a:pt x="1026" y="954"/>
                    <a:pt x="1199" y="920"/>
                  </a:cubicBezTo>
                  <a:close/>
                  <a:moveTo>
                    <a:pt x="1238" y="988"/>
                  </a:moveTo>
                  <a:cubicBezTo>
                    <a:pt x="1060" y="1043"/>
                    <a:pt x="882" y="1077"/>
                    <a:pt x="708" y="1132"/>
                  </a:cubicBezTo>
                  <a:lnTo>
                    <a:pt x="424" y="1200"/>
                  </a:lnTo>
                  <a:cubicBezTo>
                    <a:pt x="335" y="1216"/>
                    <a:pt x="246" y="1255"/>
                    <a:pt x="196" y="1288"/>
                  </a:cubicBezTo>
                  <a:lnTo>
                    <a:pt x="179" y="1305"/>
                  </a:lnTo>
                  <a:lnTo>
                    <a:pt x="179" y="1322"/>
                  </a:lnTo>
                  <a:lnTo>
                    <a:pt x="162" y="1322"/>
                  </a:lnTo>
                  <a:lnTo>
                    <a:pt x="162" y="1322"/>
                  </a:lnTo>
                  <a:lnTo>
                    <a:pt x="162" y="1344"/>
                  </a:lnTo>
                  <a:lnTo>
                    <a:pt x="162" y="1344"/>
                  </a:lnTo>
                  <a:cubicBezTo>
                    <a:pt x="162" y="1360"/>
                    <a:pt x="179" y="1360"/>
                    <a:pt x="196" y="1377"/>
                  </a:cubicBezTo>
                  <a:cubicBezTo>
                    <a:pt x="285" y="1428"/>
                    <a:pt x="352" y="1466"/>
                    <a:pt x="441" y="1517"/>
                  </a:cubicBezTo>
                  <a:cubicBezTo>
                    <a:pt x="513" y="1555"/>
                    <a:pt x="602" y="1606"/>
                    <a:pt x="670" y="1661"/>
                  </a:cubicBezTo>
                  <a:cubicBezTo>
                    <a:pt x="759" y="1712"/>
                    <a:pt x="831" y="1767"/>
                    <a:pt x="920" y="1818"/>
                  </a:cubicBezTo>
                  <a:lnTo>
                    <a:pt x="954" y="1852"/>
                  </a:lnTo>
                  <a:lnTo>
                    <a:pt x="954" y="1890"/>
                  </a:lnTo>
                  <a:cubicBezTo>
                    <a:pt x="920" y="2013"/>
                    <a:pt x="882" y="2119"/>
                    <a:pt x="848" y="2208"/>
                  </a:cubicBezTo>
                  <a:cubicBezTo>
                    <a:pt x="797" y="2313"/>
                    <a:pt x="759" y="2419"/>
                    <a:pt x="725" y="2525"/>
                  </a:cubicBezTo>
                  <a:cubicBezTo>
                    <a:pt x="708" y="2559"/>
                    <a:pt x="708" y="2614"/>
                    <a:pt x="691" y="2665"/>
                  </a:cubicBezTo>
                  <a:cubicBezTo>
                    <a:pt x="670" y="2720"/>
                    <a:pt x="670" y="2771"/>
                    <a:pt x="670" y="2826"/>
                  </a:cubicBezTo>
                  <a:lnTo>
                    <a:pt x="670" y="2894"/>
                  </a:lnTo>
                  <a:lnTo>
                    <a:pt x="670" y="2932"/>
                  </a:lnTo>
                  <a:cubicBezTo>
                    <a:pt x="670" y="2949"/>
                    <a:pt x="670" y="2949"/>
                    <a:pt x="691" y="2966"/>
                  </a:cubicBezTo>
                  <a:cubicBezTo>
                    <a:pt x="691" y="2983"/>
                    <a:pt x="691" y="3000"/>
                    <a:pt x="708" y="3017"/>
                  </a:cubicBezTo>
                  <a:lnTo>
                    <a:pt x="708" y="3017"/>
                  </a:lnTo>
                  <a:lnTo>
                    <a:pt x="725" y="3017"/>
                  </a:lnTo>
                  <a:cubicBezTo>
                    <a:pt x="725" y="3017"/>
                    <a:pt x="759" y="3017"/>
                    <a:pt x="776" y="3000"/>
                  </a:cubicBezTo>
                  <a:cubicBezTo>
                    <a:pt x="814" y="3000"/>
                    <a:pt x="831" y="2983"/>
                    <a:pt x="848" y="2983"/>
                  </a:cubicBezTo>
                  <a:cubicBezTo>
                    <a:pt x="903" y="2966"/>
                    <a:pt x="937" y="2932"/>
                    <a:pt x="988" y="2911"/>
                  </a:cubicBezTo>
                  <a:cubicBezTo>
                    <a:pt x="1077" y="2860"/>
                    <a:pt x="1166" y="2788"/>
                    <a:pt x="1254" y="2737"/>
                  </a:cubicBezTo>
                  <a:cubicBezTo>
                    <a:pt x="1449" y="2614"/>
                    <a:pt x="1623" y="2487"/>
                    <a:pt x="1856" y="2419"/>
                  </a:cubicBezTo>
                  <a:lnTo>
                    <a:pt x="1890" y="2419"/>
                  </a:lnTo>
                  <a:lnTo>
                    <a:pt x="1907" y="2436"/>
                  </a:lnTo>
                  <a:lnTo>
                    <a:pt x="2030" y="2525"/>
                  </a:lnTo>
                  <a:cubicBezTo>
                    <a:pt x="2068" y="2559"/>
                    <a:pt x="2102" y="2593"/>
                    <a:pt x="2152" y="2614"/>
                  </a:cubicBezTo>
                  <a:cubicBezTo>
                    <a:pt x="2224" y="2665"/>
                    <a:pt x="2313" y="2720"/>
                    <a:pt x="2402" y="2771"/>
                  </a:cubicBezTo>
                  <a:cubicBezTo>
                    <a:pt x="2453" y="2788"/>
                    <a:pt x="2491" y="2805"/>
                    <a:pt x="2542" y="2826"/>
                  </a:cubicBezTo>
                  <a:cubicBezTo>
                    <a:pt x="2576" y="2843"/>
                    <a:pt x="2631" y="2860"/>
                    <a:pt x="2682" y="2877"/>
                  </a:cubicBezTo>
                  <a:cubicBezTo>
                    <a:pt x="2720" y="2894"/>
                    <a:pt x="2771" y="2911"/>
                    <a:pt x="2809" y="2911"/>
                  </a:cubicBezTo>
                  <a:lnTo>
                    <a:pt x="2932" y="2911"/>
                  </a:lnTo>
                  <a:cubicBezTo>
                    <a:pt x="2949" y="2911"/>
                    <a:pt x="2966" y="2894"/>
                    <a:pt x="2966" y="2894"/>
                  </a:cubicBezTo>
                  <a:lnTo>
                    <a:pt x="2983" y="2894"/>
                  </a:lnTo>
                  <a:lnTo>
                    <a:pt x="2999" y="2894"/>
                  </a:lnTo>
                  <a:lnTo>
                    <a:pt x="2999" y="2877"/>
                  </a:lnTo>
                  <a:lnTo>
                    <a:pt x="3021" y="2877"/>
                  </a:lnTo>
                  <a:cubicBezTo>
                    <a:pt x="3021" y="2877"/>
                    <a:pt x="2999" y="2805"/>
                    <a:pt x="2999" y="2771"/>
                  </a:cubicBezTo>
                  <a:cubicBezTo>
                    <a:pt x="2983" y="2665"/>
                    <a:pt x="2966" y="2576"/>
                    <a:pt x="2932" y="2470"/>
                  </a:cubicBezTo>
                  <a:cubicBezTo>
                    <a:pt x="2915" y="2381"/>
                    <a:pt x="2894" y="2275"/>
                    <a:pt x="2860" y="2191"/>
                  </a:cubicBezTo>
                  <a:cubicBezTo>
                    <a:pt x="2826" y="2102"/>
                    <a:pt x="2788" y="2013"/>
                    <a:pt x="2754" y="1907"/>
                  </a:cubicBezTo>
                  <a:lnTo>
                    <a:pt x="2720" y="1835"/>
                  </a:lnTo>
                  <a:lnTo>
                    <a:pt x="2788" y="1801"/>
                  </a:lnTo>
                  <a:cubicBezTo>
                    <a:pt x="2877" y="1767"/>
                    <a:pt x="2949" y="1712"/>
                    <a:pt x="2999" y="1678"/>
                  </a:cubicBezTo>
                  <a:cubicBezTo>
                    <a:pt x="3071" y="1623"/>
                    <a:pt x="3143" y="1572"/>
                    <a:pt x="3194" y="1500"/>
                  </a:cubicBezTo>
                  <a:cubicBezTo>
                    <a:pt x="3249" y="1449"/>
                    <a:pt x="3300" y="1377"/>
                    <a:pt x="3355" y="1305"/>
                  </a:cubicBezTo>
                  <a:cubicBezTo>
                    <a:pt x="3372" y="1272"/>
                    <a:pt x="3389" y="1238"/>
                    <a:pt x="3406" y="1216"/>
                  </a:cubicBezTo>
                  <a:cubicBezTo>
                    <a:pt x="3406" y="1183"/>
                    <a:pt x="3406" y="1166"/>
                    <a:pt x="3389" y="1149"/>
                  </a:cubicBezTo>
                  <a:cubicBezTo>
                    <a:pt x="3372" y="1132"/>
                    <a:pt x="3338" y="1111"/>
                    <a:pt x="3300" y="1111"/>
                  </a:cubicBezTo>
                  <a:cubicBezTo>
                    <a:pt x="3249" y="1094"/>
                    <a:pt x="3211" y="1094"/>
                    <a:pt x="3160" y="1077"/>
                  </a:cubicBezTo>
                  <a:cubicBezTo>
                    <a:pt x="3071" y="1077"/>
                    <a:pt x="2983" y="1060"/>
                    <a:pt x="2894" y="1060"/>
                  </a:cubicBezTo>
                  <a:cubicBezTo>
                    <a:pt x="2809" y="1060"/>
                    <a:pt x="2720" y="1043"/>
                    <a:pt x="2631" y="1060"/>
                  </a:cubicBezTo>
                  <a:cubicBezTo>
                    <a:pt x="2597" y="1060"/>
                    <a:pt x="2542" y="1060"/>
                    <a:pt x="2470" y="1043"/>
                  </a:cubicBezTo>
                  <a:cubicBezTo>
                    <a:pt x="2470" y="1043"/>
                    <a:pt x="2470" y="1026"/>
                    <a:pt x="2453" y="1026"/>
                  </a:cubicBezTo>
                  <a:lnTo>
                    <a:pt x="2453" y="1026"/>
                  </a:lnTo>
                  <a:lnTo>
                    <a:pt x="2436" y="1026"/>
                  </a:lnTo>
                  <a:lnTo>
                    <a:pt x="2436" y="1005"/>
                  </a:lnTo>
                  <a:cubicBezTo>
                    <a:pt x="2419" y="1005"/>
                    <a:pt x="2419" y="988"/>
                    <a:pt x="2402" y="988"/>
                  </a:cubicBezTo>
                  <a:cubicBezTo>
                    <a:pt x="2385" y="954"/>
                    <a:pt x="2385" y="937"/>
                    <a:pt x="2364" y="920"/>
                  </a:cubicBezTo>
                  <a:cubicBezTo>
                    <a:pt x="2279" y="759"/>
                    <a:pt x="2191" y="602"/>
                    <a:pt x="2119" y="441"/>
                  </a:cubicBezTo>
                  <a:cubicBezTo>
                    <a:pt x="2068" y="352"/>
                    <a:pt x="2030" y="285"/>
                    <a:pt x="1979" y="213"/>
                  </a:cubicBezTo>
                  <a:cubicBezTo>
                    <a:pt x="1962" y="196"/>
                    <a:pt x="1924" y="158"/>
                    <a:pt x="1890" y="141"/>
                  </a:cubicBezTo>
                  <a:cubicBezTo>
                    <a:pt x="1873" y="124"/>
                    <a:pt x="1835" y="124"/>
                    <a:pt x="1801" y="124"/>
                  </a:cubicBezTo>
                  <a:cubicBezTo>
                    <a:pt x="1767" y="124"/>
                    <a:pt x="1729" y="141"/>
                    <a:pt x="1712" y="158"/>
                  </a:cubicBezTo>
                  <a:cubicBezTo>
                    <a:pt x="1678" y="179"/>
                    <a:pt x="1661" y="213"/>
                    <a:pt x="1644" y="247"/>
                  </a:cubicBezTo>
                  <a:lnTo>
                    <a:pt x="1517" y="496"/>
                  </a:lnTo>
                  <a:cubicBezTo>
                    <a:pt x="1432" y="653"/>
                    <a:pt x="1343" y="814"/>
                    <a:pt x="1271" y="971"/>
                  </a:cubicBezTo>
                  <a:lnTo>
                    <a:pt x="1254" y="988"/>
                  </a:ln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227444" y="2717757"/>
              <a:ext cx="26384" cy="28057"/>
            </a:xfrm>
            <a:custGeom>
              <a:rect b="b" l="l" r="r" t="t"/>
              <a:pathLst>
                <a:path extrusionOk="0" h="302" w="284">
                  <a:moveTo>
                    <a:pt x="106" y="18"/>
                  </a:moveTo>
                  <a:lnTo>
                    <a:pt x="106" y="18"/>
                  </a:lnTo>
                  <a:cubicBezTo>
                    <a:pt x="123" y="18"/>
                    <a:pt x="123" y="34"/>
                    <a:pt x="144" y="34"/>
                  </a:cubicBezTo>
                  <a:cubicBezTo>
                    <a:pt x="161" y="51"/>
                    <a:pt x="178" y="68"/>
                    <a:pt x="195" y="90"/>
                  </a:cubicBezTo>
                  <a:cubicBezTo>
                    <a:pt x="229" y="106"/>
                    <a:pt x="250" y="140"/>
                    <a:pt x="250" y="157"/>
                  </a:cubicBezTo>
                  <a:cubicBezTo>
                    <a:pt x="267" y="174"/>
                    <a:pt x="267" y="195"/>
                    <a:pt x="267" y="195"/>
                  </a:cubicBezTo>
                  <a:lnTo>
                    <a:pt x="284" y="195"/>
                  </a:lnTo>
                  <a:cubicBezTo>
                    <a:pt x="284" y="246"/>
                    <a:pt x="267" y="280"/>
                    <a:pt x="229" y="301"/>
                  </a:cubicBezTo>
                  <a:lnTo>
                    <a:pt x="212" y="301"/>
                  </a:lnTo>
                  <a:cubicBezTo>
                    <a:pt x="212" y="301"/>
                    <a:pt x="195" y="301"/>
                    <a:pt x="161" y="280"/>
                  </a:cubicBezTo>
                  <a:cubicBezTo>
                    <a:pt x="144" y="280"/>
                    <a:pt x="123" y="280"/>
                    <a:pt x="106" y="263"/>
                  </a:cubicBezTo>
                  <a:cubicBezTo>
                    <a:pt x="89" y="246"/>
                    <a:pt x="72" y="229"/>
                    <a:pt x="55" y="212"/>
                  </a:cubicBezTo>
                  <a:cubicBezTo>
                    <a:pt x="38" y="195"/>
                    <a:pt x="17" y="140"/>
                    <a:pt x="0" y="123"/>
                  </a:cubicBezTo>
                  <a:lnTo>
                    <a:pt x="0" y="68"/>
                  </a:lnTo>
                  <a:lnTo>
                    <a:pt x="0" y="51"/>
                  </a:lnTo>
                  <a:cubicBezTo>
                    <a:pt x="0" y="18"/>
                    <a:pt x="38" y="1"/>
                    <a:pt x="72" y="1"/>
                  </a:cubicBezTo>
                  <a:cubicBezTo>
                    <a:pt x="89" y="1"/>
                    <a:pt x="89" y="1"/>
                    <a:pt x="106" y="18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-248719" y="2779909"/>
              <a:ext cx="26477" cy="24898"/>
            </a:xfrm>
            <a:custGeom>
              <a:rect b="b" l="l" r="r" t="t"/>
              <a:pathLst>
                <a:path extrusionOk="0" h="268" w="285">
                  <a:moveTo>
                    <a:pt x="106" y="1"/>
                  </a:moveTo>
                  <a:lnTo>
                    <a:pt x="123" y="1"/>
                  </a:lnTo>
                  <a:cubicBezTo>
                    <a:pt x="123" y="18"/>
                    <a:pt x="140" y="18"/>
                    <a:pt x="140" y="18"/>
                  </a:cubicBezTo>
                  <a:cubicBezTo>
                    <a:pt x="161" y="35"/>
                    <a:pt x="178" y="56"/>
                    <a:pt x="212" y="73"/>
                  </a:cubicBezTo>
                  <a:cubicBezTo>
                    <a:pt x="229" y="90"/>
                    <a:pt x="229" y="107"/>
                    <a:pt x="246" y="124"/>
                  </a:cubicBezTo>
                  <a:cubicBezTo>
                    <a:pt x="267" y="141"/>
                    <a:pt x="267" y="162"/>
                    <a:pt x="267" y="162"/>
                  </a:cubicBezTo>
                  <a:lnTo>
                    <a:pt x="267" y="179"/>
                  </a:lnTo>
                  <a:cubicBezTo>
                    <a:pt x="284" y="213"/>
                    <a:pt x="267" y="246"/>
                    <a:pt x="212" y="268"/>
                  </a:cubicBezTo>
                  <a:lnTo>
                    <a:pt x="195" y="268"/>
                  </a:lnTo>
                  <a:lnTo>
                    <a:pt x="161" y="268"/>
                  </a:lnTo>
                  <a:cubicBezTo>
                    <a:pt x="140" y="246"/>
                    <a:pt x="123" y="246"/>
                    <a:pt x="106" y="230"/>
                  </a:cubicBezTo>
                  <a:cubicBezTo>
                    <a:pt x="89" y="230"/>
                    <a:pt x="73" y="213"/>
                    <a:pt x="73" y="196"/>
                  </a:cubicBezTo>
                  <a:cubicBezTo>
                    <a:pt x="34" y="179"/>
                    <a:pt x="17" y="141"/>
                    <a:pt x="17" y="107"/>
                  </a:cubicBezTo>
                  <a:cubicBezTo>
                    <a:pt x="17" y="90"/>
                    <a:pt x="1" y="73"/>
                    <a:pt x="1" y="73"/>
                  </a:cubicBezTo>
                  <a:cubicBezTo>
                    <a:pt x="1" y="56"/>
                    <a:pt x="17" y="56"/>
                    <a:pt x="17" y="56"/>
                  </a:cubicBezTo>
                  <a:cubicBezTo>
                    <a:pt x="17" y="18"/>
                    <a:pt x="56" y="1"/>
                    <a:pt x="89" y="1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299445" y="2719336"/>
              <a:ext cx="26384" cy="31215"/>
            </a:xfrm>
            <a:custGeom>
              <a:rect b="b" l="l" r="r" t="t"/>
              <a:pathLst>
                <a:path extrusionOk="0" h="336" w="284">
                  <a:moveTo>
                    <a:pt x="89" y="1"/>
                  </a:moveTo>
                  <a:cubicBezTo>
                    <a:pt x="89" y="1"/>
                    <a:pt x="106" y="17"/>
                    <a:pt x="140" y="34"/>
                  </a:cubicBezTo>
                  <a:cubicBezTo>
                    <a:pt x="157" y="51"/>
                    <a:pt x="195" y="73"/>
                    <a:pt x="212" y="106"/>
                  </a:cubicBezTo>
                  <a:cubicBezTo>
                    <a:pt x="229" y="123"/>
                    <a:pt x="229" y="140"/>
                    <a:pt x="246" y="157"/>
                  </a:cubicBezTo>
                  <a:cubicBezTo>
                    <a:pt x="246" y="178"/>
                    <a:pt x="263" y="195"/>
                    <a:pt x="263" y="212"/>
                  </a:cubicBezTo>
                  <a:cubicBezTo>
                    <a:pt x="284" y="229"/>
                    <a:pt x="284" y="263"/>
                    <a:pt x="284" y="263"/>
                  </a:cubicBezTo>
                  <a:cubicBezTo>
                    <a:pt x="284" y="301"/>
                    <a:pt x="246" y="335"/>
                    <a:pt x="212" y="335"/>
                  </a:cubicBezTo>
                  <a:lnTo>
                    <a:pt x="178" y="335"/>
                  </a:lnTo>
                  <a:cubicBezTo>
                    <a:pt x="178" y="335"/>
                    <a:pt x="157" y="318"/>
                    <a:pt x="140" y="301"/>
                  </a:cubicBezTo>
                  <a:cubicBezTo>
                    <a:pt x="123" y="301"/>
                    <a:pt x="106" y="284"/>
                    <a:pt x="89" y="263"/>
                  </a:cubicBezTo>
                  <a:cubicBezTo>
                    <a:pt x="89" y="246"/>
                    <a:pt x="72" y="246"/>
                    <a:pt x="51" y="229"/>
                  </a:cubicBezTo>
                  <a:cubicBezTo>
                    <a:pt x="34" y="195"/>
                    <a:pt x="17" y="157"/>
                    <a:pt x="0" y="123"/>
                  </a:cubicBezTo>
                  <a:lnTo>
                    <a:pt x="0" y="73"/>
                  </a:lnTo>
                  <a:cubicBezTo>
                    <a:pt x="0" y="34"/>
                    <a:pt x="17" y="1"/>
                    <a:pt x="51" y="1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-327409" y="2781488"/>
              <a:ext cx="24898" cy="28057"/>
            </a:xfrm>
            <a:custGeom>
              <a:rect b="b" l="l" r="r" t="t"/>
              <a:pathLst>
                <a:path extrusionOk="0" h="302" w="268">
                  <a:moveTo>
                    <a:pt x="106" y="18"/>
                  </a:moveTo>
                  <a:cubicBezTo>
                    <a:pt x="106" y="18"/>
                    <a:pt x="123" y="18"/>
                    <a:pt x="140" y="39"/>
                  </a:cubicBezTo>
                  <a:cubicBezTo>
                    <a:pt x="178" y="56"/>
                    <a:pt x="195" y="73"/>
                    <a:pt x="212" y="90"/>
                  </a:cubicBezTo>
                  <a:cubicBezTo>
                    <a:pt x="229" y="124"/>
                    <a:pt x="246" y="145"/>
                    <a:pt x="246" y="162"/>
                  </a:cubicBezTo>
                  <a:cubicBezTo>
                    <a:pt x="246" y="196"/>
                    <a:pt x="267" y="213"/>
                    <a:pt x="267" y="213"/>
                  </a:cubicBezTo>
                  <a:lnTo>
                    <a:pt x="267" y="213"/>
                  </a:lnTo>
                  <a:cubicBezTo>
                    <a:pt x="267" y="251"/>
                    <a:pt x="229" y="285"/>
                    <a:pt x="195" y="301"/>
                  </a:cubicBezTo>
                  <a:lnTo>
                    <a:pt x="178" y="301"/>
                  </a:lnTo>
                  <a:cubicBezTo>
                    <a:pt x="178" y="301"/>
                    <a:pt x="161" y="285"/>
                    <a:pt x="123" y="285"/>
                  </a:cubicBezTo>
                  <a:cubicBezTo>
                    <a:pt x="106" y="268"/>
                    <a:pt x="106" y="268"/>
                    <a:pt x="89" y="251"/>
                  </a:cubicBezTo>
                  <a:cubicBezTo>
                    <a:pt x="72" y="229"/>
                    <a:pt x="72" y="213"/>
                    <a:pt x="55" y="213"/>
                  </a:cubicBezTo>
                  <a:cubicBezTo>
                    <a:pt x="34" y="179"/>
                    <a:pt x="17" y="145"/>
                    <a:pt x="17" y="107"/>
                  </a:cubicBezTo>
                  <a:cubicBezTo>
                    <a:pt x="0" y="90"/>
                    <a:pt x="17" y="73"/>
                    <a:pt x="17" y="73"/>
                  </a:cubicBezTo>
                  <a:lnTo>
                    <a:pt x="17" y="56"/>
                  </a:lnTo>
                  <a:cubicBezTo>
                    <a:pt x="17" y="18"/>
                    <a:pt x="55" y="1"/>
                    <a:pt x="89" y="1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-393092" y="2722495"/>
              <a:ext cx="23226" cy="26477"/>
            </a:xfrm>
            <a:custGeom>
              <a:rect b="b" l="l" r="r" t="t"/>
              <a:pathLst>
                <a:path extrusionOk="0" h="285" w="250">
                  <a:moveTo>
                    <a:pt x="106" y="0"/>
                  </a:moveTo>
                  <a:cubicBezTo>
                    <a:pt x="106" y="0"/>
                    <a:pt x="127" y="17"/>
                    <a:pt x="144" y="17"/>
                  </a:cubicBezTo>
                  <a:cubicBezTo>
                    <a:pt x="161" y="39"/>
                    <a:pt x="178" y="72"/>
                    <a:pt x="195" y="89"/>
                  </a:cubicBezTo>
                  <a:cubicBezTo>
                    <a:pt x="233" y="106"/>
                    <a:pt x="233" y="144"/>
                    <a:pt x="250" y="161"/>
                  </a:cubicBezTo>
                  <a:lnTo>
                    <a:pt x="250" y="212"/>
                  </a:lnTo>
                  <a:lnTo>
                    <a:pt x="250" y="212"/>
                  </a:lnTo>
                  <a:cubicBezTo>
                    <a:pt x="250" y="250"/>
                    <a:pt x="212" y="284"/>
                    <a:pt x="178" y="284"/>
                  </a:cubicBezTo>
                  <a:lnTo>
                    <a:pt x="161" y="284"/>
                  </a:lnTo>
                  <a:cubicBezTo>
                    <a:pt x="161" y="284"/>
                    <a:pt x="144" y="284"/>
                    <a:pt x="106" y="267"/>
                  </a:cubicBezTo>
                  <a:cubicBezTo>
                    <a:pt x="106" y="267"/>
                    <a:pt x="89" y="250"/>
                    <a:pt x="72" y="229"/>
                  </a:cubicBezTo>
                  <a:cubicBezTo>
                    <a:pt x="72" y="229"/>
                    <a:pt x="55" y="212"/>
                    <a:pt x="55" y="195"/>
                  </a:cubicBezTo>
                  <a:cubicBezTo>
                    <a:pt x="21" y="161"/>
                    <a:pt x="21" y="144"/>
                    <a:pt x="21" y="106"/>
                  </a:cubicBezTo>
                  <a:cubicBezTo>
                    <a:pt x="0" y="72"/>
                    <a:pt x="0" y="55"/>
                    <a:pt x="0" y="55"/>
                  </a:cubicBezTo>
                  <a:lnTo>
                    <a:pt x="0" y="55"/>
                  </a:lnTo>
                  <a:cubicBezTo>
                    <a:pt x="21" y="17"/>
                    <a:pt x="55" y="0"/>
                    <a:pt x="89" y="0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-286531" y="2645385"/>
              <a:ext cx="21368" cy="26477"/>
            </a:xfrm>
            <a:custGeom>
              <a:rect b="b" l="l" r="r" t="t"/>
              <a:pathLst>
                <a:path extrusionOk="0" h="285" w="230">
                  <a:moveTo>
                    <a:pt x="107" y="0"/>
                  </a:moveTo>
                  <a:cubicBezTo>
                    <a:pt x="107" y="0"/>
                    <a:pt x="124" y="21"/>
                    <a:pt x="145" y="38"/>
                  </a:cubicBezTo>
                  <a:cubicBezTo>
                    <a:pt x="162" y="38"/>
                    <a:pt x="179" y="55"/>
                    <a:pt x="196" y="89"/>
                  </a:cubicBezTo>
                  <a:cubicBezTo>
                    <a:pt x="213" y="106"/>
                    <a:pt x="213" y="127"/>
                    <a:pt x="230" y="161"/>
                  </a:cubicBezTo>
                  <a:lnTo>
                    <a:pt x="230" y="195"/>
                  </a:lnTo>
                  <a:lnTo>
                    <a:pt x="230" y="195"/>
                  </a:lnTo>
                  <a:cubicBezTo>
                    <a:pt x="230" y="250"/>
                    <a:pt x="196" y="284"/>
                    <a:pt x="162" y="284"/>
                  </a:cubicBezTo>
                  <a:lnTo>
                    <a:pt x="145" y="267"/>
                  </a:lnTo>
                  <a:lnTo>
                    <a:pt x="107" y="267"/>
                  </a:lnTo>
                  <a:cubicBezTo>
                    <a:pt x="90" y="250"/>
                    <a:pt x="73" y="250"/>
                    <a:pt x="73" y="233"/>
                  </a:cubicBezTo>
                  <a:cubicBezTo>
                    <a:pt x="56" y="212"/>
                    <a:pt x="39" y="212"/>
                    <a:pt x="39" y="195"/>
                  </a:cubicBezTo>
                  <a:cubicBezTo>
                    <a:pt x="18" y="161"/>
                    <a:pt x="1" y="127"/>
                    <a:pt x="1" y="106"/>
                  </a:cubicBezTo>
                  <a:lnTo>
                    <a:pt x="1" y="55"/>
                  </a:lnTo>
                  <a:lnTo>
                    <a:pt x="1" y="55"/>
                  </a:lnTo>
                  <a:cubicBezTo>
                    <a:pt x="18" y="21"/>
                    <a:pt x="56" y="0"/>
                    <a:pt x="90" y="0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-201153" y="2824410"/>
              <a:ext cx="21368" cy="22947"/>
            </a:xfrm>
            <a:custGeom>
              <a:rect b="b" l="l" r="r" t="t"/>
              <a:pathLst>
                <a:path extrusionOk="0" h="247" w="230">
                  <a:moveTo>
                    <a:pt x="90" y="0"/>
                  </a:moveTo>
                  <a:cubicBezTo>
                    <a:pt x="90" y="0"/>
                    <a:pt x="107" y="0"/>
                    <a:pt x="124" y="17"/>
                  </a:cubicBezTo>
                  <a:cubicBezTo>
                    <a:pt x="141" y="17"/>
                    <a:pt x="179" y="34"/>
                    <a:pt x="196" y="68"/>
                  </a:cubicBezTo>
                  <a:cubicBezTo>
                    <a:pt x="196" y="68"/>
                    <a:pt x="213" y="85"/>
                    <a:pt x="213" y="106"/>
                  </a:cubicBezTo>
                  <a:lnTo>
                    <a:pt x="213" y="140"/>
                  </a:lnTo>
                  <a:cubicBezTo>
                    <a:pt x="230" y="157"/>
                    <a:pt x="213" y="174"/>
                    <a:pt x="213" y="174"/>
                  </a:cubicBezTo>
                  <a:cubicBezTo>
                    <a:pt x="196" y="229"/>
                    <a:pt x="158" y="246"/>
                    <a:pt x="107" y="229"/>
                  </a:cubicBezTo>
                  <a:lnTo>
                    <a:pt x="107" y="229"/>
                  </a:lnTo>
                  <a:cubicBezTo>
                    <a:pt x="107" y="229"/>
                    <a:pt x="90" y="229"/>
                    <a:pt x="73" y="212"/>
                  </a:cubicBezTo>
                  <a:cubicBezTo>
                    <a:pt x="52" y="212"/>
                    <a:pt x="35" y="191"/>
                    <a:pt x="35" y="174"/>
                  </a:cubicBezTo>
                  <a:cubicBezTo>
                    <a:pt x="18" y="157"/>
                    <a:pt x="18" y="140"/>
                    <a:pt x="18" y="123"/>
                  </a:cubicBezTo>
                  <a:cubicBezTo>
                    <a:pt x="18" y="106"/>
                    <a:pt x="1" y="85"/>
                    <a:pt x="1" y="85"/>
                  </a:cubicBezTo>
                  <a:cubicBezTo>
                    <a:pt x="1" y="34"/>
                    <a:pt x="35" y="0"/>
                    <a:pt x="73" y="0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368379" y="2827569"/>
              <a:ext cx="21368" cy="22854"/>
            </a:xfrm>
            <a:custGeom>
              <a:rect b="b" l="l" r="r" t="t"/>
              <a:pathLst>
                <a:path extrusionOk="0" h="246" w="230">
                  <a:moveTo>
                    <a:pt x="124" y="17"/>
                  </a:moveTo>
                  <a:lnTo>
                    <a:pt x="124" y="17"/>
                  </a:lnTo>
                  <a:cubicBezTo>
                    <a:pt x="141" y="17"/>
                    <a:pt x="141" y="17"/>
                    <a:pt x="141" y="34"/>
                  </a:cubicBezTo>
                  <a:cubicBezTo>
                    <a:pt x="158" y="34"/>
                    <a:pt x="179" y="51"/>
                    <a:pt x="196" y="72"/>
                  </a:cubicBezTo>
                  <a:cubicBezTo>
                    <a:pt x="213" y="89"/>
                    <a:pt x="213" y="106"/>
                    <a:pt x="230" y="123"/>
                  </a:cubicBezTo>
                  <a:lnTo>
                    <a:pt x="230" y="157"/>
                  </a:lnTo>
                  <a:lnTo>
                    <a:pt x="230" y="178"/>
                  </a:lnTo>
                  <a:cubicBezTo>
                    <a:pt x="230" y="212"/>
                    <a:pt x="196" y="246"/>
                    <a:pt x="158" y="246"/>
                  </a:cubicBezTo>
                  <a:lnTo>
                    <a:pt x="158" y="246"/>
                  </a:lnTo>
                  <a:lnTo>
                    <a:pt x="107" y="246"/>
                  </a:lnTo>
                  <a:cubicBezTo>
                    <a:pt x="90" y="246"/>
                    <a:pt x="90" y="229"/>
                    <a:pt x="73" y="229"/>
                  </a:cubicBezTo>
                  <a:cubicBezTo>
                    <a:pt x="52" y="212"/>
                    <a:pt x="52" y="195"/>
                    <a:pt x="35" y="178"/>
                  </a:cubicBezTo>
                  <a:cubicBezTo>
                    <a:pt x="18" y="157"/>
                    <a:pt x="1" y="123"/>
                    <a:pt x="1" y="89"/>
                  </a:cubicBezTo>
                  <a:cubicBezTo>
                    <a:pt x="1" y="89"/>
                    <a:pt x="1" y="72"/>
                    <a:pt x="18" y="72"/>
                  </a:cubicBezTo>
                  <a:lnTo>
                    <a:pt x="18" y="51"/>
                  </a:lnTo>
                  <a:cubicBezTo>
                    <a:pt x="35" y="17"/>
                    <a:pt x="73" y="0"/>
                    <a:pt x="107" y="17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9" name="Google Shape;1089;p34"/>
          <p:cNvGrpSpPr/>
          <p:nvPr/>
        </p:nvGrpSpPr>
        <p:grpSpPr>
          <a:xfrm>
            <a:off x="2719131" y="2040545"/>
            <a:ext cx="565498" cy="375884"/>
            <a:chOff x="-1834119" y="3088070"/>
            <a:chExt cx="565498" cy="375884"/>
          </a:xfrm>
        </p:grpSpPr>
        <p:sp>
          <p:nvSpPr>
            <p:cNvPr id="1090" name="Google Shape;1090;p34"/>
            <p:cNvSpPr/>
            <p:nvPr/>
          </p:nvSpPr>
          <p:spPr>
            <a:xfrm>
              <a:off x="-1834119" y="3088070"/>
              <a:ext cx="565498" cy="375884"/>
            </a:xfrm>
            <a:custGeom>
              <a:rect b="b" l="l" r="r" t="t"/>
              <a:pathLst>
                <a:path extrusionOk="0" h="4046" w="6087">
                  <a:moveTo>
                    <a:pt x="73" y="3918"/>
                  </a:moveTo>
                  <a:lnTo>
                    <a:pt x="5875" y="3956"/>
                  </a:lnTo>
                  <a:lnTo>
                    <a:pt x="5841" y="3990"/>
                  </a:lnTo>
                  <a:cubicBezTo>
                    <a:pt x="5858" y="3355"/>
                    <a:pt x="5858" y="2702"/>
                    <a:pt x="5858" y="2067"/>
                  </a:cubicBezTo>
                  <a:cubicBezTo>
                    <a:pt x="5875" y="1749"/>
                    <a:pt x="5875" y="1415"/>
                    <a:pt x="5896" y="1097"/>
                  </a:cubicBezTo>
                  <a:cubicBezTo>
                    <a:pt x="5913" y="936"/>
                    <a:pt x="5930" y="780"/>
                    <a:pt x="5930" y="619"/>
                  </a:cubicBezTo>
                  <a:cubicBezTo>
                    <a:pt x="5947" y="445"/>
                    <a:pt x="5964" y="284"/>
                    <a:pt x="5981" y="127"/>
                  </a:cubicBezTo>
                  <a:lnTo>
                    <a:pt x="6036" y="178"/>
                  </a:lnTo>
                  <a:lnTo>
                    <a:pt x="229" y="72"/>
                  </a:lnTo>
                  <a:lnTo>
                    <a:pt x="263" y="38"/>
                  </a:lnTo>
                  <a:lnTo>
                    <a:pt x="263" y="513"/>
                  </a:lnTo>
                  <a:lnTo>
                    <a:pt x="263" y="1008"/>
                  </a:lnTo>
                  <a:cubicBezTo>
                    <a:pt x="246" y="1343"/>
                    <a:pt x="229" y="1661"/>
                    <a:pt x="212" y="1995"/>
                  </a:cubicBezTo>
                  <a:cubicBezTo>
                    <a:pt x="157" y="2630"/>
                    <a:pt x="106" y="3283"/>
                    <a:pt x="73" y="3918"/>
                  </a:cubicBezTo>
                  <a:close/>
                  <a:moveTo>
                    <a:pt x="1" y="3939"/>
                  </a:moveTo>
                  <a:cubicBezTo>
                    <a:pt x="34" y="3283"/>
                    <a:pt x="89" y="2630"/>
                    <a:pt x="140" y="1995"/>
                  </a:cubicBezTo>
                  <a:cubicBezTo>
                    <a:pt x="157" y="1661"/>
                    <a:pt x="178" y="1343"/>
                    <a:pt x="178" y="1008"/>
                  </a:cubicBezTo>
                  <a:cubicBezTo>
                    <a:pt x="195" y="847"/>
                    <a:pt x="195" y="691"/>
                    <a:pt x="195" y="513"/>
                  </a:cubicBezTo>
                  <a:cubicBezTo>
                    <a:pt x="195" y="356"/>
                    <a:pt x="195" y="195"/>
                    <a:pt x="178" y="38"/>
                  </a:cubicBezTo>
                  <a:lnTo>
                    <a:pt x="178" y="0"/>
                  </a:lnTo>
                  <a:lnTo>
                    <a:pt x="229" y="0"/>
                  </a:lnTo>
                  <a:lnTo>
                    <a:pt x="6036" y="89"/>
                  </a:lnTo>
                  <a:lnTo>
                    <a:pt x="6087" y="89"/>
                  </a:lnTo>
                  <a:lnTo>
                    <a:pt x="6087" y="144"/>
                  </a:lnTo>
                  <a:cubicBezTo>
                    <a:pt x="6053" y="301"/>
                    <a:pt x="6036" y="462"/>
                    <a:pt x="6036" y="619"/>
                  </a:cubicBezTo>
                  <a:cubicBezTo>
                    <a:pt x="6019" y="780"/>
                    <a:pt x="6002" y="936"/>
                    <a:pt x="6002" y="1097"/>
                  </a:cubicBezTo>
                  <a:cubicBezTo>
                    <a:pt x="5981" y="1415"/>
                    <a:pt x="5964" y="1749"/>
                    <a:pt x="5964" y="2067"/>
                  </a:cubicBezTo>
                  <a:cubicBezTo>
                    <a:pt x="5947" y="2702"/>
                    <a:pt x="5947" y="3355"/>
                    <a:pt x="5930" y="3990"/>
                  </a:cubicBezTo>
                  <a:lnTo>
                    <a:pt x="5930" y="4045"/>
                  </a:lnTo>
                  <a:lnTo>
                    <a:pt x="5896" y="4045"/>
                  </a:lnTo>
                  <a:lnTo>
                    <a:pt x="4431" y="4024"/>
                  </a:lnTo>
                  <a:lnTo>
                    <a:pt x="2965" y="4007"/>
                  </a:lnTo>
                  <a:lnTo>
                    <a:pt x="1" y="3973"/>
                  </a:ln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-1809686" y="3091601"/>
              <a:ext cx="539578" cy="272019"/>
            </a:xfrm>
            <a:custGeom>
              <a:rect b="b" l="l" r="r" t="t"/>
              <a:pathLst>
                <a:path extrusionOk="0" h="2928" w="5808">
                  <a:moveTo>
                    <a:pt x="55" y="0"/>
                  </a:moveTo>
                  <a:lnTo>
                    <a:pt x="724" y="725"/>
                  </a:lnTo>
                  <a:cubicBezTo>
                    <a:pt x="936" y="970"/>
                    <a:pt x="1165" y="1216"/>
                    <a:pt x="1398" y="1445"/>
                  </a:cubicBezTo>
                  <a:cubicBezTo>
                    <a:pt x="1838" y="1923"/>
                    <a:pt x="2313" y="2381"/>
                    <a:pt x="2808" y="2842"/>
                  </a:cubicBezTo>
                  <a:lnTo>
                    <a:pt x="2736" y="2842"/>
                  </a:lnTo>
                  <a:cubicBezTo>
                    <a:pt x="2880" y="2736"/>
                    <a:pt x="3003" y="2631"/>
                    <a:pt x="3143" y="2525"/>
                  </a:cubicBezTo>
                  <a:cubicBezTo>
                    <a:pt x="3266" y="2419"/>
                    <a:pt x="3389" y="2292"/>
                    <a:pt x="3533" y="2186"/>
                  </a:cubicBezTo>
                  <a:cubicBezTo>
                    <a:pt x="3778" y="1974"/>
                    <a:pt x="4045" y="1745"/>
                    <a:pt x="4291" y="1500"/>
                  </a:cubicBezTo>
                  <a:cubicBezTo>
                    <a:pt x="4536" y="1271"/>
                    <a:pt x="4786" y="1042"/>
                    <a:pt x="5032" y="809"/>
                  </a:cubicBezTo>
                  <a:lnTo>
                    <a:pt x="5756" y="89"/>
                  </a:lnTo>
                  <a:lnTo>
                    <a:pt x="5807" y="140"/>
                  </a:lnTo>
                  <a:lnTo>
                    <a:pt x="5083" y="864"/>
                  </a:lnTo>
                  <a:cubicBezTo>
                    <a:pt x="4837" y="1093"/>
                    <a:pt x="4591" y="1339"/>
                    <a:pt x="4342" y="1572"/>
                  </a:cubicBezTo>
                  <a:cubicBezTo>
                    <a:pt x="4096" y="1800"/>
                    <a:pt x="3850" y="2029"/>
                    <a:pt x="3583" y="2258"/>
                  </a:cubicBezTo>
                  <a:cubicBezTo>
                    <a:pt x="3461" y="2364"/>
                    <a:pt x="3338" y="2487"/>
                    <a:pt x="3198" y="2592"/>
                  </a:cubicBezTo>
                  <a:cubicBezTo>
                    <a:pt x="3071" y="2698"/>
                    <a:pt x="2931" y="2804"/>
                    <a:pt x="2791" y="2910"/>
                  </a:cubicBezTo>
                  <a:lnTo>
                    <a:pt x="2774" y="2927"/>
                  </a:lnTo>
                  <a:lnTo>
                    <a:pt x="2736" y="2910"/>
                  </a:lnTo>
                  <a:cubicBezTo>
                    <a:pt x="2262" y="2453"/>
                    <a:pt x="1783" y="1995"/>
                    <a:pt x="1326" y="1500"/>
                  </a:cubicBezTo>
                  <a:cubicBezTo>
                    <a:pt x="1097" y="1271"/>
                    <a:pt x="885" y="1021"/>
                    <a:pt x="657" y="775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-1476812" y="3294595"/>
              <a:ext cx="190543" cy="164252"/>
            </a:xfrm>
            <a:custGeom>
              <a:rect b="b" l="l" r="r" t="t"/>
              <a:pathLst>
                <a:path extrusionOk="0" h="1768" w="2051">
                  <a:moveTo>
                    <a:pt x="39" y="1"/>
                  </a:moveTo>
                  <a:cubicBezTo>
                    <a:pt x="39" y="1"/>
                    <a:pt x="72" y="22"/>
                    <a:pt x="123" y="73"/>
                  </a:cubicBezTo>
                  <a:cubicBezTo>
                    <a:pt x="178" y="128"/>
                    <a:pt x="267" y="179"/>
                    <a:pt x="356" y="268"/>
                  </a:cubicBezTo>
                  <a:cubicBezTo>
                    <a:pt x="441" y="340"/>
                    <a:pt x="568" y="424"/>
                    <a:pt x="691" y="530"/>
                  </a:cubicBezTo>
                  <a:cubicBezTo>
                    <a:pt x="797" y="636"/>
                    <a:pt x="920" y="742"/>
                    <a:pt x="1059" y="848"/>
                  </a:cubicBezTo>
                  <a:cubicBezTo>
                    <a:pt x="1182" y="954"/>
                    <a:pt x="1309" y="1060"/>
                    <a:pt x="1415" y="1166"/>
                  </a:cubicBezTo>
                  <a:cubicBezTo>
                    <a:pt x="1538" y="1271"/>
                    <a:pt x="1644" y="1360"/>
                    <a:pt x="1733" y="1449"/>
                  </a:cubicBezTo>
                  <a:cubicBezTo>
                    <a:pt x="1923" y="1610"/>
                    <a:pt x="2050" y="1716"/>
                    <a:pt x="2050" y="1716"/>
                  </a:cubicBezTo>
                  <a:lnTo>
                    <a:pt x="1995" y="1767"/>
                  </a:lnTo>
                  <a:cubicBezTo>
                    <a:pt x="1995" y="1767"/>
                    <a:pt x="1873" y="1661"/>
                    <a:pt x="1678" y="1504"/>
                  </a:cubicBezTo>
                  <a:cubicBezTo>
                    <a:pt x="1589" y="1432"/>
                    <a:pt x="1466" y="1343"/>
                    <a:pt x="1360" y="1238"/>
                  </a:cubicBezTo>
                  <a:cubicBezTo>
                    <a:pt x="1237" y="1132"/>
                    <a:pt x="1114" y="1026"/>
                    <a:pt x="992" y="920"/>
                  </a:cubicBezTo>
                  <a:cubicBezTo>
                    <a:pt x="864" y="814"/>
                    <a:pt x="742" y="708"/>
                    <a:pt x="619" y="602"/>
                  </a:cubicBezTo>
                  <a:cubicBezTo>
                    <a:pt x="513" y="496"/>
                    <a:pt x="390" y="407"/>
                    <a:pt x="301" y="319"/>
                  </a:cubicBezTo>
                  <a:cubicBezTo>
                    <a:pt x="212" y="234"/>
                    <a:pt x="144" y="162"/>
                    <a:pt x="89" y="128"/>
                  </a:cubicBezTo>
                  <a:cubicBezTo>
                    <a:pt x="39" y="73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1832540" y="3301284"/>
              <a:ext cx="218042" cy="155983"/>
            </a:xfrm>
            <a:custGeom>
              <a:rect b="b" l="l" r="r" t="t"/>
              <a:pathLst>
                <a:path extrusionOk="0" h="1679" w="2347">
                  <a:moveTo>
                    <a:pt x="2347" y="56"/>
                  </a:moveTo>
                  <a:cubicBezTo>
                    <a:pt x="2347" y="56"/>
                    <a:pt x="2207" y="141"/>
                    <a:pt x="1978" y="302"/>
                  </a:cubicBezTo>
                  <a:cubicBezTo>
                    <a:pt x="1873" y="374"/>
                    <a:pt x="1750" y="458"/>
                    <a:pt x="1606" y="547"/>
                  </a:cubicBezTo>
                  <a:cubicBezTo>
                    <a:pt x="1483" y="653"/>
                    <a:pt x="1326" y="759"/>
                    <a:pt x="1182" y="848"/>
                  </a:cubicBezTo>
                  <a:cubicBezTo>
                    <a:pt x="1042" y="954"/>
                    <a:pt x="903" y="1060"/>
                    <a:pt x="759" y="1149"/>
                  </a:cubicBezTo>
                  <a:cubicBezTo>
                    <a:pt x="619" y="1255"/>
                    <a:pt x="496" y="1343"/>
                    <a:pt x="390" y="1411"/>
                  </a:cubicBezTo>
                  <a:cubicBezTo>
                    <a:pt x="178" y="1572"/>
                    <a:pt x="34" y="1678"/>
                    <a:pt x="34" y="1678"/>
                  </a:cubicBezTo>
                  <a:lnTo>
                    <a:pt x="0" y="1623"/>
                  </a:lnTo>
                  <a:cubicBezTo>
                    <a:pt x="0" y="1623"/>
                    <a:pt x="34" y="1606"/>
                    <a:pt x="89" y="1555"/>
                  </a:cubicBezTo>
                  <a:cubicBezTo>
                    <a:pt x="140" y="1500"/>
                    <a:pt x="229" y="1432"/>
                    <a:pt x="335" y="1343"/>
                  </a:cubicBezTo>
                  <a:cubicBezTo>
                    <a:pt x="441" y="1271"/>
                    <a:pt x="564" y="1166"/>
                    <a:pt x="708" y="1077"/>
                  </a:cubicBezTo>
                  <a:cubicBezTo>
                    <a:pt x="831" y="971"/>
                    <a:pt x="987" y="882"/>
                    <a:pt x="1131" y="776"/>
                  </a:cubicBezTo>
                  <a:cubicBezTo>
                    <a:pt x="1271" y="670"/>
                    <a:pt x="1432" y="564"/>
                    <a:pt x="1555" y="479"/>
                  </a:cubicBezTo>
                  <a:cubicBezTo>
                    <a:pt x="1695" y="391"/>
                    <a:pt x="1834" y="302"/>
                    <a:pt x="1940" y="230"/>
                  </a:cubicBezTo>
                  <a:cubicBezTo>
                    <a:pt x="2046" y="162"/>
                    <a:pt x="2152" y="107"/>
                    <a:pt x="2207" y="73"/>
                  </a:cubicBezTo>
                  <a:cubicBezTo>
                    <a:pt x="2279" y="18"/>
                    <a:pt x="2313" y="1"/>
                    <a:pt x="231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1586624" y="3312711"/>
              <a:ext cx="75623" cy="90208"/>
            </a:xfrm>
            <a:custGeom>
              <a:rect b="b" l="l" r="r" t="t"/>
              <a:pathLst>
                <a:path extrusionOk="0" h="971" w="814">
                  <a:moveTo>
                    <a:pt x="268" y="179"/>
                  </a:moveTo>
                  <a:cubicBezTo>
                    <a:pt x="301" y="212"/>
                    <a:pt x="335" y="268"/>
                    <a:pt x="373" y="301"/>
                  </a:cubicBezTo>
                  <a:cubicBezTo>
                    <a:pt x="424" y="229"/>
                    <a:pt x="479" y="145"/>
                    <a:pt x="564" y="107"/>
                  </a:cubicBezTo>
                  <a:cubicBezTo>
                    <a:pt x="653" y="73"/>
                    <a:pt x="776" y="107"/>
                    <a:pt x="797" y="196"/>
                  </a:cubicBezTo>
                  <a:cubicBezTo>
                    <a:pt x="814" y="251"/>
                    <a:pt x="797" y="301"/>
                    <a:pt x="759" y="356"/>
                  </a:cubicBezTo>
                  <a:cubicBezTo>
                    <a:pt x="653" y="568"/>
                    <a:pt x="424" y="971"/>
                    <a:pt x="179" y="674"/>
                  </a:cubicBezTo>
                  <a:cubicBezTo>
                    <a:pt x="107" y="585"/>
                    <a:pt x="56" y="424"/>
                    <a:pt x="35" y="335"/>
                  </a:cubicBezTo>
                  <a:cubicBezTo>
                    <a:pt x="1" y="162"/>
                    <a:pt x="124" y="1"/>
                    <a:pt x="268" y="179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1308006" y="3171869"/>
              <a:ext cx="11892" cy="226310"/>
            </a:xfrm>
            <a:custGeom>
              <a:rect b="b" l="l" r="r" t="t"/>
              <a:pathLst>
                <a:path extrusionOk="0" h="2436" w="128">
                  <a:moveTo>
                    <a:pt x="128" y="17"/>
                  </a:moveTo>
                  <a:cubicBezTo>
                    <a:pt x="128" y="17"/>
                    <a:pt x="128" y="157"/>
                    <a:pt x="106" y="390"/>
                  </a:cubicBezTo>
                  <a:cubicBezTo>
                    <a:pt x="89" y="619"/>
                    <a:pt x="72" y="919"/>
                    <a:pt x="72" y="1216"/>
                  </a:cubicBezTo>
                  <a:cubicBezTo>
                    <a:pt x="56" y="1517"/>
                    <a:pt x="56" y="1817"/>
                    <a:pt x="56" y="2046"/>
                  </a:cubicBezTo>
                  <a:lnTo>
                    <a:pt x="56" y="2419"/>
                  </a:lnTo>
                  <a:cubicBezTo>
                    <a:pt x="56" y="2436"/>
                    <a:pt x="56" y="2436"/>
                    <a:pt x="39" y="2436"/>
                  </a:cubicBezTo>
                  <a:cubicBezTo>
                    <a:pt x="22" y="2436"/>
                    <a:pt x="22" y="2436"/>
                    <a:pt x="22" y="2419"/>
                  </a:cubicBezTo>
                  <a:cubicBezTo>
                    <a:pt x="22" y="2419"/>
                    <a:pt x="22" y="2275"/>
                    <a:pt x="0" y="2046"/>
                  </a:cubicBezTo>
                  <a:cubicBezTo>
                    <a:pt x="0" y="1817"/>
                    <a:pt x="0" y="1517"/>
                    <a:pt x="22" y="1216"/>
                  </a:cubicBezTo>
                  <a:cubicBezTo>
                    <a:pt x="22" y="919"/>
                    <a:pt x="39" y="619"/>
                    <a:pt x="56" y="390"/>
                  </a:cubicBezTo>
                  <a:cubicBezTo>
                    <a:pt x="72" y="157"/>
                    <a:pt x="89" y="17"/>
                    <a:pt x="89" y="17"/>
                  </a:cubicBezTo>
                  <a:cubicBezTo>
                    <a:pt x="89" y="0"/>
                    <a:pt x="106" y="0"/>
                    <a:pt x="106" y="0"/>
                  </a:cubicBezTo>
                  <a:cubicBezTo>
                    <a:pt x="128" y="0"/>
                    <a:pt x="128" y="0"/>
                    <a:pt x="128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1327702" y="3219436"/>
              <a:ext cx="6782" cy="126440"/>
            </a:xfrm>
            <a:custGeom>
              <a:rect b="b" l="l" r="r" t="t"/>
              <a:pathLst>
                <a:path extrusionOk="0" h="1361" w="73">
                  <a:moveTo>
                    <a:pt x="73" y="18"/>
                  </a:moveTo>
                  <a:lnTo>
                    <a:pt x="73" y="230"/>
                  </a:lnTo>
                  <a:lnTo>
                    <a:pt x="73" y="687"/>
                  </a:lnTo>
                  <a:cubicBezTo>
                    <a:pt x="56" y="848"/>
                    <a:pt x="56" y="1005"/>
                    <a:pt x="39" y="1128"/>
                  </a:cubicBezTo>
                  <a:lnTo>
                    <a:pt x="39" y="1339"/>
                  </a:lnTo>
                  <a:cubicBezTo>
                    <a:pt x="39" y="1360"/>
                    <a:pt x="22" y="1360"/>
                    <a:pt x="22" y="1360"/>
                  </a:cubicBezTo>
                  <a:cubicBezTo>
                    <a:pt x="1" y="1360"/>
                    <a:pt x="1" y="1339"/>
                    <a:pt x="1" y="1339"/>
                  </a:cubicBezTo>
                  <a:lnTo>
                    <a:pt x="1" y="1128"/>
                  </a:lnTo>
                  <a:lnTo>
                    <a:pt x="1" y="670"/>
                  </a:lnTo>
                  <a:cubicBezTo>
                    <a:pt x="22" y="513"/>
                    <a:pt x="22" y="352"/>
                    <a:pt x="22" y="230"/>
                  </a:cubicBezTo>
                  <a:cubicBezTo>
                    <a:pt x="39" y="107"/>
                    <a:pt x="39" y="18"/>
                    <a:pt x="39" y="18"/>
                  </a:cubicBezTo>
                  <a:lnTo>
                    <a:pt x="56" y="1"/>
                  </a:lnTo>
                  <a:cubicBezTo>
                    <a:pt x="73" y="1"/>
                    <a:pt x="73" y="18"/>
                    <a:pt x="73" y="1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-1811265" y="3155333"/>
              <a:ext cx="18209" cy="244426"/>
            </a:xfrm>
            <a:custGeom>
              <a:rect b="b" l="l" r="r" t="t"/>
              <a:pathLst>
                <a:path extrusionOk="0" h="2631" w="196">
                  <a:moveTo>
                    <a:pt x="195" y="17"/>
                  </a:moveTo>
                  <a:lnTo>
                    <a:pt x="195" y="123"/>
                  </a:lnTo>
                  <a:cubicBezTo>
                    <a:pt x="195" y="195"/>
                    <a:pt x="195" y="301"/>
                    <a:pt x="178" y="424"/>
                  </a:cubicBezTo>
                  <a:cubicBezTo>
                    <a:pt x="178" y="674"/>
                    <a:pt x="161" y="992"/>
                    <a:pt x="144" y="1326"/>
                  </a:cubicBezTo>
                  <a:cubicBezTo>
                    <a:pt x="123" y="1644"/>
                    <a:pt x="106" y="1962"/>
                    <a:pt x="89" y="2207"/>
                  </a:cubicBezTo>
                  <a:cubicBezTo>
                    <a:pt x="72" y="2453"/>
                    <a:pt x="55" y="2614"/>
                    <a:pt x="55" y="2614"/>
                  </a:cubicBezTo>
                  <a:cubicBezTo>
                    <a:pt x="55" y="2631"/>
                    <a:pt x="38" y="2631"/>
                    <a:pt x="17" y="2631"/>
                  </a:cubicBezTo>
                  <a:cubicBezTo>
                    <a:pt x="17" y="2631"/>
                    <a:pt x="0" y="2614"/>
                    <a:pt x="17" y="2614"/>
                  </a:cubicBezTo>
                  <a:cubicBezTo>
                    <a:pt x="17" y="2614"/>
                    <a:pt x="17" y="2453"/>
                    <a:pt x="38" y="2207"/>
                  </a:cubicBezTo>
                  <a:cubicBezTo>
                    <a:pt x="55" y="1962"/>
                    <a:pt x="72" y="1644"/>
                    <a:pt x="89" y="1309"/>
                  </a:cubicBezTo>
                  <a:cubicBezTo>
                    <a:pt x="106" y="992"/>
                    <a:pt x="123" y="674"/>
                    <a:pt x="144" y="424"/>
                  </a:cubicBezTo>
                  <a:cubicBezTo>
                    <a:pt x="161" y="178"/>
                    <a:pt x="161" y="17"/>
                    <a:pt x="161" y="17"/>
                  </a:cubicBezTo>
                  <a:cubicBezTo>
                    <a:pt x="161" y="0"/>
                    <a:pt x="161" y="0"/>
                    <a:pt x="178" y="0"/>
                  </a:cubicBezTo>
                  <a:cubicBezTo>
                    <a:pt x="195" y="0"/>
                    <a:pt x="195" y="0"/>
                    <a:pt x="195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1790083" y="3224174"/>
              <a:ext cx="13471" cy="124861"/>
            </a:xfrm>
            <a:custGeom>
              <a:rect b="b" l="l" r="r" t="t"/>
              <a:pathLst>
                <a:path extrusionOk="0" h="1344" w="145">
                  <a:moveTo>
                    <a:pt x="107" y="1"/>
                  </a:moveTo>
                  <a:lnTo>
                    <a:pt x="107" y="1"/>
                  </a:lnTo>
                  <a:cubicBezTo>
                    <a:pt x="107" y="1"/>
                    <a:pt x="128" y="1"/>
                    <a:pt x="128" y="18"/>
                  </a:cubicBezTo>
                  <a:cubicBezTo>
                    <a:pt x="145" y="18"/>
                    <a:pt x="145" y="18"/>
                    <a:pt x="145" y="39"/>
                  </a:cubicBezTo>
                  <a:lnTo>
                    <a:pt x="145" y="73"/>
                  </a:lnTo>
                  <a:lnTo>
                    <a:pt x="145" y="212"/>
                  </a:lnTo>
                  <a:cubicBezTo>
                    <a:pt x="145" y="335"/>
                    <a:pt x="128" y="513"/>
                    <a:pt x="128" y="674"/>
                  </a:cubicBezTo>
                  <a:cubicBezTo>
                    <a:pt x="107" y="831"/>
                    <a:pt x="90" y="1009"/>
                    <a:pt x="73" y="1132"/>
                  </a:cubicBezTo>
                  <a:cubicBezTo>
                    <a:pt x="56" y="1254"/>
                    <a:pt x="39" y="1326"/>
                    <a:pt x="39" y="1326"/>
                  </a:cubicBezTo>
                  <a:cubicBezTo>
                    <a:pt x="39" y="1343"/>
                    <a:pt x="39" y="1343"/>
                    <a:pt x="22" y="1343"/>
                  </a:cubicBezTo>
                  <a:lnTo>
                    <a:pt x="1" y="1326"/>
                  </a:lnTo>
                  <a:cubicBezTo>
                    <a:pt x="1" y="1326"/>
                    <a:pt x="39" y="992"/>
                    <a:pt x="56" y="674"/>
                  </a:cubicBezTo>
                  <a:cubicBezTo>
                    <a:pt x="73" y="496"/>
                    <a:pt x="90" y="335"/>
                    <a:pt x="90" y="212"/>
                  </a:cubicBezTo>
                  <a:cubicBezTo>
                    <a:pt x="90" y="145"/>
                    <a:pt x="107" y="107"/>
                    <a:pt x="107" y="73"/>
                  </a:cubicBezTo>
                  <a:lnTo>
                    <a:pt x="107" y="39"/>
                  </a:lnTo>
                  <a:lnTo>
                    <a:pt x="107" y="39"/>
                  </a:lnTo>
                  <a:lnTo>
                    <a:pt x="107" y="39"/>
                  </a:lnTo>
                  <a:lnTo>
                    <a:pt x="107" y="39"/>
                  </a:lnTo>
                  <a:cubicBezTo>
                    <a:pt x="90" y="39"/>
                    <a:pt x="90" y="39"/>
                    <a:pt x="90" y="18"/>
                  </a:cubicBezTo>
                  <a:cubicBezTo>
                    <a:pt x="90" y="18"/>
                    <a:pt x="90" y="1"/>
                    <a:pt x="107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-1719198" y="3111296"/>
              <a:ext cx="378578" cy="13006"/>
            </a:xfrm>
            <a:custGeom>
              <a:rect b="b" l="l" r="r" t="t"/>
              <a:pathLst>
                <a:path extrusionOk="0" h="140" w="4075">
                  <a:moveTo>
                    <a:pt x="4075" y="89"/>
                  </a:moveTo>
                  <a:cubicBezTo>
                    <a:pt x="4075" y="89"/>
                    <a:pt x="3812" y="106"/>
                    <a:pt x="3440" y="123"/>
                  </a:cubicBezTo>
                  <a:cubicBezTo>
                    <a:pt x="3245" y="140"/>
                    <a:pt x="3016" y="140"/>
                    <a:pt x="2787" y="140"/>
                  </a:cubicBezTo>
                  <a:lnTo>
                    <a:pt x="2046" y="140"/>
                  </a:lnTo>
                  <a:cubicBezTo>
                    <a:pt x="1779" y="140"/>
                    <a:pt x="1534" y="140"/>
                    <a:pt x="1288" y="123"/>
                  </a:cubicBezTo>
                  <a:cubicBezTo>
                    <a:pt x="1059" y="123"/>
                    <a:pt x="826" y="106"/>
                    <a:pt x="653" y="89"/>
                  </a:cubicBezTo>
                  <a:cubicBezTo>
                    <a:pt x="458" y="68"/>
                    <a:pt x="297" y="51"/>
                    <a:pt x="191" y="51"/>
                  </a:cubicBezTo>
                  <a:cubicBezTo>
                    <a:pt x="68" y="34"/>
                    <a:pt x="17" y="17"/>
                    <a:pt x="17" y="17"/>
                  </a:cubicBezTo>
                  <a:lnTo>
                    <a:pt x="0" y="17"/>
                  </a:lnTo>
                  <a:cubicBezTo>
                    <a:pt x="0" y="0"/>
                    <a:pt x="17" y="0"/>
                    <a:pt x="17" y="0"/>
                  </a:cubicBezTo>
                  <a:cubicBezTo>
                    <a:pt x="17" y="0"/>
                    <a:pt x="263" y="17"/>
                    <a:pt x="653" y="34"/>
                  </a:cubicBezTo>
                  <a:cubicBezTo>
                    <a:pt x="847" y="51"/>
                    <a:pt x="1059" y="51"/>
                    <a:pt x="1305" y="68"/>
                  </a:cubicBezTo>
                  <a:cubicBezTo>
                    <a:pt x="1534" y="89"/>
                    <a:pt x="1779" y="89"/>
                    <a:pt x="2046" y="106"/>
                  </a:cubicBezTo>
                  <a:lnTo>
                    <a:pt x="2787" y="106"/>
                  </a:lnTo>
                  <a:lnTo>
                    <a:pt x="3440" y="106"/>
                  </a:lnTo>
                  <a:cubicBezTo>
                    <a:pt x="3617" y="89"/>
                    <a:pt x="3774" y="89"/>
                    <a:pt x="3897" y="89"/>
                  </a:cubicBezTo>
                  <a:cubicBezTo>
                    <a:pt x="4003" y="68"/>
                    <a:pt x="4058" y="68"/>
                    <a:pt x="4058" y="68"/>
                  </a:cubicBezTo>
                  <a:cubicBezTo>
                    <a:pt x="4075" y="68"/>
                    <a:pt x="4075" y="68"/>
                    <a:pt x="4075" y="89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-1627502" y="3137216"/>
              <a:ext cx="198347" cy="13471"/>
            </a:xfrm>
            <a:custGeom>
              <a:rect b="b" l="l" r="r" t="t"/>
              <a:pathLst>
                <a:path extrusionOk="0" h="145" w="2135">
                  <a:moveTo>
                    <a:pt x="2118" y="39"/>
                  </a:moveTo>
                  <a:cubicBezTo>
                    <a:pt x="2118" y="39"/>
                    <a:pt x="1995" y="56"/>
                    <a:pt x="1800" y="73"/>
                  </a:cubicBezTo>
                  <a:cubicBezTo>
                    <a:pt x="1694" y="73"/>
                    <a:pt x="1589" y="90"/>
                    <a:pt x="1466" y="107"/>
                  </a:cubicBezTo>
                  <a:cubicBezTo>
                    <a:pt x="1322" y="107"/>
                    <a:pt x="1199" y="128"/>
                    <a:pt x="1059" y="128"/>
                  </a:cubicBezTo>
                  <a:cubicBezTo>
                    <a:pt x="936" y="128"/>
                    <a:pt x="792" y="145"/>
                    <a:pt x="669" y="145"/>
                  </a:cubicBezTo>
                  <a:cubicBezTo>
                    <a:pt x="547" y="145"/>
                    <a:pt x="441" y="145"/>
                    <a:pt x="335" y="128"/>
                  </a:cubicBezTo>
                  <a:cubicBezTo>
                    <a:pt x="229" y="128"/>
                    <a:pt x="157" y="128"/>
                    <a:pt x="89" y="107"/>
                  </a:cubicBezTo>
                  <a:lnTo>
                    <a:pt x="0" y="107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89" y="73"/>
                  </a:lnTo>
                  <a:lnTo>
                    <a:pt x="335" y="73"/>
                  </a:lnTo>
                  <a:lnTo>
                    <a:pt x="669" y="73"/>
                  </a:lnTo>
                  <a:cubicBezTo>
                    <a:pt x="792" y="90"/>
                    <a:pt x="936" y="90"/>
                    <a:pt x="1059" y="90"/>
                  </a:cubicBezTo>
                  <a:cubicBezTo>
                    <a:pt x="1322" y="73"/>
                    <a:pt x="1589" y="73"/>
                    <a:pt x="1800" y="39"/>
                  </a:cubicBezTo>
                  <a:cubicBezTo>
                    <a:pt x="1995" y="22"/>
                    <a:pt x="2118" y="1"/>
                    <a:pt x="2118" y="1"/>
                  </a:cubicBezTo>
                  <a:cubicBezTo>
                    <a:pt x="2135" y="1"/>
                    <a:pt x="2135" y="22"/>
                    <a:pt x="2135" y="22"/>
                  </a:cubicBezTo>
                  <a:cubicBezTo>
                    <a:pt x="2135" y="22"/>
                    <a:pt x="2135" y="39"/>
                    <a:pt x="2118" y="39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-1730996" y="3430792"/>
              <a:ext cx="346341" cy="5203"/>
            </a:xfrm>
            <a:custGeom>
              <a:rect b="b" l="l" r="r" t="t"/>
              <a:pathLst>
                <a:path extrusionOk="0" h="56" w="3728">
                  <a:moveTo>
                    <a:pt x="3706" y="38"/>
                  </a:moveTo>
                  <a:lnTo>
                    <a:pt x="3143" y="38"/>
                  </a:lnTo>
                  <a:cubicBezTo>
                    <a:pt x="2791" y="38"/>
                    <a:pt x="2330" y="38"/>
                    <a:pt x="1855" y="55"/>
                  </a:cubicBezTo>
                  <a:lnTo>
                    <a:pt x="1186" y="55"/>
                  </a:lnTo>
                  <a:lnTo>
                    <a:pt x="585" y="55"/>
                  </a:lnTo>
                  <a:cubicBezTo>
                    <a:pt x="407" y="55"/>
                    <a:pt x="267" y="55"/>
                    <a:pt x="161" y="38"/>
                  </a:cubicBezTo>
                  <a:lnTo>
                    <a:pt x="0" y="38"/>
                  </a:lnTo>
                  <a:lnTo>
                    <a:pt x="0" y="17"/>
                  </a:lnTo>
                  <a:lnTo>
                    <a:pt x="0" y="17"/>
                  </a:lnTo>
                  <a:cubicBezTo>
                    <a:pt x="0" y="17"/>
                    <a:pt x="72" y="0"/>
                    <a:pt x="161" y="0"/>
                  </a:cubicBezTo>
                  <a:lnTo>
                    <a:pt x="585" y="0"/>
                  </a:lnTo>
                  <a:lnTo>
                    <a:pt x="1186" y="0"/>
                  </a:lnTo>
                  <a:lnTo>
                    <a:pt x="1855" y="0"/>
                  </a:lnTo>
                  <a:cubicBezTo>
                    <a:pt x="2330" y="0"/>
                    <a:pt x="2791" y="17"/>
                    <a:pt x="3143" y="17"/>
                  </a:cubicBezTo>
                  <a:lnTo>
                    <a:pt x="3706" y="17"/>
                  </a:lnTo>
                  <a:lnTo>
                    <a:pt x="3728" y="17"/>
                  </a:lnTo>
                  <a:cubicBezTo>
                    <a:pt x="3728" y="38"/>
                    <a:pt x="3728" y="38"/>
                    <a:pt x="3706" y="3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2" name="Google Shape;1102;p34"/>
          <p:cNvGrpSpPr/>
          <p:nvPr/>
        </p:nvGrpSpPr>
        <p:grpSpPr>
          <a:xfrm>
            <a:off x="2668428" y="3311966"/>
            <a:ext cx="250744" cy="600150"/>
            <a:chOff x="-310872" y="4150516"/>
            <a:chExt cx="250744" cy="600150"/>
          </a:xfrm>
        </p:grpSpPr>
        <p:sp>
          <p:nvSpPr>
            <p:cNvPr id="1103" name="Google Shape;1103;p34"/>
            <p:cNvSpPr/>
            <p:nvPr/>
          </p:nvSpPr>
          <p:spPr>
            <a:xfrm>
              <a:off x="-302603" y="4158784"/>
              <a:ext cx="236158" cy="577296"/>
            </a:xfrm>
            <a:custGeom>
              <a:rect b="b" l="l" r="r" t="t"/>
              <a:pathLst>
                <a:path extrusionOk="0" h="6214" w="2542">
                  <a:moveTo>
                    <a:pt x="2542" y="0"/>
                  </a:moveTo>
                  <a:lnTo>
                    <a:pt x="2542" y="6125"/>
                  </a:lnTo>
                  <a:cubicBezTo>
                    <a:pt x="2381" y="6019"/>
                    <a:pt x="2152" y="5947"/>
                    <a:pt x="1991" y="5841"/>
                  </a:cubicBezTo>
                  <a:cubicBezTo>
                    <a:pt x="1779" y="5684"/>
                    <a:pt x="1550" y="5544"/>
                    <a:pt x="1356" y="5366"/>
                  </a:cubicBezTo>
                  <a:lnTo>
                    <a:pt x="1288" y="5366"/>
                  </a:lnTo>
                  <a:cubicBezTo>
                    <a:pt x="847" y="5612"/>
                    <a:pt x="403" y="5896"/>
                    <a:pt x="0" y="621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-310872" y="4150516"/>
              <a:ext cx="250744" cy="600150"/>
            </a:xfrm>
            <a:custGeom>
              <a:rect b="b" l="l" r="r" t="t"/>
              <a:pathLst>
                <a:path extrusionOk="0" h="6460" w="2699">
                  <a:moveTo>
                    <a:pt x="2631" y="89"/>
                  </a:moveTo>
                  <a:lnTo>
                    <a:pt x="2542" y="89"/>
                  </a:lnTo>
                  <a:lnTo>
                    <a:pt x="2542" y="6214"/>
                  </a:lnTo>
                  <a:lnTo>
                    <a:pt x="2631" y="6214"/>
                  </a:lnTo>
                  <a:lnTo>
                    <a:pt x="2664" y="6142"/>
                  </a:lnTo>
                  <a:cubicBezTo>
                    <a:pt x="2592" y="6091"/>
                    <a:pt x="2487" y="6036"/>
                    <a:pt x="2398" y="6002"/>
                  </a:cubicBezTo>
                  <a:cubicBezTo>
                    <a:pt x="2292" y="5951"/>
                    <a:pt x="2207" y="5913"/>
                    <a:pt x="2135" y="5862"/>
                  </a:cubicBezTo>
                  <a:cubicBezTo>
                    <a:pt x="1906" y="5718"/>
                    <a:pt x="1694" y="5561"/>
                    <a:pt x="1500" y="5383"/>
                  </a:cubicBezTo>
                  <a:lnTo>
                    <a:pt x="1483" y="5366"/>
                  </a:lnTo>
                  <a:lnTo>
                    <a:pt x="1360" y="5366"/>
                  </a:lnTo>
                  <a:lnTo>
                    <a:pt x="1339" y="5366"/>
                  </a:lnTo>
                  <a:cubicBezTo>
                    <a:pt x="881" y="5633"/>
                    <a:pt x="458" y="5913"/>
                    <a:pt x="34" y="6230"/>
                  </a:cubicBezTo>
                  <a:lnTo>
                    <a:pt x="89" y="6302"/>
                  </a:lnTo>
                  <a:lnTo>
                    <a:pt x="157" y="6302"/>
                  </a:lnTo>
                  <a:lnTo>
                    <a:pt x="157" y="195"/>
                  </a:lnTo>
                  <a:lnTo>
                    <a:pt x="2631" y="161"/>
                  </a:lnTo>
                  <a:lnTo>
                    <a:pt x="2631" y="89"/>
                  </a:lnTo>
                  <a:lnTo>
                    <a:pt x="2542" y="89"/>
                  </a:lnTo>
                  <a:lnTo>
                    <a:pt x="2631" y="89"/>
                  </a:lnTo>
                  <a:lnTo>
                    <a:pt x="2631" y="0"/>
                  </a:lnTo>
                  <a:lnTo>
                    <a:pt x="0" y="21"/>
                  </a:lnTo>
                  <a:lnTo>
                    <a:pt x="0" y="6459"/>
                  </a:lnTo>
                  <a:lnTo>
                    <a:pt x="140" y="6353"/>
                  </a:lnTo>
                  <a:cubicBezTo>
                    <a:pt x="547" y="6057"/>
                    <a:pt x="970" y="5773"/>
                    <a:pt x="1411" y="5527"/>
                  </a:cubicBezTo>
                  <a:lnTo>
                    <a:pt x="1377" y="5455"/>
                  </a:lnTo>
                  <a:lnTo>
                    <a:pt x="1377" y="5527"/>
                  </a:lnTo>
                  <a:lnTo>
                    <a:pt x="1445" y="5527"/>
                  </a:lnTo>
                  <a:lnTo>
                    <a:pt x="1445" y="5455"/>
                  </a:lnTo>
                  <a:lnTo>
                    <a:pt x="1394" y="5506"/>
                  </a:lnTo>
                  <a:cubicBezTo>
                    <a:pt x="1589" y="5701"/>
                    <a:pt x="1817" y="5845"/>
                    <a:pt x="2046" y="6002"/>
                  </a:cubicBezTo>
                  <a:cubicBezTo>
                    <a:pt x="2135" y="6057"/>
                    <a:pt x="2224" y="6108"/>
                    <a:pt x="2330" y="6142"/>
                  </a:cubicBezTo>
                  <a:cubicBezTo>
                    <a:pt x="2419" y="6197"/>
                    <a:pt x="2503" y="6230"/>
                    <a:pt x="2575" y="6286"/>
                  </a:cubicBezTo>
                  <a:lnTo>
                    <a:pt x="2698" y="6353"/>
                  </a:lnTo>
                  <a:lnTo>
                    <a:pt x="2698" y="0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-130639" y="4186655"/>
              <a:ext cx="42549" cy="32795"/>
            </a:xfrm>
            <a:custGeom>
              <a:rect b="b" l="l" r="r" t="t"/>
              <a:pathLst>
                <a:path extrusionOk="0" h="353" w="458">
                  <a:moveTo>
                    <a:pt x="229" y="352"/>
                  </a:moveTo>
                  <a:cubicBezTo>
                    <a:pt x="458" y="352"/>
                    <a:pt x="458" y="1"/>
                    <a:pt x="229" y="1"/>
                  </a:cubicBezTo>
                  <a:cubicBezTo>
                    <a:pt x="0" y="1"/>
                    <a:pt x="0" y="352"/>
                    <a:pt x="229" y="352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-201153" y="4237474"/>
              <a:ext cx="32795" cy="34653"/>
            </a:xfrm>
            <a:custGeom>
              <a:rect b="b" l="l" r="r" t="t"/>
              <a:pathLst>
                <a:path extrusionOk="0" h="373" w="353">
                  <a:moveTo>
                    <a:pt x="1" y="178"/>
                  </a:moveTo>
                  <a:lnTo>
                    <a:pt x="1" y="195"/>
                  </a:lnTo>
                  <a:cubicBezTo>
                    <a:pt x="1" y="301"/>
                    <a:pt x="73" y="373"/>
                    <a:pt x="179" y="373"/>
                  </a:cubicBezTo>
                  <a:cubicBezTo>
                    <a:pt x="285" y="373"/>
                    <a:pt x="353" y="301"/>
                    <a:pt x="353" y="195"/>
                  </a:cubicBezTo>
                  <a:lnTo>
                    <a:pt x="353" y="178"/>
                  </a:lnTo>
                  <a:cubicBezTo>
                    <a:pt x="353" y="72"/>
                    <a:pt x="285" y="0"/>
                    <a:pt x="179" y="0"/>
                  </a:cubicBezTo>
                  <a:cubicBezTo>
                    <a:pt x="73" y="0"/>
                    <a:pt x="1" y="72"/>
                    <a:pt x="1" y="178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-278263" y="4193345"/>
              <a:ext cx="34746" cy="32795"/>
            </a:xfrm>
            <a:custGeom>
              <a:rect b="b" l="l" r="r" t="t"/>
              <a:pathLst>
                <a:path extrusionOk="0" h="353" w="374">
                  <a:moveTo>
                    <a:pt x="179" y="352"/>
                  </a:moveTo>
                  <a:lnTo>
                    <a:pt x="196" y="352"/>
                  </a:lnTo>
                  <a:cubicBezTo>
                    <a:pt x="302" y="352"/>
                    <a:pt x="374" y="280"/>
                    <a:pt x="374" y="174"/>
                  </a:cubicBezTo>
                  <a:cubicBezTo>
                    <a:pt x="374" y="69"/>
                    <a:pt x="302" y="1"/>
                    <a:pt x="196" y="1"/>
                  </a:cubicBezTo>
                  <a:lnTo>
                    <a:pt x="179" y="1"/>
                  </a:lnTo>
                  <a:cubicBezTo>
                    <a:pt x="73" y="1"/>
                    <a:pt x="1" y="69"/>
                    <a:pt x="1" y="174"/>
                  </a:cubicBezTo>
                  <a:cubicBezTo>
                    <a:pt x="1" y="280"/>
                    <a:pt x="73" y="352"/>
                    <a:pt x="179" y="352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-281421" y="4283461"/>
              <a:ext cx="35953" cy="32795"/>
            </a:xfrm>
            <a:custGeom>
              <a:rect b="b" l="l" r="r" t="t"/>
              <a:pathLst>
                <a:path extrusionOk="0" h="353" w="387">
                  <a:moveTo>
                    <a:pt x="196" y="352"/>
                  </a:moveTo>
                  <a:lnTo>
                    <a:pt x="213" y="352"/>
                  </a:lnTo>
                  <a:cubicBezTo>
                    <a:pt x="319" y="352"/>
                    <a:pt x="386" y="284"/>
                    <a:pt x="386" y="179"/>
                  </a:cubicBezTo>
                  <a:cubicBezTo>
                    <a:pt x="386" y="90"/>
                    <a:pt x="319" y="1"/>
                    <a:pt x="213" y="1"/>
                  </a:cubicBezTo>
                  <a:lnTo>
                    <a:pt x="196" y="1"/>
                  </a:lnTo>
                  <a:cubicBezTo>
                    <a:pt x="90" y="1"/>
                    <a:pt x="1" y="90"/>
                    <a:pt x="1" y="179"/>
                  </a:cubicBezTo>
                  <a:cubicBezTo>
                    <a:pt x="1" y="284"/>
                    <a:pt x="90" y="352"/>
                    <a:pt x="196" y="352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-119305" y="4283461"/>
              <a:ext cx="39484" cy="39484"/>
            </a:xfrm>
            <a:custGeom>
              <a:rect b="b" l="l" r="r" t="t"/>
              <a:pathLst>
                <a:path extrusionOk="0" h="425" w="425">
                  <a:moveTo>
                    <a:pt x="73" y="335"/>
                  </a:moveTo>
                  <a:lnTo>
                    <a:pt x="90" y="352"/>
                  </a:lnTo>
                  <a:cubicBezTo>
                    <a:pt x="162" y="424"/>
                    <a:pt x="285" y="424"/>
                    <a:pt x="357" y="352"/>
                  </a:cubicBezTo>
                  <a:cubicBezTo>
                    <a:pt x="425" y="284"/>
                    <a:pt x="425" y="179"/>
                    <a:pt x="357" y="107"/>
                  </a:cubicBezTo>
                  <a:cubicBezTo>
                    <a:pt x="336" y="90"/>
                    <a:pt x="336" y="90"/>
                    <a:pt x="319" y="73"/>
                  </a:cubicBezTo>
                  <a:cubicBezTo>
                    <a:pt x="251" y="1"/>
                    <a:pt x="145" y="1"/>
                    <a:pt x="73" y="73"/>
                  </a:cubicBezTo>
                  <a:cubicBezTo>
                    <a:pt x="1" y="140"/>
                    <a:pt x="1" y="263"/>
                    <a:pt x="73" y="335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-199573" y="4345614"/>
              <a:ext cx="42642" cy="33166"/>
            </a:xfrm>
            <a:custGeom>
              <a:rect b="b" l="l" r="r" t="t"/>
              <a:pathLst>
                <a:path extrusionOk="0" h="357" w="459">
                  <a:moveTo>
                    <a:pt x="230" y="357"/>
                  </a:moveTo>
                  <a:cubicBezTo>
                    <a:pt x="458" y="357"/>
                    <a:pt x="458" y="1"/>
                    <a:pt x="230" y="1"/>
                  </a:cubicBezTo>
                  <a:cubicBezTo>
                    <a:pt x="1" y="1"/>
                    <a:pt x="1" y="357"/>
                    <a:pt x="230" y="357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-119305" y="4393273"/>
              <a:ext cx="33166" cy="36325"/>
            </a:xfrm>
            <a:custGeom>
              <a:rect b="b" l="l" r="r" t="t"/>
              <a:pathLst>
                <a:path extrusionOk="0" h="391" w="357">
                  <a:moveTo>
                    <a:pt x="1" y="178"/>
                  </a:moveTo>
                  <a:lnTo>
                    <a:pt x="1" y="212"/>
                  </a:lnTo>
                  <a:cubicBezTo>
                    <a:pt x="1" y="301"/>
                    <a:pt x="73" y="390"/>
                    <a:pt x="179" y="390"/>
                  </a:cubicBezTo>
                  <a:cubicBezTo>
                    <a:pt x="268" y="390"/>
                    <a:pt x="357" y="301"/>
                    <a:pt x="357" y="212"/>
                  </a:cubicBezTo>
                  <a:lnTo>
                    <a:pt x="357" y="178"/>
                  </a:lnTo>
                  <a:cubicBezTo>
                    <a:pt x="357" y="89"/>
                    <a:pt x="268" y="0"/>
                    <a:pt x="179" y="0"/>
                  </a:cubicBezTo>
                  <a:cubicBezTo>
                    <a:pt x="73" y="0"/>
                    <a:pt x="1" y="89"/>
                    <a:pt x="1" y="178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-282908" y="4406280"/>
              <a:ext cx="35860" cy="34653"/>
            </a:xfrm>
            <a:custGeom>
              <a:rect b="b" l="l" r="r" t="t"/>
              <a:pathLst>
                <a:path extrusionOk="0" h="373" w="386">
                  <a:moveTo>
                    <a:pt x="174" y="373"/>
                  </a:moveTo>
                  <a:lnTo>
                    <a:pt x="212" y="373"/>
                  </a:lnTo>
                  <a:cubicBezTo>
                    <a:pt x="296" y="373"/>
                    <a:pt x="385" y="284"/>
                    <a:pt x="385" y="178"/>
                  </a:cubicBezTo>
                  <a:cubicBezTo>
                    <a:pt x="385" y="89"/>
                    <a:pt x="296" y="0"/>
                    <a:pt x="212" y="0"/>
                  </a:cubicBezTo>
                  <a:lnTo>
                    <a:pt x="174" y="0"/>
                  </a:lnTo>
                  <a:cubicBezTo>
                    <a:pt x="85" y="0"/>
                    <a:pt x="0" y="89"/>
                    <a:pt x="0" y="178"/>
                  </a:cubicBezTo>
                  <a:cubicBezTo>
                    <a:pt x="0" y="284"/>
                    <a:pt x="85" y="373"/>
                    <a:pt x="174" y="373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-192884" y="4460535"/>
              <a:ext cx="42642" cy="32795"/>
            </a:xfrm>
            <a:custGeom>
              <a:rect b="b" l="l" r="r" t="t"/>
              <a:pathLst>
                <a:path extrusionOk="0" h="353" w="459">
                  <a:moveTo>
                    <a:pt x="230" y="352"/>
                  </a:moveTo>
                  <a:cubicBezTo>
                    <a:pt x="458" y="352"/>
                    <a:pt x="458" y="1"/>
                    <a:pt x="230" y="1"/>
                  </a:cubicBezTo>
                  <a:cubicBezTo>
                    <a:pt x="1" y="1"/>
                    <a:pt x="1" y="352"/>
                    <a:pt x="230" y="352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-120791" y="4519529"/>
              <a:ext cx="37811" cy="39484"/>
            </a:xfrm>
            <a:custGeom>
              <a:rect b="b" l="l" r="r" t="t"/>
              <a:pathLst>
                <a:path extrusionOk="0" h="425" w="407">
                  <a:moveTo>
                    <a:pt x="72" y="336"/>
                  </a:moveTo>
                  <a:lnTo>
                    <a:pt x="89" y="353"/>
                  </a:lnTo>
                  <a:cubicBezTo>
                    <a:pt x="161" y="425"/>
                    <a:pt x="267" y="425"/>
                    <a:pt x="335" y="353"/>
                  </a:cubicBezTo>
                  <a:cubicBezTo>
                    <a:pt x="407" y="285"/>
                    <a:pt x="407" y="179"/>
                    <a:pt x="335" y="107"/>
                  </a:cubicBezTo>
                  <a:cubicBezTo>
                    <a:pt x="335" y="90"/>
                    <a:pt x="318" y="90"/>
                    <a:pt x="318" y="73"/>
                  </a:cubicBezTo>
                  <a:cubicBezTo>
                    <a:pt x="246" y="1"/>
                    <a:pt x="140" y="1"/>
                    <a:pt x="72" y="73"/>
                  </a:cubicBezTo>
                  <a:cubicBezTo>
                    <a:pt x="0" y="141"/>
                    <a:pt x="0" y="264"/>
                    <a:pt x="72" y="336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-275104" y="4521108"/>
              <a:ext cx="43014" cy="34746"/>
            </a:xfrm>
            <a:custGeom>
              <a:rect b="b" l="l" r="r" t="t"/>
              <a:pathLst>
                <a:path extrusionOk="0" h="374" w="463">
                  <a:moveTo>
                    <a:pt x="234" y="374"/>
                  </a:moveTo>
                  <a:cubicBezTo>
                    <a:pt x="462" y="374"/>
                    <a:pt x="462" y="1"/>
                    <a:pt x="234" y="1"/>
                  </a:cubicBezTo>
                  <a:cubicBezTo>
                    <a:pt x="1" y="1"/>
                    <a:pt x="1" y="374"/>
                    <a:pt x="234" y="374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-186567" y="4575457"/>
              <a:ext cx="43014" cy="32702"/>
            </a:xfrm>
            <a:custGeom>
              <a:rect b="b" l="l" r="r" t="t"/>
              <a:pathLst>
                <a:path extrusionOk="0" h="352" w="463">
                  <a:moveTo>
                    <a:pt x="234" y="352"/>
                  </a:moveTo>
                  <a:cubicBezTo>
                    <a:pt x="462" y="352"/>
                    <a:pt x="462" y="0"/>
                    <a:pt x="234" y="0"/>
                  </a:cubicBezTo>
                  <a:cubicBezTo>
                    <a:pt x="1" y="0"/>
                    <a:pt x="1" y="352"/>
                    <a:pt x="234" y="352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-286531" y="4617914"/>
              <a:ext cx="44593" cy="34374"/>
            </a:xfrm>
            <a:custGeom>
              <a:rect b="b" l="l" r="r" t="t"/>
              <a:pathLst>
                <a:path extrusionOk="0" h="370" w="480">
                  <a:moveTo>
                    <a:pt x="251" y="369"/>
                  </a:moveTo>
                  <a:cubicBezTo>
                    <a:pt x="480" y="369"/>
                    <a:pt x="480" y="1"/>
                    <a:pt x="251" y="1"/>
                  </a:cubicBezTo>
                  <a:cubicBezTo>
                    <a:pt x="1" y="1"/>
                    <a:pt x="1" y="369"/>
                    <a:pt x="251" y="369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-123950" y="4632500"/>
              <a:ext cx="39391" cy="39484"/>
            </a:xfrm>
            <a:custGeom>
              <a:rect b="b" l="l" r="r" t="t"/>
              <a:pathLst>
                <a:path extrusionOk="0" h="425" w="424">
                  <a:moveTo>
                    <a:pt x="68" y="318"/>
                  </a:moveTo>
                  <a:lnTo>
                    <a:pt x="106" y="356"/>
                  </a:lnTo>
                  <a:cubicBezTo>
                    <a:pt x="174" y="424"/>
                    <a:pt x="280" y="424"/>
                    <a:pt x="352" y="356"/>
                  </a:cubicBezTo>
                  <a:cubicBezTo>
                    <a:pt x="424" y="284"/>
                    <a:pt x="424" y="162"/>
                    <a:pt x="352" y="90"/>
                  </a:cubicBezTo>
                  <a:lnTo>
                    <a:pt x="335" y="73"/>
                  </a:lnTo>
                  <a:cubicBezTo>
                    <a:pt x="263" y="1"/>
                    <a:pt x="140" y="1"/>
                    <a:pt x="68" y="73"/>
                  </a:cubicBezTo>
                  <a:cubicBezTo>
                    <a:pt x="0" y="145"/>
                    <a:pt x="0" y="250"/>
                    <a:pt x="68" y="318"/>
                  </a:cubicBezTo>
                  <a:close/>
                </a:path>
              </a:pathLst>
            </a:custGeom>
            <a:solidFill>
              <a:srgbClr val="B6DF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34"/>
          <p:cNvGrpSpPr/>
          <p:nvPr/>
        </p:nvGrpSpPr>
        <p:grpSpPr>
          <a:xfrm>
            <a:off x="7362970" y="3140618"/>
            <a:ext cx="652919" cy="457733"/>
            <a:chOff x="-1683430" y="3576743"/>
            <a:chExt cx="652919" cy="457733"/>
          </a:xfrm>
        </p:grpSpPr>
        <p:sp>
          <p:nvSpPr>
            <p:cNvPr id="1120" name="Google Shape;1120;p34"/>
            <p:cNvSpPr/>
            <p:nvPr/>
          </p:nvSpPr>
          <p:spPr>
            <a:xfrm>
              <a:off x="-1683430" y="3576743"/>
              <a:ext cx="652919" cy="408585"/>
            </a:xfrm>
            <a:custGeom>
              <a:rect b="b" l="l" r="r" t="t"/>
              <a:pathLst>
                <a:path extrusionOk="0" h="4398" w="7028">
                  <a:moveTo>
                    <a:pt x="6972" y="954"/>
                  </a:moveTo>
                  <a:lnTo>
                    <a:pt x="6989" y="903"/>
                  </a:lnTo>
                  <a:cubicBezTo>
                    <a:pt x="6460" y="882"/>
                    <a:pt x="5791" y="865"/>
                    <a:pt x="5100" y="865"/>
                  </a:cubicBezTo>
                  <a:cubicBezTo>
                    <a:pt x="4130" y="865"/>
                    <a:pt x="3110" y="903"/>
                    <a:pt x="2368" y="937"/>
                  </a:cubicBezTo>
                  <a:lnTo>
                    <a:pt x="2368" y="971"/>
                  </a:lnTo>
                  <a:lnTo>
                    <a:pt x="2419" y="988"/>
                  </a:lnTo>
                  <a:cubicBezTo>
                    <a:pt x="2436" y="691"/>
                    <a:pt x="2436" y="390"/>
                    <a:pt x="2436" y="107"/>
                  </a:cubicBezTo>
                  <a:lnTo>
                    <a:pt x="2436" y="1"/>
                  </a:lnTo>
                  <a:lnTo>
                    <a:pt x="2368" y="73"/>
                  </a:lnTo>
                  <a:cubicBezTo>
                    <a:pt x="1839" y="636"/>
                    <a:pt x="1310" y="1199"/>
                    <a:pt x="780" y="1767"/>
                  </a:cubicBezTo>
                  <a:cubicBezTo>
                    <a:pt x="547" y="2013"/>
                    <a:pt x="318" y="2258"/>
                    <a:pt x="56" y="2470"/>
                  </a:cubicBezTo>
                  <a:lnTo>
                    <a:pt x="1" y="2508"/>
                  </a:lnTo>
                  <a:lnTo>
                    <a:pt x="56" y="2542"/>
                  </a:lnTo>
                  <a:cubicBezTo>
                    <a:pt x="903" y="3071"/>
                    <a:pt x="1733" y="3673"/>
                    <a:pt x="2474" y="4325"/>
                  </a:cubicBezTo>
                  <a:lnTo>
                    <a:pt x="2559" y="4397"/>
                  </a:lnTo>
                  <a:lnTo>
                    <a:pt x="2542" y="4291"/>
                  </a:lnTo>
                  <a:cubicBezTo>
                    <a:pt x="2525" y="4024"/>
                    <a:pt x="2525" y="3656"/>
                    <a:pt x="2508" y="3372"/>
                  </a:cubicBezTo>
                  <a:lnTo>
                    <a:pt x="2474" y="3372"/>
                  </a:lnTo>
                  <a:lnTo>
                    <a:pt x="2474" y="3423"/>
                  </a:lnTo>
                  <a:cubicBezTo>
                    <a:pt x="3160" y="3372"/>
                    <a:pt x="3902" y="3355"/>
                    <a:pt x="4660" y="3355"/>
                  </a:cubicBezTo>
                  <a:cubicBezTo>
                    <a:pt x="5418" y="3355"/>
                    <a:pt x="6197" y="3372"/>
                    <a:pt x="6883" y="3423"/>
                  </a:cubicBezTo>
                  <a:lnTo>
                    <a:pt x="6939" y="3423"/>
                  </a:lnTo>
                  <a:lnTo>
                    <a:pt x="7028" y="920"/>
                  </a:lnTo>
                  <a:lnTo>
                    <a:pt x="6989" y="903"/>
                  </a:lnTo>
                  <a:lnTo>
                    <a:pt x="6972" y="954"/>
                  </a:lnTo>
                  <a:lnTo>
                    <a:pt x="6939" y="954"/>
                  </a:lnTo>
                  <a:lnTo>
                    <a:pt x="6850" y="3389"/>
                  </a:lnTo>
                  <a:lnTo>
                    <a:pt x="6883" y="3389"/>
                  </a:lnTo>
                  <a:lnTo>
                    <a:pt x="6900" y="3338"/>
                  </a:lnTo>
                  <a:cubicBezTo>
                    <a:pt x="6197" y="3300"/>
                    <a:pt x="5418" y="3266"/>
                    <a:pt x="4660" y="3266"/>
                  </a:cubicBezTo>
                  <a:cubicBezTo>
                    <a:pt x="3902" y="3266"/>
                    <a:pt x="3160" y="3300"/>
                    <a:pt x="2474" y="3338"/>
                  </a:cubicBezTo>
                  <a:lnTo>
                    <a:pt x="2436" y="3338"/>
                  </a:lnTo>
                  <a:lnTo>
                    <a:pt x="2436" y="3372"/>
                  </a:lnTo>
                  <a:cubicBezTo>
                    <a:pt x="2436" y="3656"/>
                    <a:pt x="2436" y="4024"/>
                    <a:pt x="2474" y="4308"/>
                  </a:cubicBezTo>
                  <a:lnTo>
                    <a:pt x="2508" y="4308"/>
                  </a:lnTo>
                  <a:lnTo>
                    <a:pt x="2542" y="4270"/>
                  </a:lnTo>
                  <a:cubicBezTo>
                    <a:pt x="1784" y="3601"/>
                    <a:pt x="954" y="2999"/>
                    <a:pt x="90" y="2470"/>
                  </a:cubicBezTo>
                  <a:lnTo>
                    <a:pt x="73" y="2508"/>
                  </a:lnTo>
                  <a:lnTo>
                    <a:pt x="107" y="2542"/>
                  </a:lnTo>
                  <a:cubicBezTo>
                    <a:pt x="373" y="2313"/>
                    <a:pt x="602" y="2068"/>
                    <a:pt x="848" y="1818"/>
                  </a:cubicBezTo>
                  <a:cubicBezTo>
                    <a:pt x="1360" y="1254"/>
                    <a:pt x="1890" y="691"/>
                    <a:pt x="2419" y="140"/>
                  </a:cubicBezTo>
                  <a:lnTo>
                    <a:pt x="2385" y="107"/>
                  </a:lnTo>
                  <a:lnTo>
                    <a:pt x="2347" y="107"/>
                  </a:lnTo>
                  <a:cubicBezTo>
                    <a:pt x="2347" y="390"/>
                    <a:pt x="2347" y="691"/>
                    <a:pt x="2330" y="971"/>
                  </a:cubicBezTo>
                  <a:lnTo>
                    <a:pt x="2330" y="1026"/>
                  </a:lnTo>
                  <a:lnTo>
                    <a:pt x="2385" y="1026"/>
                  </a:lnTo>
                  <a:cubicBezTo>
                    <a:pt x="3110" y="988"/>
                    <a:pt x="4130" y="954"/>
                    <a:pt x="5100" y="954"/>
                  </a:cubicBezTo>
                  <a:cubicBezTo>
                    <a:pt x="5791" y="954"/>
                    <a:pt x="6460" y="971"/>
                    <a:pt x="6972" y="988"/>
                  </a:cubicBezTo>
                  <a:lnTo>
                    <a:pt x="6972" y="954"/>
                  </a:lnTo>
                  <a:lnTo>
                    <a:pt x="6939" y="954"/>
                  </a:ln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-1453586" y="3891594"/>
              <a:ext cx="414810" cy="52397"/>
            </a:xfrm>
            <a:custGeom>
              <a:rect b="b" l="l" r="r" t="t"/>
              <a:pathLst>
                <a:path extrusionOk="0" h="564" w="4465">
                  <a:moveTo>
                    <a:pt x="0" y="352"/>
                  </a:moveTo>
                  <a:cubicBezTo>
                    <a:pt x="1567" y="458"/>
                    <a:pt x="2787" y="352"/>
                    <a:pt x="4409" y="563"/>
                  </a:cubicBezTo>
                  <a:lnTo>
                    <a:pt x="4448" y="563"/>
                  </a:lnTo>
                  <a:lnTo>
                    <a:pt x="4465" y="0"/>
                  </a:lnTo>
                  <a:lnTo>
                    <a:pt x="4376" y="0"/>
                  </a:lnTo>
                  <a:lnTo>
                    <a:pt x="4376" y="513"/>
                  </a:lnTo>
                  <a:lnTo>
                    <a:pt x="4409" y="513"/>
                  </a:lnTo>
                  <a:lnTo>
                    <a:pt x="4409" y="479"/>
                  </a:lnTo>
                  <a:cubicBezTo>
                    <a:pt x="2787" y="267"/>
                    <a:pt x="1567" y="390"/>
                    <a:pt x="0" y="26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-1679899" y="3806122"/>
              <a:ext cx="236251" cy="228354"/>
            </a:xfrm>
            <a:custGeom>
              <a:rect b="b" l="l" r="r" t="t"/>
              <a:pathLst>
                <a:path extrusionOk="0" h="2458" w="2543">
                  <a:moveTo>
                    <a:pt x="52" y="39"/>
                  </a:moveTo>
                  <a:lnTo>
                    <a:pt x="69" y="463"/>
                  </a:lnTo>
                  <a:lnTo>
                    <a:pt x="52" y="446"/>
                  </a:lnTo>
                  <a:cubicBezTo>
                    <a:pt x="475" y="763"/>
                    <a:pt x="882" y="1098"/>
                    <a:pt x="1305" y="1416"/>
                  </a:cubicBezTo>
                  <a:lnTo>
                    <a:pt x="1924" y="1907"/>
                  </a:lnTo>
                  <a:lnTo>
                    <a:pt x="2521" y="2403"/>
                  </a:lnTo>
                  <a:lnTo>
                    <a:pt x="2470" y="2419"/>
                  </a:lnTo>
                  <a:lnTo>
                    <a:pt x="2453" y="1839"/>
                  </a:lnTo>
                  <a:cubicBezTo>
                    <a:pt x="2436" y="1822"/>
                    <a:pt x="2453" y="1801"/>
                    <a:pt x="2470" y="1801"/>
                  </a:cubicBezTo>
                  <a:cubicBezTo>
                    <a:pt x="2487" y="1801"/>
                    <a:pt x="2487" y="1822"/>
                    <a:pt x="2487" y="1822"/>
                  </a:cubicBezTo>
                  <a:lnTo>
                    <a:pt x="2542" y="2419"/>
                  </a:lnTo>
                  <a:cubicBezTo>
                    <a:pt x="2542" y="2436"/>
                    <a:pt x="2521" y="2458"/>
                    <a:pt x="2504" y="2458"/>
                  </a:cubicBezTo>
                  <a:lnTo>
                    <a:pt x="2487" y="2458"/>
                  </a:lnTo>
                  <a:lnTo>
                    <a:pt x="2487" y="2458"/>
                  </a:lnTo>
                  <a:lnTo>
                    <a:pt x="1869" y="1962"/>
                  </a:lnTo>
                  <a:lnTo>
                    <a:pt x="1250" y="1483"/>
                  </a:lnTo>
                  <a:cubicBezTo>
                    <a:pt x="827" y="1149"/>
                    <a:pt x="424" y="831"/>
                    <a:pt x="18" y="497"/>
                  </a:cubicBezTo>
                  <a:lnTo>
                    <a:pt x="18" y="497"/>
                  </a:lnTo>
                  <a:cubicBezTo>
                    <a:pt x="1" y="480"/>
                    <a:pt x="1" y="480"/>
                    <a:pt x="1" y="463"/>
                  </a:cubicBezTo>
                  <a:lnTo>
                    <a:pt x="18" y="39"/>
                  </a:lnTo>
                  <a:cubicBezTo>
                    <a:pt x="18" y="22"/>
                    <a:pt x="18" y="1"/>
                    <a:pt x="35" y="1"/>
                  </a:cubicBezTo>
                  <a:cubicBezTo>
                    <a:pt x="52" y="1"/>
                    <a:pt x="52" y="22"/>
                    <a:pt x="52" y="39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-1069987" y="3890014"/>
              <a:ext cx="7990" cy="47659"/>
            </a:xfrm>
            <a:custGeom>
              <a:rect b="b" l="l" r="r" t="t"/>
              <a:pathLst>
                <a:path extrusionOk="0" h="513" w="86">
                  <a:moveTo>
                    <a:pt x="69" y="17"/>
                  </a:moveTo>
                  <a:cubicBezTo>
                    <a:pt x="69" y="17"/>
                    <a:pt x="69" y="34"/>
                    <a:pt x="86" y="89"/>
                  </a:cubicBezTo>
                  <a:lnTo>
                    <a:pt x="86" y="157"/>
                  </a:lnTo>
                  <a:lnTo>
                    <a:pt x="86" y="246"/>
                  </a:lnTo>
                  <a:lnTo>
                    <a:pt x="86" y="407"/>
                  </a:lnTo>
                  <a:cubicBezTo>
                    <a:pt x="86" y="458"/>
                    <a:pt x="69" y="496"/>
                    <a:pt x="69" y="496"/>
                  </a:cubicBezTo>
                  <a:cubicBezTo>
                    <a:pt x="69" y="496"/>
                    <a:pt x="52" y="513"/>
                    <a:pt x="35" y="513"/>
                  </a:cubicBezTo>
                  <a:lnTo>
                    <a:pt x="18" y="496"/>
                  </a:lnTo>
                  <a:lnTo>
                    <a:pt x="18" y="407"/>
                  </a:lnTo>
                  <a:cubicBezTo>
                    <a:pt x="1" y="369"/>
                    <a:pt x="1" y="318"/>
                    <a:pt x="1" y="246"/>
                  </a:cubicBezTo>
                  <a:lnTo>
                    <a:pt x="1" y="157"/>
                  </a:lnTo>
                  <a:cubicBezTo>
                    <a:pt x="1" y="140"/>
                    <a:pt x="18" y="106"/>
                    <a:pt x="18" y="89"/>
                  </a:cubicBezTo>
                  <a:lnTo>
                    <a:pt x="18" y="17"/>
                  </a:lnTo>
                  <a:cubicBezTo>
                    <a:pt x="18" y="0"/>
                    <a:pt x="35" y="0"/>
                    <a:pt x="52" y="0"/>
                  </a:cubicBezTo>
                  <a:cubicBezTo>
                    <a:pt x="52" y="0"/>
                    <a:pt x="69" y="0"/>
                    <a:pt x="69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-1091634" y="3890014"/>
              <a:ext cx="8361" cy="42549"/>
            </a:xfrm>
            <a:custGeom>
              <a:rect b="b" l="l" r="r" t="t"/>
              <a:pathLst>
                <a:path extrusionOk="0" h="458" w="90">
                  <a:moveTo>
                    <a:pt x="73" y="17"/>
                  </a:moveTo>
                  <a:cubicBezTo>
                    <a:pt x="73" y="17"/>
                    <a:pt x="73" y="34"/>
                    <a:pt x="90" y="89"/>
                  </a:cubicBezTo>
                  <a:lnTo>
                    <a:pt x="90" y="140"/>
                  </a:lnTo>
                  <a:lnTo>
                    <a:pt x="90" y="229"/>
                  </a:lnTo>
                  <a:lnTo>
                    <a:pt x="90" y="369"/>
                  </a:lnTo>
                  <a:cubicBezTo>
                    <a:pt x="90" y="424"/>
                    <a:pt x="73" y="441"/>
                    <a:pt x="73" y="441"/>
                  </a:cubicBezTo>
                  <a:cubicBezTo>
                    <a:pt x="73" y="458"/>
                    <a:pt x="73" y="458"/>
                    <a:pt x="56" y="458"/>
                  </a:cubicBezTo>
                  <a:cubicBezTo>
                    <a:pt x="39" y="458"/>
                    <a:pt x="39" y="458"/>
                    <a:pt x="22" y="441"/>
                  </a:cubicBezTo>
                  <a:lnTo>
                    <a:pt x="22" y="369"/>
                  </a:lnTo>
                  <a:cubicBezTo>
                    <a:pt x="22" y="335"/>
                    <a:pt x="22" y="284"/>
                    <a:pt x="1" y="229"/>
                  </a:cubicBezTo>
                  <a:cubicBezTo>
                    <a:pt x="1" y="195"/>
                    <a:pt x="1" y="178"/>
                    <a:pt x="22" y="157"/>
                  </a:cubicBezTo>
                  <a:lnTo>
                    <a:pt x="22" y="89"/>
                  </a:lnTo>
                  <a:lnTo>
                    <a:pt x="22" y="17"/>
                  </a:lnTo>
                  <a:cubicBezTo>
                    <a:pt x="22" y="0"/>
                    <a:pt x="39" y="0"/>
                    <a:pt x="56" y="0"/>
                  </a:cubicBezTo>
                  <a:cubicBezTo>
                    <a:pt x="73" y="0"/>
                    <a:pt x="73" y="0"/>
                    <a:pt x="73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-1112816" y="3888435"/>
              <a:ext cx="6782" cy="44129"/>
            </a:xfrm>
            <a:custGeom>
              <a:rect b="b" l="l" r="r" t="t"/>
              <a:pathLst>
                <a:path extrusionOk="0" h="475" w="73">
                  <a:moveTo>
                    <a:pt x="72" y="17"/>
                  </a:moveTo>
                  <a:lnTo>
                    <a:pt x="72" y="89"/>
                  </a:lnTo>
                  <a:lnTo>
                    <a:pt x="72" y="157"/>
                  </a:lnTo>
                  <a:lnTo>
                    <a:pt x="72" y="229"/>
                  </a:lnTo>
                  <a:lnTo>
                    <a:pt x="72" y="386"/>
                  </a:lnTo>
                  <a:cubicBezTo>
                    <a:pt x="72" y="424"/>
                    <a:pt x="55" y="441"/>
                    <a:pt x="55" y="441"/>
                  </a:cubicBezTo>
                  <a:cubicBezTo>
                    <a:pt x="55" y="458"/>
                    <a:pt x="38" y="475"/>
                    <a:pt x="38" y="458"/>
                  </a:cubicBezTo>
                  <a:cubicBezTo>
                    <a:pt x="17" y="458"/>
                    <a:pt x="17" y="458"/>
                    <a:pt x="0" y="441"/>
                  </a:cubicBezTo>
                  <a:lnTo>
                    <a:pt x="0" y="386"/>
                  </a:lnTo>
                  <a:lnTo>
                    <a:pt x="0" y="229"/>
                  </a:lnTo>
                  <a:lnTo>
                    <a:pt x="0" y="157"/>
                  </a:lnTo>
                  <a:lnTo>
                    <a:pt x="0" y="89"/>
                  </a:lnTo>
                  <a:cubicBezTo>
                    <a:pt x="17" y="51"/>
                    <a:pt x="17" y="17"/>
                    <a:pt x="17" y="17"/>
                  </a:cubicBezTo>
                  <a:cubicBezTo>
                    <a:pt x="17" y="17"/>
                    <a:pt x="38" y="0"/>
                    <a:pt x="55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-1137249" y="3888435"/>
              <a:ext cx="8361" cy="44129"/>
            </a:xfrm>
            <a:custGeom>
              <a:rect b="b" l="l" r="r" t="t"/>
              <a:pathLst>
                <a:path extrusionOk="0" h="475" w="90">
                  <a:moveTo>
                    <a:pt x="68" y="17"/>
                  </a:moveTo>
                  <a:lnTo>
                    <a:pt x="68" y="89"/>
                  </a:lnTo>
                  <a:cubicBezTo>
                    <a:pt x="68" y="106"/>
                    <a:pt x="90" y="123"/>
                    <a:pt x="90" y="157"/>
                  </a:cubicBezTo>
                  <a:lnTo>
                    <a:pt x="90" y="246"/>
                  </a:lnTo>
                  <a:lnTo>
                    <a:pt x="90" y="386"/>
                  </a:lnTo>
                  <a:cubicBezTo>
                    <a:pt x="68" y="441"/>
                    <a:pt x="68" y="458"/>
                    <a:pt x="68" y="458"/>
                  </a:cubicBezTo>
                  <a:cubicBezTo>
                    <a:pt x="68" y="475"/>
                    <a:pt x="52" y="475"/>
                    <a:pt x="35" y="475"/>
                  </a:cubicBezTo>
                  <a:cubicBezTo>
                    <a:pt x="35" y="475"/>
                    <a:pt x="18" y="475"/>
                    <a:pt x="18" y="458"/>
                  </a:cubicBezTo>
                  <a:cubicBezTo>
                    <a:pt x="18" y="458"/>
                    <a:pt x="18" y="441"/>
                    <a:pt x="1" y="386"/>
                  </a:cubicBezTo>
                  <a:lnTo>
                    <a:pt x="1" y="246"/>
                  </a:lnTo>
                  <a:lnTo>
                    <a:pt x="1" y="157"/>
                  </a:lnTo>
                  <a:lnTo>
                    <a:pt x="1" y="89"/>
                  </a:lnTo>
                  <a:cubicBezTo>
                    <a:pt x="18" y="51"/>
                    <a:pt x="18" y="17"/>
                    <a:pt x="18" y="17"/>
                  </a:cubicBezTo>
                  <a:cubicBezTo>
                    <a:pt x="18" y="0"/>
                    <a:pt x="35" y="0"/>
                    <a:pt x="52" y="0"/>
                  </a:cubicBezTo>
                  <a:cubicBezTo>
                    <a:pt x="52" y="0"/>
                    <a:pt x="68" y="0"/>
                    <a:pt x="68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-1163634" y="3886856"/>
              <a:ext cx="8361" cy="47287"/>
            </a:xfrm>
            <a:custGeom>
              <a:rect b="b" l="l" r="r" t="t"/>
              <a:pathLst>
                <a:path extrusionOk="0" h="509" w="90">
                  <a:moveTo>
                    <a:pt x="56" y="17"/>
                  </a:moveTo>
                  <a:cubicBezTo>
                    <a:pt x="56" y="17"/>
                    <a:pt x="73" y="17"/>
                    <a:pt x="73" y="34"/>
                  </a:cubicBezTo>
                  <a:lnTo>
                    <a:pt x="73" y="85"/>
                  </a:lnTo>
                  <a:lnTo>
                    <a:pt x="73" y="157"/>
                  </a:lnTo>
                  <a:cubicBezTo>
                    <a:pt x="73" y="191"/>
                    <a:pt x="73" y="229"/>
                    <a:pt x="90" y="246"/>
                  </a:cubicBezTo>
                  <a:lnTo>
                    <a:pt x="90" y="403"/>
                  </a:lnTo>
                  <a:lnTo>
                    <a:pt x="90" y="475"/>
                  </a:lnTo>
                  <a:cubicBezTo>
                    <a:pt x="90" y="492"/>
                    <a:pt x="73" y="509"/>
                    <a:pt x="56" y="509"/>
                  </a:cubicBezTo>
                  <a:lnTo>
                    <a:pt x="35" y="492"/>
                  </a:lnTo>
                  <a:lnTo>
                    <a:pt x="35" y="492"/>
                  </a:lnTo>
                  <a:cubicBezTo>
                    <a:pt x="35" y="492"/>
                    <a:pt x="18" y="458"/>
                    <a:pt x="18" y="424"/>
                  </a:cubicBezTo>
                  <a:cubicBezTo>
                    <a:pt x="1" y="369"/>
                    <a:pt x="1" y="318"/>
                    <a:pt x="1" y="246"/>
                  </a:cubicBezTo>
                  <a:lnTo>
                    <a:pt x="1" y="157"/>
                  </a:lnTo>
                  <a:lnTo>
                    <a:pt x="1" y="85"/>
                  </a:lnTo>
                  <a:cubicBezTo>
                    <a:pt x="18" y="51"/>
                    <a:pt x="18" y="17"/>
                    <a:pt x="18" y="17"/>
                  </a:cubicBezTo>
                  <a:cubicBezTo>
                    <a:pt x="18" y="0"/>
                    <a:pt x="18" y="0"/>
                    <a:pt x="35" y="0"/>
                  </a:cubicBezTo>
                  <a:cubicBezTo>
                    <a:pt x="56" y="0"/>
                    <a:pt x="56" y="0"/>
                    <a:pt x="56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-1189926" y="3884905"/>
              <a:ext cx="9848" cy="44500"/>
            </a:xfrm>
            <a:custGeom>
              <a:rect b="b" l="l" r="r" t="t"/>
              <a:pathLst>
                <a:path extrusionOk="0" h="479" w="106">
                  <a:moveTo>
                    <a:pt x="72" y="21"/>
                  </a:moveTo>
                  <a:lnTo>
                    <a:pt x="72" y="89"/>
                  </a:lnTo>
                  <a:cubicBezTo>
                    <a:pt x="72" y="106"/>
                    <a:pt x="89" y="127"/>
                    <a:pt x="89" y="161"/>
                  </a:cubicBezTo>
                  <a:lnTo>
                    <a:pt x="89" y="233"/>
                  </a:lnTo>
                  <a:cubicBezTo>
                    <a:pt x="89" y="284"/>
                    <a:pt x="106" y="339"/>
                    <a:pt x="106" y="373"/>
                  </a:cubicBezTo>
                  <a:lnTo>
                    <a:pt x="106" y="445"/>
                  </a:lnTo>
                  <a:cubicBezTo>
                    <a:pt x="106" y="462"/>
                    <a:pt x="89" y="479"/>
                    <a:pt x="72" y="462"/>
                  </a:cubicBezTo>
                  <a:cubicBezTo>
                    <a:pt x="55" y="462"/>
                    <a:pt x="55" y="462"/>
                    <a:pt x="55" y="445"/>
                  </a:cubicBezTo>
                  <a:cubicBezTo>
                    <a:pt x="55" y="445"/>
                    <a:pt x="38" y="424"/>
                    <a:pt x="38" y="390"/>
                  </a:cubicBezTo>
                  <a:cubicBezTo>
                    <a:pt x="21" y="356"/>
                    <a:pt x="21" y="301"/>
                    <a:pt x="0" y="250"/>
                  </a:cubicBezTo>
                  <a:lnTo>
                    <a:pt x="0" y="161"/>
                  </a:lnTo>
                  <a:lnTo>
                    <a:pt x="0" y="89"/>
                  </a:lnTo>
                  <a:cubicBezTo>
                    <a:pt x="0" y="55"/>
                    <a:pt x="21" y="21"/>
                    <a:pt x="21" y="21"/>
                  </a:cubicBezTo>
                  <a:lnTo>
                    <a:pt x="21" y="21"/>
                  </a:lnTo>
                  <a:lnTo>
                    <a:pt x="38" y="0"/>
                  </a:lnTo>
                  <a:cubicBezTo>
                    <a:pt x="55" y="0"/>
                    <a:pt x="55" y="21"/>
                    <a:pt x="72" y="2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-1221049" y="3883325"/>
              <a:ext cx="8361" cy="44500"/>
            </a:xfrm>
            <a:custGeom>
              <a:rect b="b" l="l" r="r" t="t"/>
              <a:pathLst>
                <a:path extrusionOk="0" h="479" w="90">
                  <a:moveTo>
                    <a:pt x="73" y="17"/>
                  </a:moveTo>
                  <a:lnTo>
                    <a:pt x="73" y="89"/>
                  </a:lnTo>
                  <a:cubicBezTo>
                    <a:pt x="89" y="106"/>
                    <a:pt x="89" y="123"/>
                    <a:pt x="89" y="161"/>
                  </a:cubicBezTo>
                  <a:lnTo>
                    <a:pt x="89" y="229"/>
                  </a:lnTo>
                  <a:lnTo>
                    <a:pt x="89" y="390"/>
                  </a:lnTo>
                  <a:lnTo>
                    <a:pt x="89" y="441"/>
                  </a:lnTo>
                  <a:cubicBezTo>
                    <a:pt x="89" y="462"/>
                    <a:pt x="73" y="479"/>
                    <a:pt x="56" y="479"/>
                  </a:cubicBezTo>
                  <a:lnTo>
                    <a:pt x="39" y="462"/>
                  </a:lnTo>
                  <a:cubicBezTo>
                    <a:pt x="39" y="462"/>
                    <a:pt x="39" y="424"/>
                    <a:pt x="17" y="390"/>
                  </a:cubicBezTo>
                  <a:lnTo>
                    <a:pt x="17" y="229"/>
                  </a:lnTo>
                  <a:cubicBezTo>
                    <a:pt x="17" y="212"/>
                    <a:pt x="1" y="178"/>
                    <a:pt x="1" y="161"/>
                  </a:cubicBezTo>
                  <a:cubicBezTo>
                    <a:pt x="1" y="123"/>
                    <a:pt x="17" y="106"/>
                    <a:pt x="17" y="89"/>
                  </a:cubicBezTo>
                  <a:lnTo>
                    <a:pt x="17" y="17"/>
                  </a:lnTo>
                  <a:cubicBezTo>
                    <a:pt x="17" y="0"/>
                    <a:pt x="39" y="0"/>
                    <a:pt x="56" y="0"/>
                  </a:cubicBezTo>
                  <a:cubicBezTo>
                    <a:pt x="56" y="0"/>
                    <a:pt x="73" y="0"/>
                    <a:pt x="73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-1245482" y="3884905"/>
              <a:ext cx="6410" cy="41342"/>
            </a:xfrm>
            <a:custGeom>
              <a:rect b="b" l="l" r="r" t="t"/>
              <a:pathLst>
                <a:path extrusionOk="0" h="445" w="69">
                  <a:moveTo>
                    <a:pt x="69" y="21"/>
                  </a:moveTo>
                  <a:lnTo>
                    <a:pt x="69" y="89"/>
                  </a:lnTo>
                  <a:lnTo>
                    <a:pt x="69" y="144"/>
                  </a:lnTo>
                  <a:lnTo>
                    <a:pt x="69" y="212"/>
                  </a:lnTo>
                  <a:lnTo>
                    <a:pt x="69" y="356"/>
                  </a:lnTo>
                  <a:cubicBezTo>
                    <a:pt x="69" y="390"/>
                    <a:pt x="52" y="424"/>
                    <a:pt x="52" y="424"/>
                  </a:cubicBezTo>
                  <a:cubicBezTo>
                    <a:pt x="52" y="424"/>
                    <a:pt x="35" y="445"/>
                    <a:pt x="18" y="445"/>
                  </a:cubicBezTo>
                  <a:lnTo>
                    <a:pt x="1" y="424"/>
                  </a:lnTo>
                  <a:lnTo>
                    <a:pt x="1" y="356"/>
                  </a:lnTo>
                  <a:lnTo>
                    <a:pt x="1" y="212"/>
                  </a:lnTo>
                  <a:lnTo>
                    <a:pt x="1" y="144"/>
                  </a:lnTo>
                  <a:lnTo>
                    <a:pt x="1" y="89"/>
                  </a:lnTo>
                  <a:cubicBezTo>
                    <a:pt x="18" y="55"/>
                    <a:pt x="18" y="21"/>
                    <a:pt x="18" y="21"/>
                  </a:cubicBezTo>
                  <a:cubicBezTo>
                    <a:pt x="18" y="21"/>
                    <a:pt x="35" y="0"/>
                    <a:pt x="52" y="0"/>
                  </a:cubicBezTo>
                  <a:cubicBezTo>
                    <a:pt x="52" y="0"/>
                    <a:pt x="52" y="21"/>
                    <a:pt x="69" y="2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-1276512" y="3883325"/>
              <a:ext cx="7897" cy="44500"/>
            </a:xfrm>
            <a:custGeom>
              <a:rect b="b" l="l" r="r" t="t"/>
              <a:pathLst>
                <a:path extrusionOk="0" h="479" w="85">
                  <a:moveTo>
                    <a:pt x="51" y="17"/>
                  </a:moveTo>
                  <a:cubicBezTo>
                    <a:pt x="51" y="17"/>
                    <a:pt x="68" y="55"/>
                    <a:pt x="68" y="89"/>
                  </a:cubicBezTo>
                  <a:lnTo>
                    <a:pt x="68" y="161"/>
                  </a:lnTo>
                  <a:cubicBezTo>
                    <a:pt x="85" y="178"/>
                    <a:pt x="85" y="212"/>
                    <a:pt x="85" y="229"/>
                  </a:cubicBezTo>
                  <a:lnTo>
                    <a:pt x="85" y="390"/>
                  </a:lnTo>
                  <a:cubicBezTo>
                    <a:pt x="85" y="424"/>
                    <a:pt x="68" y="462"/>
                    <a:pt x="68" y="462"/>
                  </a:cubicBezTo>
                  <a:cubicBezTo>
                    <a:pt x="68" y="479"/>
                    <a:pt x="68" y="479"/>
                    <a:pt x="51" y="479"/>
                  </a:cubicBezTo>
                  <a:cubicBezTo>
                    <a:pt x="34" y="479"/>
                    <a:pt x="34" y="462"/>
                    <a:pt x="17" y="462"/>
                  </a:cubicBezTo>
                  <a:lnTo>
                    <a:pt x="17" y="390"/>
                  </a:lnTo>
                  <a:cubicBezTo>
                    <a:pt x="0" y="356"/>
                    <a:pt x="0" y="301"/>
                    <a:pt x="0" y="250"/>
                  </a:cubicBezTo>
                  <a:lnTo>
                    <a:pt x="0" y="161"/>
                  </a:lnTo>
                  <a:lnTo>
                    <a:pt x="0" y="89"/>
                  </a:lnTo>
                  <a:cubicBezTo>
                    <a:pt x="0" y="55"/>
                    <a:pt x="17" y="17"/>
                    <a:pt x="17" y="17"/>
                  </a:cubicBezTo>
                  <a:cubicBezTo>
                    <a:pt x="17" y="0"/>
                    <a:pt x="17" y="0"/>
                    <a:pt x="34" y="0"/>
                  </a:cubicBezTo>
                  <a:cubicBezTo>
                    <a:pt x="51" y="0"/>
                    <a:pt x="51" y="0"/>
                    <a:pt x="51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-1302897" y="3886856"/>
              <a:ext cx="9941" cy="39391"/>
            </a:xfrm>
            <a:custGeom>
              <a:rect b="b" l="l" r="r" t="t"/>
              <a:pathLst>
                <a:path extrusionOk="0" h="424" w="107">
                  <a:moveTo>
                    <a:pt x="51" y="17"/>
                  </a:moveTo>
                  <a:cubicBezTo>
                    <a:pt x="51" y="17"/>
                    <a:pt x="73" y="34"/>
                    <a:pt x="73" y="68"/>
                  </a:cubicBezTo>
                  <a:cubicBezTo>
                    <a:pt x="73" y="85"/>
                    <a:pt x="89" y="106"/>
                    <a:pt x="89" y="123"/>
                  </a:cubicBezTo>
                  <a:lnTo>
                    <a:pt x="89" y="191"/>
                  </a:lnTo>
                  <a:cubicBezTo>
                    <a:pt x="106" y="246"/>
                    <a:pt x="106" y="297"/>
                    <a:pt x="106" y="335"/>
                  </a:cubicBezTo>
                  <a:cubicBezTo>
                    <a:pt x="106" y="369"/>
                    <a:pt x="89" y="386"/>
                    <a:pt x="89" y="386"/>
                  </a:cubicBezTo>
                  <a:cubicBezTo>
                    <a:pt x="89" y="403"/>
                    <a:pt x="89" y="424"/>
                    <a:pt x="73" y="424"/>
                  </a:cubicBezTo>
                  <a:cubicBezTo>
                    <a:pt x="51" y="424"/>
                    <a:pt x="51" y="403"/>
                    <a:pt x="34" y="403"/>
                  </a:cubicBezTo>
                  <a:lnTo>
                    <a:pt x="34" y="335"/>
                  </a:lnTo>
                  <a:cubicBezTo>
                    <a:pt x="17" y="297"/>
                    <a:pt x="17" y="263"/>
                    <a:pt x="17" y="212"/>
                  </a:cubicBezTo>
                  <a:cubicBezTo>
                    <a:pt x="17" y="174"/>
                    <a:pt x="17" y="157"/>
                    <a:pt x="1" y="140"/>
                  </a:cubicBezTo>
                  <a:lnTo>
                    <a:pt x="1" y="68"/>
                  </a:lnTo>
                  <a:cubicBezTo>
                    <a:pt x="17" y="34"/>
                    <a:pt x="17" y="17"/>
                    <a:pt x="17" y="17"/>
                  </a:cubicBezTo>
                  <a:cubicBezTo>
                    <a:pt x="17" y="0"/>
                    <a:pt x="34" y="0"/>
                    <a:pt x="34" y="0"/>
                  </a:cubicBezTo>
                  <a:cubicBezTo>
                    <a:pt x="51" y="0"/>
                    <a:pt x="51" y="0"/>
                    <a:pt x="51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-1329281" y="3884905"/>
              <a:ext cx="8361" cy="42921"/>
            </a:xfrm>
            <a:custGeom>
              <a:rect b="b" l="l" r="r" t="t"/>
              <a:pathLst>
                <a:path extrusionOk="0" h="462" w="90">
                  <a:moveTo>
                    <a:pt x="56" y="38"/>
                  </a:moveTo>
                  <a:cubicBezTo>
                    <a:pt x="56" y="38"/>
                    <a:pt x="73" y="55"/>
                    <a:pt x="73" y="89"/>
                  </a:cubicBezTo>
                  <a:lnTo>
                    <a:pt x="73" y="161"/>
                  </a:lnTo>
                  <a:cubicBezTo>
                    <a:pt x="90" y="178"/>
                    <a:pt x="90" y="212"/>
                    <a:pt x="90" y="233"/>
                  </a:cubicBezTo>
                  <a:lnTo>
                    <a:pt x="90" y="373"/>
                  </a:lnTo>
                  <a:cubicBezTo>
                    <a:pt x="73" y="407"/>
                    <a:pt x="73" y="445"/>
                    <a:pt x="73" y="445"/>
                  </a:cubicBezTo>
                  <a:cubicBezTo>
                    <a:pt x="73" y="462"/>
                    <a:pt x="56" y="462"/>
                    <a:pt x="39" y="462"/>
                  </a:cubicBezTo>
                  <a:lnTo>
                    <a:pt x="18" y="445"/>
                  </a:lnTo>
                  <a:cubicBezTo>
                    <a:pt x="18" y="445"/>
                    <a:pt x="18" y="407"/>
                    <a:pt x="1" y="373"/>
                  </a:cubicBezTo>
                  <a:lnTo>
                    <a:pt x="1" y="233"/>
                  </a:lnTo>
                  <a:lnTo>
                    <a:pt x="1" y="161"/>
                  </a:lnTo>
                  <a:lnTo>
                    <a:pt x="1" y="89"/>
                  </a:lnTo>
                  <a:cubicBezTo>
                    <a:pt x="1" y="55"/>
                    <a:pt x="18" y="38"/>
                    <a:pt x="18" y="38"/>
                  </a:cubicBezTo>
                  <a:cubicBezTo>
                    <a:pt x="18" y="21"/>
                    <a:pt x="39" y="0"/>
                    <a:pt x="39" y="21"/>
                  </a:cubicBezTo>
                  <a:cubicBezTo>
                    <a:pt x="56" y="21"/>
                    <a:pt x="56" y="21"/>
                    <a:pt x="56" y="3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-1357152" y="3883325"/>
              <a:ext cx="8268" cy="40970"/>
            </a:xfrm>
            <a:custGeom>
              <a:rect b="b" l="l" r="r" t="t"/>
              <a:pathLst>
                <a:path extrusionOk="0" h="441" w="89">
                  <a:moveTo>
                    <a:pt x="72" y="17"/>
                  </a:moveTo>
                  <a:lnTo>
                    <a:pt x="72" y="89"/>
                  </a:lnTo>
                  <a:cubicBezTo>
                    <a:pt x="89" y="106"/>
                    <a:pt x="89" y="123"/>
                    <a:pt x="89" y="144"/>
                  </a:cubicBezTo>
                  <a:lnTo>
                    <a:pt x="89" y="212"/>
                  </a:lnTo>
                  <a:lnTo>
                    <a:pt x="89" y="356"/>
                  </a:lnTo>
                  <a:cubicBezTo>
                    <a:pt x="72" y="390"/>
                    <a:pt x="72" y="424"/>
                    <a:pt x="72" y="424"/>
                  </a:cubicBezTo>
                  <a:cubicBezTo>
                    <a:pt x="72" y="441"/>
                    <a:pt x="55" y="441"/>
                    <a:pt x="38" y="441"/>
                  </a:cubicBezTo>
                  <a:lnTo>
                    <a:pt x="21" y="424"/>
                  </a:lnTo>
                  <a:cubicBezTo>
                    <a:pt x="21" y="424"/>
                    <a:pt x="21" y="390"/>
                    <a:pt x="0" y="356"/>
                  </a:cubicBezTo>
                  <a:lnTo>
                    <a:pt x="0" y="212"/>
                  </a:lnTo>
                  <a:lnTo>
                    <a:pt x="0" y="144"/>
                  </a:lnTo>
                  <a:cubicBezTo>
                    <a:pt x="0" y="123"/>
                    <a:pt x="0" y="106"/>
                    <a:pt x="21" y="89"/>
                  </a:cubicBezTo>
                  <a:lnTo>
                    <a:pt x="21" y="17"/>
                  </a:lnTo>
                  <a:cubicBezTo>
                    <a:pt x="21" y="0"/>
                    <a:pt x="38" y="0"/>
                    <a:pt x="55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-1383165" y="3884905"/>
              <a:ext cx="8361" cy="39391"/>
            </a:xfrm>
            <a:custGeom>
              <a:rect b="b" l="l" r="r" t="t"/>
              <a:pathLst>
                <a:path extrusionOk="0" h="424" w="90">
                  <a:moveTo>
                    <a:pt x="68" y="38"/>
                  </a:moveTo>
                  <a:lnTo>
                    <a:pt x="68" y="89"/>
                  </a:lnTo>
                  <a:cubicBezTo>
                    <a:pt x="89" y="106"/>
                    <a:pt x="89" y="127"/>
                    <a:pt x="89" y="144"/>
                  </a:cubicBezTo>
                  <a:lnTo>
                    <a:pt x="89" y="212"/>
                  </a:lnTo>
                  <a:lnTo>
                    <a:pt x="89" y="339"/>
                  </a:lnTo>
                  <a:cubicBezTo>
                    <a:pt x="89" y="373"/>
                    <a:pt x="68" y="407"/>
                    <a:pt x="68" y="407"/>
                  </a:cubicBezTo>
                  <a:cubicBezTo>
                    <a:pt x="68" y="424"/>
                    <a:pt x="51" y="424"/>
                    <a:pt x="34" y="424"/>
                  </a:cubicBezTo>
                  <a:lnTo>
                    <a:pt x="17" y="407"/>
                  </a:lnTo>
                  <a:lnTo>
                    <a:pt x="17" y="356"/>
                  </a:lnTo>
                  <a:cubicBezTo>
                    <a:pt x="0" y="318"/>
                    <a:pt x="0" y="267"/>
                    <a:pt x="0" y="212"/>
                  </a:cubicBezTo>
                  <a:lnTo>
                    <a:pt x="0" y="144"/>
                  </a:lnTo>
                  <a:cubicBezTo>
                    <a:pt x="0" y="127"/>
                    <a:pt x="17" y="106"/>
                    <a:pt x="17" y="89"/>
                  </a:cubicBezTo>
                  <a:lnTo>
                    <a:pt x="17" y="38"/>
                  </a:lnTo>
                  <a:cubicBezTo>
                    <a:pt x="17" y="21"/>
                    <a:pt x="34" y="0"/>
                    <a:pt x="51" y="21"/>
                  </a:cubicBezTo>
                  <a:cubicBezTo>
                    <a:pt x="51" y="21"/>
                    <a:pt x="68" y="21"/>
                    <a:pt x="68" y="3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-1406391" y="3886856"/>
              <a:ext cx="8361" cy="37440"/>
            </a:xfrm>
            <a:custGeom>
              <a:rect b="b" l="l" r="r" t="t"/>
              <a:pathLst>
                <a:path extrusionOk="0" h="403" w="90">
                  <a:moveTo>
                    <a:pt x="73" y="17"/>
                  </a:moveTo>
                  <a:cubicBezTo>
                    <a:pt x="73" y="17"/>
                    <a:pt x="90" y="34"/>
                    <a:pt x="90" y="68"/>
                  </a:cubicBezTo>
                  <a:lnTo>
                    <a:pt x="90" y="140"/>
                  </a:lnTo>
                  <a:lnTo>
                    <a:pt x="90" y="212"/>
                  </a:lnTo>
                  <a:lnTo>
                    <a:pt x="90" y="335"/>
                  </a:lnTo>
                  <a:lnTo>
                    <a:pt x="73" y="352"/>
                  </a:lnTo>
                  <a:cubicBezTo>
                    <a:pt x="73" y="369"/>
                    <a:pt x="73" y="386"/>
                    <a:pt x="56" y="386"/>
                  </a:cubicBezTo>
                  <a:lnTo>
                    <a:pt x="39" y="403"/>
                  </a:lnTo>
                  <a:lnTo>
                    <a:pt x="22" y="403"/>
                  </a:lnTo>
                  <a:cubicBezTo>
                    <a:pt x="22" y="403"/>
                    <a:pt x="1" y="386"/>
                    <a:pt x="1" y="369"/>
                  </a:cubicBezTo>
                  <a:cubicBezTo>
                    <a:pt x="1" y="369"/>
                    <a:pt x="1" y="352"/>
                    <a:pt x="22" y="352"/>
                  </a:cubicBezTo>
                  <a:lnTo>
                    <a:pt x="22" y="352"/>
                  </a:lnTo>
                  <a:lnTo>
                    <a:pt x="22" y="352"/>
                  </a:lnTo>
                  <a:lnTo>
                    <a:pt x="22" y="352"/>
                  </a:lnTo>
                  <a:lnTo>
                    <a:pt x="22" y="335"/>
                  </a:lnTo>
                  <a:cubicBezTo>
                    <a:pt x="1" y="297"/>
                    <a:pt x="1" y="246"/>
                    <a:pt x="1" y="191"/>
                  </a:cubicBezTo>
                  <a:cubicBezTo>
                    <a:pt x="1" y="174"/>
                    <a:pt x="1" y="157"/>
                    <a:pt x="22" y="140"/>
                  </a:cubicBezTo>
                  <a:lnTo>
                    <a:pt x="22" y="68"/>
                  </a:lnTo>
                  <a:cubicBezTo>
                    <a:pt x="22" y="34"/>
                    <a:pt x="39" y="17"/>
                    <a:pt x="39" y="17"/>
                  </a:cubicBezTo>
                  <a:cubicBezTo>
                    <a:pt x="39" y="0"/>
                    <a:pt x="56" y="0"/>
                    <a:pt x="56" y="0"/>
                  </a:cubicBezTo>
                  <a:cubicBezTo>
                    <a:pt x="73" y="0"/>
                    <a:pt x="73" y="17"/>
                    <a:pt x="73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-1433891" y="3890014"/>
              <a:ext cx="7897" cy="34281"/>
            </a:xfrm>
            <a:custGeom>
              <a:rect b="b" l="l" r="r" t="t"/>
              <a:pathLst>
                <a:path extrusionOk="0" h="369" w="85">
                  <a:moveTo>
                    <a:pt x="68" y="17"/>
                  </a:moveTo>
                  <a:lnTo>
                    <a:pt x="68" y="72"/>
                  </a:lnTo>
                  <a:cubicBezTo>
                    <a:pt x="68" y="89"/>
                    <a:pt x="85" y="106"/>
                    <a:pt x="85" y="123"/>
                  </a:cubicBezTo>
                  <a:lnTo>
                    <a:pt x="85" y="178"/>
                  </a:lnTo>
                  <a:lnTo>
                    <a:pt x="85" y="301"/>
                  </a:lnTo>
                  <a:cubicBezTo>
                    <a:pt x="68" y="335"/>
                    <a:pt x="68" y="352"/>
                    <a:pt x="68" y="352"/>
                  </a:cubicBezTo>
                  <a:cubicBezTo>
                    <a:pt x="68" y="369"/>
                    <a:pt x="51" y="369"/>
                    <a:pt x="34" y="369"/>
                  </a:cubicBezTo>
                  <a:lnTo>
                    <a:pt x="17" y="352"/>
                  </a:lnTo>
                  <a:cubicBezTo>
                    <a:pt x="17" y="352"/>
                    <a:pt x="17" y="335"/>
                    <a:pt x="0" y="301"/>
                  </a:cubicBezTo>
                  <a:lnTo>
                    <a:pt x="0" y="178"/>
                  </a:lnTo>
                  <a:lnTo>
                    <a:pt x="0" y="123"/>
                  </a:lnTo>
                  <a:cubicBezTo>
                    <a:pt x="0" y="106"/>
                    <a:pt x="0" y="89"/>
                    <a:pt x="17" y="72"/>
                  </a:cubicBezTo>
                  <a:lnTo>
                    <a:pt x="17" y="17"/>
                  </a:lnTo>
                  <a:cubicBezTo>
                    <a:pt x="17" y="0"/>
                    <a:pt x="34" y="0"/>
                    <a:pt x="51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-1662155" y="3835666"/>
              <a:ext cx="8361" cy="39484"/>
            </a:xfrm>
            <a:custGeom>
              <a:rect b="b" l="l" r="r" t="t"/>
              <a:pathLst>
                <a:path extrusionOk="0" h="425" w="90">
                  <a:moveTo>
                    <a:pt x="89" y="22"/>
                  </a:moveTo>
                  <a:lnTo>
                    <a:pt x="89" y="90"/>
                  </a:lnTo>
                  <a:lnTo>
                    <a:pt x="89" y="212"/>
                  </a:lnTo>
                  <a:cubicBezTo>
                    <a:pt x="89" y="267"/>
                    <a:pt x="89" y="318"/>
                    <a:pt x="72" y="356"/>
                  </a:cubicBezTo>
                  <a:cubicBezTo>
                    <a:pt x="56" y="390"/>
                    <a:pt x="56" y="407"/>
                    <a:pt x="56" y="407"/>
                  </a:cubicBezTo>
                  <a:cubicBezTo>
                    <a:pt x="56" y="424"/>
                    <a:pt x="39" y="424"/>
                    <a:pt x="22" y="424"/>
                  </a:cubicBezTo>
                  <a:lnTo>
                    <a:pt x="0" y="407"/>
                  </a:lnTo>
                  <a:lnTo>
                    <a:pt x="0" y="340"/>
                  </a:lnTo>
                  <a:cubicBezTo>
                    <a:pt x="0" y="301"/>
                    <a:pt x="22" y="267"/>
                    <a:pt x="22" y="212"/>
                  </a:cubicBezTo>
                  <a:lnTo>
                    <a:pt x="22" y="145"/>
                  </a:lnTo>
                  <a:cubicBezTo>
                    <a:pt x="22" y="128"/>
                    <a:pt x="22" y="107"/>
                    <a:pt x="39" y="90"/>
                  </a:cubicBezTo>
                  <a:lnTo>
                    <a:pt x="39" y="22"/>
                  </a:lnTo>
                  <a:cubicBezTo>
                    <a:pt x="39" y="22"/>
                    <a:pt x="56" y="1"/>
                    <a:pt x="7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-1635770" y="3839196"/>
              <a:ext cx="9941" cy="45801"/>
            </a:xfrm>
            <a:custGeom>
              <a:rect b="b" l="l" r="r" t="t"/>
              <a:pathLst>
                <a:path extrusionOk="0" h="493" w="107">
                  <a:moveTo>
                    <a:pt x="106" y="18"/>
                  </a:moveTo>
                  <a:lnTo>
                    <a:pt x="106" y="90"/>
                  </a:lnTo>
                  <a:lnTo>
                    <a:pt x="106" y="157"/>
                  </a:lnTo>
                  <a:lnTo>
                    <a:pt x="106" y="246"/>
                  </a:lnTo>
                  <a:cubicBezTo>
                    <a:pt x="89" y="302"/>
                    <a:pt x="89" y="352"/>
                    <a:pt x="72" y="407"/>
                  </a:cubicBezTo>
                  <a:cubicBezTo>
                    <a:pt x="72" y="441"/>
                    <a:pt x="55" y="475"/>
                    <a:pt x="55" y="475"/>
                  </a:cubicBezTo>
                  <a:cubicBezTo>
                    <a:pt x="55" y="475"/>
                    <a:pt x="34" y="492"/>
                    <a:pt x="17" y="492"/>
                  </a:cubicBezTo>
                  <a:cubicBezTo>
                    <a:pt x="17" y="475"/>
                    <a:pt x="0" y="475"/>
                    <a:pt x="0" y="458"/>
                  </a:cubicBezTo>
                  <a:lnTo>
                    <a:pt x="0" y="386"/>
                  </a:lnTo>
                  <a:cubicBezTo>
                    <a:pt x="0" y="352"/>
                    <a:pt x="0" y="302"/>
                    <a:pt x="17" y="246"/>
                  </a:cubicBezTo>
                  <a:lnTo>
                    <a:pt x="17" y="157"/>
                  </a:lnTo>
                  <a:cubicBezTo>
                    <a:pt x="34" y="141"/>
                    <a:pt x="34" y="107"/>
                    <a:pt x="34" y="90"/>
                  </a:cubicBezTo>
                  <a:cubicBezTo>
                    <a:pt x="55" y="52"/>
                    <a:pt x="55" y="18"/>
                    <a:pt x="55" y="18"/>
                  </a:cubicBezTo>
                  <a:cubicBezTo>
                    <a:pt x="55" y="1"/>
                    <a:pt x="72" y="1"/>
                    <a:pt x="89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-1607899" y="3853782"/>
              <a:ext cx="9941" cy="52862"/>
            </a:xfrm>
            <a:custGeom>
              <a:rect b="b" l="l" r="r" t="t"/>
              <a:pathLst>
                <a:path extrusionOk="0" h="569" w="107">
                  <a:moveTo>
                    <a:pt x="90" y="17"/>
                  </a:moveTo>
                  <a:cubicBezTo>
                    <a:pt x="90" y="17"/>
                    <a:pt x="90" y="56"/>
                    <a:pt x="107" y="106"/>
                  </a:cubicBezTo>
                  <a:lnTo>
                    <a:pt x="107" y="195"/>
                  </a:lnTo>
                  <a:lnTo>
                    <a:pt x="107" y="284"/>
                  </a:lnTo>
                  <a:cubicBezTo>
                    <a:pt x="90" y="356"/>
                    <a:pt x="90" y="424"/>
                    <a:pt x="73" y="462"/>
                  </a:cubicBezTo>
                  <a:cubicBezTo>
                    <a:pt x="73" y="513"/>
                    <a:pt x="52" y="547"/>
                    <a:pt x="52" y="547"/>
                  </a:cubicBezTo>
                  <a:cubicBezTo>
                    <a:pt x="52" y="568"/>
                    <a:pt x="35" y="568"/>
                    <a:pt x="18" y="568"/>
                  </a:cubicBezTo>
                  <a:cubicBezTo>
                    <a:pt x="18" y="568"/>
                    <a:pt x="1" y="547"/>
                    <a:pt x="1" y="530"/>
                  </a:cubicBezTo>
                  <a:lnTo>
                    <a:pt x="1" y="462"/>
                  </a:lnTo>
                  <a:cubicBezTo>
                    <a:pt x="1" y="407"/>
                    <a:pt x="18" y="335"/>
                    <a:pt x="18" y="284"/>
                  </a:cubicBezTo>
                  <a:lnTo>
                    <a:pt x="18" y="195"/>
                  </a:lnTo>
                  <a:cubicBezTo>
                    <a:pt x="18" y="161"/>
                    <a:pt x="35" y="123"/>
                    <a:pt x="35" y="106"/>
                  </a:cubicBezTo>
                  <a:lnTo>
                    <a:pt x="35" y="17"/>
                  </a:lnTo>
                  <a:cubicBezTo>
                    <a:pt x="52" y="17"/>
                    <a:pt x="52" y="0"/>
                    <a:pt x="73" y="0"/>
                  </a:cubicBezTo>
                  <a:cubicBezTo>
                    <a:pt x="90" y="0"/>
                    <a:pt x="90" y="17"/>
                    <a:pt x="90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-1581514" y="3877008"/>
              <a:ext cx="9941" cy="49238"/>
            </a:xfrm>
            <a:custGeom>
              <a:rect b="b" l="l" r="r" t="t"/>
              <a:pathLst>
                <a:path extrusionOk="0" h="530" w="107">
                  <a:moveTo>
                    <a:pt x="107" y="34"/>
                  </a:moveTo>
                  <a:lnTo>
                    <a:pt x="107" y="106"/>
                  </a:lnTo>
                  <a:lnTo>
                    <a:pt x="107" y="174"/>
                  </a:lnTo>
                  <a:cubicBezTo>
                    <a:pt x="107" y="212"/>
                    <a:pt x="107" y="246"/>
                    <a:pt x="85" y="263"/>
                  </a:cubicBezTo>
                  <a:cubicBezTo>
                    <a:pt x="85" y="335"/>
                    <a:pt x="85" y="386"/>
                    <a:pt x="69" y="441"/>
                  </a:cubicBezTo>
                  <a:cubicBezTo>
                    <a:pt x="69" y="475"/>
                    <a:pt x="52" y="509"/>
                    <a:pt x="52" y="509"/>
                  </a:cubicBezTo>
                  <a:cubicBezTo>
                    <a:pt x="52" y="530"/>
                    <a:pt x="35" y="530"/>
                    <a:pt x="18" y="530"/>
                  </a:cubicBezTo>
                  <a:cubicBezTo>
                    <a:pt x="18" y="530"/>
                    <a:pt x="1" y="509"/>
                    <a:pt x="1" y="492"/>
                  </a:cubicBezTo>
                  <a:lnTo>
                    <a:pt x="1" y="424"/>
                  </a:lnTo>
                  <a:cubicBezTo>
                    <a:pt x="1" y="386"/>
                    <a:pt x="1" y="318"/>
                    <a:pt x="18" y="263"/>
                  </a:cubicBezTo>
                  <a:lnTo>
                    <a:pt x="18" y="174"/>
                  </a:lnTo>
                  <a:cubicBezTo>
                    <a:pt x="18" y="140"/>
                    <a:pt x="35" y="123"/>
                    <a:pt x="35" y="85"/>
                  </a:cubicBezTo>
                  <a:cubicBezTo>
                    <a:pt x="35" y="51"/>
                    <a:pt x="52" y="17"/>
                    <a:pt x="52" y="17"/>
                  </a:cubicBezTo>
                  <a:cubicBezTo>
                    <a:pt x="52" y="17"/>
                    <a:pt x="69" y="0"/>
                    <a:pt x="85" y="0"/>
                  </a:cubicBezTo>
                  <a:cubicBezTo>
                    <a:pt x="85" y="0"/>
                    <a:pt x="107" y="17"/>
                    <a:pt x="107" y="3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-1548812" y="3898283"/>
              <a:ext cx="9941" cy="57507"/>
            </a:xfrm>
            <a:custGeom>
              <a:rect b="b" l="l" r="r" t="t"/>
              <a:pathLst>
                <a:path extrusionOk="0" h="619" w="107">
                  <a:moveTo>
                    <a:pt x="89" y="17"/>
                  </a:moveTo>
                  <a:lnTo>
                    <a:pt x="89" y="106"/>
                  </a:lnTo>
                  <a:cubicBezTo>
                    <a:pt x="89" y="140"/>
                    <a:pt x="106" y="174"/>
                    <a:pt x="106" y="195"/>
                  </a:cubicBezTo>
                  <a:cubicBezTo>
                    <a:pt x="106" y="229"/>
                    <a:pt x="89" y="263"/>
                    <a:pt x="89" y="301"/>
                  </a:cubicBezTo>
                  <a:lnTo>
                    <a:pt x="89" y="491"/>
                  </a:lnTo>
                  <a:cubicBezTo>
                    <a:pt x="72" y="546"/>
                    <a:pt x="72" y="580"/>
                    <a:pt x="72" y="580"/>
                  </a:cubicBezTo>
                  <a:cubicBezTo>
                    <a:pt x="72" y="597"/>
                    <a:pt x="51" y="618"/>
                    <a:pt x="34" y="618"/>
                  </a:cubicBezTo>
                  <a:cubicBezTo>
                    <a:pt x="17" y="597"/>
                    <a:pt x="17" y="597"/>
                    <a:pt x="17" y="580"/>
                  </a:cubicBezTo>
                  <a:lnTo>
                    <a:pt x="17" y="491"/>
                  </a:lnTo>
                  <a:cubicBezTo>
                    <a:pt x="0" y="441"/>
                    <a:pt x="17" y="369"/>
                    <a:pt x="17" y="301"/>
                  </a:cubicBezTo>
                  <a:lnTo>
                    <a:pt x="17" y="195"/>
                  </a:lnTo>
                  <a:cubicBezTo>
                    <a:pt x="17" y="157"/>
                    <a:pt x="17" y="140"/>
                    <a:pt x="34" y="106"/>
                  </a:cubicBezTo>
                  <a:lnTo>
                    <a:pt x="34" y="17"/>
                  </a:lnTo>
                  <a:cubicBezTo>
                    <a:pt x="51" y="0"/>
                    <a:pt x="51" y="0"/>
                    <a:pt x="72" y="0"/>
                  </a:cubicBezTo>
                  <a:cubicBezTo>
                    <a:pt x="89" y="0"/>
                    <a:pt x="89" y="17"/>
                    <a:pt x="89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-1519362" y="3922623"/>
              <a:ext cx="8361" cy="52862"/>
            </a:xfrm>
            <a:custGeom>
              <a:rect b="b" l="l" r="r" t="t"/>
              <a:pathLst>
                <a:path extrusionOk="0" h="569" w="90">
                  <a:moveTo>
                    <a:pt x="73" y="18"/>
                  </a:moveTo>
                  <a:cubicBezTo>
                    <a:pt x="73" y="18"/>
                    <a:pt x="90" y="56"/>
                    <a:pt x="90" y="107"/>
                  </a:cubicBezTo>
                  <a:lnTo>
                    <a:pt x="90" y="179"/>
                  </a:lnTo>
                  <a:lnTo>
                    <a:pt x="90" y="284"/>
                  </a:lnTo>
                  <a:cubicBezTo>
                    <a:pt x="90" y="356"/>
                    <a:pt x="73" y="407"/>
                    <a:pt x="73" y="462"/>
                  </a:cubicBezTo>
                  <a:cubicBezTo>
                    <a:pt x="52" y="513"/>
                    <a:pt x="52" y="530"/>
                    <a:pt x="52" y="530"/>
                  </a:cubicBezTo>
                  <a:cubicBezTo>
                    <a:pt x="52" y="547"/>
                    <a:pt x="35" y="568"/>
                    <a:pt x="18" y="568"/>
                  </a:cubicBezTo>
                  <a:cubicBezTo>
                    <a:pt x="1" y="547"/>
                    <a:pt x="1" y="547"/>
                    <a:pt x="1" y="530"/>
                  </a:cubicBezTo>
                  <a:lnTo>
                    <a:pt x="1" y="462"/>
                  </a:lnTo>
                  <a:lnTo>
                    <a:pt x="1" y="284"/>
                  </a:lnTo>
                  <a:cubicBezTo>
                    <a:pt x="1" y="251"/>
                    <a:pt x="1" y="212"/>
                    <a:pt x="18" y="179"/>
                  </a:cubicBezTo>
                  <a:lnTo>
                    <a:pt x="18" y="107"/>
                  </a:lnTo>
                  <a:cubicBezTo>
                    <a:pt x="18" y="56"/>
                    <a:pt x="35" y="18"/>
                    <a:pt x="35" y="18"/>
                  </a:cubicBezTo>
                  <a:cubicBezTo>
                    <a:pt x="35" y="1"/>
                    <a:pt x="35" y="1"/>
                    <a:pt x="52" y="1"/>
                  </a:cubicBezTo>
                  <a:cubicBezTo>
                    <a:pt x="73" y="1"/>
                    <a:pt x="73" y="1"/>
                    <a:pt x="73" y="1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-1488239" y="3950587"/>
              <a:ext cx="9941" cy="50818"/>
            </a:xfrm>
            <a:custGeom>
              <a:rect b="b" l="l" r="r" t="t"/>
              <a:pathLst>
                <a:path extrusionOk="0" h="547" w="107">
                  <a:moveTo>
                    <a:pt x="106" y="34"/>
                  </a:moveTo>
                  <a:lnTo>
                    <a:pt x="106" y="106"/>
                  </a:lnTo>
                  <a:lnTo>
                    <a:pt x="106" y="195"/>
                  </a:lnTo>
                  <a:lnTo>
                    <a:pt x="106" y="284"/>
                  </a:lnTo>
                  <a:cubicBezTo>
                    <a:pt x="90" y="352"/>
                    <a:pt x="90" y="407"/>
                    <a:pt x="90" y="458"/>
                  </a:cubicBezTo>
                  <a:cubicBezTo>
                    <a:pt x="73" y="496"/>
                    <a:pt x="73" y="530"/>
                    <a:pt x="73" y="530"/>
                  </a:cubicBezTo>
                  <a:cubicBezTo>
                    <a:pt x="56" y="547"/>
                    <a:pt x="56" y="547"/>
                    <a:pt x="34" y="547"/>
                  </a:cubicBezTo>
                  <a:cubicBezTo>
                    <a:pt x="18" y="547"/>
                    <a:pt x="18" y="530"/>
                    <a:pt x="18" y="530"/>
                  </a:cubicBezTo>
                  <a:cubicBezTo>
                    <a:pt x="18" y="530"/>
                    <a:pt x="1" y="496"/>
                    <a:pt x="1" y="441"/>
                  </a:cubicBezTo>
                  <a:cubicBezTo>
                    <a:pt x="1" y="407"/>
                    <a:pt x="18" y="335"/>
                    <a:pt x="18" y="284"/>
                  </a:cubicBezTo>
                  <a:cubicBezTo>
                    <a:pt x="18" y="246"/>
                    <a:pt x="18" y="212"/>
                    <a:pt x="34" y="178"/>
                  </a:cubicBezTo>
                  <a:lnTo>
                    <a:pt x="34" y="106"/>
                  </a:lnTo>
                  <a:cubicBezTo>
                    <a:pt x="56" y="55"/>
                    <a:pt x="56" y="34"/>
                    <a:pt x="56" y="34"/>
                  </a:cubicBezTo>
                  <a:cubicBezTo>
                    <a:pt x="56" y="17"/>
                    <a:pt x="73" y="0"/>
                    <a:pt x="90" y="17"/>
                  </a:cubicBezTo>
                  <a:cubicBezTo>
                    <a:pt x="106" y="17"/>
                    <a:pt x="106" y="17"/>
                    <a:pt x="106" y="3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-1063670" y="3686555"/>
              <a:ext cx="11520" cy="190543"/>
            </a:xfrm>
            <a:custGeom>
              <a:rect b="b" l="l" r="r" t="t"/>
              <a:pathLst>
                <a:path extrusionOk="0" h="2051" w="124">
                  <a:moveTo>
                    <a:pt x="124" y="39"/>
                  </a:moveTo>
                  <a:cubicBezTo>
                    <a:pt x="124" y="39"/>
                    <a:pt x="107" y="161"/>
                    <a:pt x="107" y="335"/>
                  </a:cubicBezTo>
                  <a:cubicBezTo>
                    <a:pt x="107" y="530"/>
                    <a:pt x="107" y="780"/>
                    <a:pt x="90" y="1025"/>
                  </a:cubicBezTo>
                  <a:cubicBezTo>
                    <a:pt x="90" y="1271"/>
                    <a:pt x="90" y="1521"/>
                    <a:pt x="73" y="1712"/>
                  </a:cubicBezTo>
                  <a:lnTo>
                    <a:pt x="73" y="2012"/>
                  </a:lnTo>
                  <a:cubicBezTo>
                    <a:pt x="73" y="2029"/>
                    <a:pt x="56" y="2050"/>
                    <a:pt x="39" y="2050"/>
                  </a:cubicBezTo>
                  <a:cubicBezTo>
                    <a:pt x="18" y="2029"/>
                    <a:pt x="18" y="2029"/>
                    <a:pt x="18" y="2012"/>
                  </a:cubicBezTo>
                  <a:cubicBezTo>
                    <a:pt x="18" y="2012"/>
                    <a:pt x="1" y="1889"/>
                    <a:pt x="1" y="1695"/>
                  </a:cubicBezTo>
                  <a:lnTo>
                    <a:pt x="1" y="1025"/>
                  </a:lnTo>
                  <a:cubicBezTo>
                    <a:pt x="18" y="903"/>
                    <a:pt x="18" y="780"/>
                    <a:pt x="18" y="653"/>
                  </a:cubicBezTo>
                  <a:cubicBezTo>
                    <a:pt x="39" y="530"/>
                    <a:pt x="39" y="424"/>
                    <a:pt x="39" y="335"/>
                  </a:cubicBezTo>
                  <a:cubicBezTo>
                    <a:pt x="56" y="250"/>
                    <a:pt x="56" y="161"/>
                    <a:pt x="56" y="106"/>
                  </a:cubicBezTo>
                  <a:cubicBezTo>
                    <a:pt x="73" y="55"/>
                    <a:pt x="73" y="39"/>
                    <a:pt x="73" y="39"/>
                  </a:cubicBezTo>
                  <a:cubicBezTo>
                    <a:pt x="73" y="17"/>
                    <a:pt x="90" y="0"/>
                    <a:pt x="90" y="0"/>
                  </a:cubicBezTo>
                  <a:cubicBezTo>
                    <a:pt x="107" y="0"/>
                    <a:pt x="124" y="17"/>
                    <a:pt x="124" y="39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-1081786" y="3722788"/>
              <a:ext cx="9941" cy="111390"/>
            </a:xfrm>
            <a:custGeom>
              <a:rect b="b" l="l" r="r" t="t"/>
              <a:pathLst>
                <a:path extrusionOk="0" h="1199" w="107">
                  <a:moveTo>
                    <a:pt x="107" y="34"/>
                  </a:moveTo>
                  <a:lnTo>
                    <a:pt x="107" y="212"/>
                  </a:lnTo>
                  <a:lnTo>
                    <a:pt x="107" y="390"/>
                  </a:lnTo>
                  <a:cubicBezTo>
                    <a:pt x="107" y="458"/>
                    <a:pt x="107" y="530"/>
                    <a:pt x="90" y="602"/>
                  </a:cubicBezTo>
                  <a:cubicBezTo>
                    <a:pt x="90" y="741"/>
                    <a:pt x="90" y="881"/>
                    <a:pt x="73" y="987"/>
                  </a:cubicBezTo>
                  <a:cubicBezTo>
                    <a:pt x="73" y="1093"/>
                    <a:pt x="56" y="1165"/>
                    <a:pt x="56" y="1165"/>
                  </a:cubicBezTo>
                  <a:cubicBezTo>
                    <a:pt x="56" y="1182"/>
                    <a:pt x="56" y="1199"/>
                    <a:pt x="39" y="1182"/>
                  </a:cubicBezTo>
                  <a:cubicBezTo>
                    <a:pt x="22" y="1182"/>
                    <a:pt x="1" y="1182"/>
                    <a:pt x="1" y="1165"/>
                  </a:cubicBezTo>
                  <a:lnTo>
                    <a:pt x="1" y="987"/>
                  </a:lnTo>
                  <a:cubicBezTo>
                    <a:pt x="1" y="881"/>
                    <a:pt x="1" y="741"/>
                    <a:pt x="22" y="602"/>
                  </a:cubicBezTo>
                  <a:lnTo>
                    <a:pt x="22" y="390"/>
                  </a:lnTo>
                  <a:cubicBezTo>
                    <a:pt x="22" y="318"/>
                    <a:pt x="39" y="263"/>
                    <a:pt x="39" y="212"/>
                  </a:cubicBezTo>
                  <a:cubicBezTo>
                    <a:pt x="39" y="106"/>
                    <a:pt x="56" y="34"/>
                    <a:pt x="56" y="34"/>
                  </a:cubicBezTo>
                  <a:cubicBezTo>
                    <a:pt x="56" y="17"/>
                    <a:pt x="73" y="0"/>
                    <a:pt x="73" y="0"/>
                  </a:cubicBezTo>
                  <a:cubicBezTo>
                    <a:pt x="90" y="0"/>
                    <a:pt x="107" y="17"/>
                    <a:pt x="107" y="3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-1635770" y="3808166"/>
              <a:ext cx="157470" cy="116128"/>
            </a:xfrm>
            <a:custGeom>
              <a:rect b="b" l="l" r="r" t="t"/>
              <a:pathLst>
                <a:path extrusionOk="0" h="1250" w="1695">
                  <a:moveTo>
                    <a:pt x="55" y="0"/>
                  </a:moveTo>
                  <a:cubicBezTo>
                    <a:pt x="55" y="0"/>
                    <a:pt x="72" y="17"/>
                    <a:pt x="123" y="34"/>
                  </a:cubicBezTo>
                  <a:cubicBezTo>
                    <a:pt x="178" y="68"/>
                    <a:pt x="246" y="106"/>
                    <a:pt x="318" y="157"/>
                  </a:cubicBezTo>
                  <a:cubicBezTo>
                    <a:pt x="479" y="246"/>
                    <a:pt x="691" y="386"/>
                    <a:pt x="902" y="547"/>
                  </a:cubicBezTo>
                  <a:cubicBezTo>
                    <a:pt x="1114" y="686"/>
                    <a:pt x="1305" y="864"/>
                    <a:pt x="1449" y="987"/>
                  </a:cubicBezTo>
                  <a:cubicBezTo>
                    <a:pt x="1517" y="1038"/>
                    <a:pt x="1572" y="1093"/>
                    <a:pt x="1622" y="1127"/>
                  </a:cubicBezTo>
                  <a:cubicBezTo>
                    <a:pt x="1661" y="1182"/>
                    <a:pt x="1678" y="1199"/>
                    <a:pt x="1678" y="1199"/>
                  </a:cubicBezTo>
                  <a:cubicBezTo>
                    <a:pt x="1694" y="1199"/>
                    <a:pt x="1694" y="1216"/>
                    <a:pt x="1678" y="1233"/>
                  </a:cubicBezTo>
                  <a:cubicBezTo>
                    <a:pt x="1678" y="1233"/>
                    <a:pt x="1661" y="1250"/>
                    <a:pt x="1644" y="1233"/>
                  </a:cubicBezTo>
                  <a:cubicBezTo>
                    <a:pt x="1644" y="1233"/>
                    <a:pt x="1555" y="1144"/>
                    <a:pt x="1394" y="1038"/>
                  </a:cubicBezTo>
                  <a:cubicBezTo>
                    <a:pt x="1326" y="970"/>
                    <a:pt x="1237" y="915"/>
                    <a:pt x="1148" y="826"/>
                  </a:cubicBezTo>
                  <a:cubicBezTo>
                    <a:pt x="1059" y="758"/>
                    <a:pt x="953" y="686"/>
                    <a:pt x="847" y="614"/>
                  </a:cubicBezTo>
                  <a:cubicBezTo>
                    <a:pt x="758" y="547"/>
                    <a:pt x="653" y="458"/>
                    <a:pt x="547" y="403"/>
                  </a:cubicBezTo>
                  <a:cubicBezTo>
                    <a:pt x="458" y="335"/>
                    <a:pt x="373" y="263"/>
                    <a:pt x="284" y="212"/>
                  </a:cubicBezTo>
                  <a:cubicBezTo>
                    <a:pt x="123" y="106"/>
                    <a:pt x="17" y="34"/>
                    <a:pt x="17" y="34"/>
                  </a:cubicBezTo>
                  <a:cubicBezTo>
                    <a:pt x="17" y="34"/>
                    <a:pt x="0" y="17"/>
                    <a:pt x="17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-1581514" y="3814391"/>
              <a:ext cx="57135" cy="43014"/>
            </a:xfrm>
            <a:custGeom>
              <a:rect b="b" l="l" r="r" t="t"/>
              <a:pathLst>
                <a:path extrusionOk="0" h="463" w="615">
                  <a:moveTo>
                    <a:pt x="35" y="1"/>
                  </a:moveTo>
                  <a:cubicBezTo>
                    <a:pt x="35" y="1"/>
                    <a:pt x="69" y="18"/>
                    <a:pt x="124" y="56"/>
                  </a:cubicBezTo>
                  <a:cubicBezTo>
                    <a:pt x="157" y="73"/>
                    <a:pt x="191" y="107"/>
                    <a:pt x="213" y="124"/>
                  </a:cubicBezTo>
                  <a:cubicBezTo>
                    <a:pt x="246" y="145"/>
                    <a:pt x="280" y="162"/>
                    <a:pt x="318" y="196"/>
                  </a:cubicBezTo>
                  <a:cubicBezTo>
                    <a:pt x="386" y="251"/>
                    <a:pt x="458" y="302"/>
                    <a:pt x="509" y="336"/>
                  </a:cubicBezTo>
                  <a:cubicBezTo>
                    <a:pt x="564" y="374"/>
                    <a:pt x="598" y="408"/>
                    <a:pt x="598" y="408"/>
                  </a:cubicBezTo>
                  <a:cubicBezTo>
                    <a:pt x="598" y="408"/>
                    <a:pt x="615" y="424"/>
                    <a:pt x="598" y="441"/>
                  </a:cubicBezTo>
                  <a:cubicBezTo>
                    <a:pt x="581" y="463"/>
                    <a:pt x="581" y="463"/>
                    <a:pt x="564" y="441"/>
                  </a:cubicBezTo>
                  <a:cubicBezTo>
                    <a:pt x="564" y="441"/>
                    <a:pt x="530" y="424"/>
                    <a:pt x="475" y="391"/>
                  </a:cubicBezTo>
                  <a:cubicBezTo>
                    <a:pt x="424" y="357"/>
                    <a:pt x="352" y="319"/>
                    <a:pt x="280" y="268"/>
                  </a:cubicBezTo>
                  <a:cubicBezTo>
                    <a:pt x="246" y="230"/>
                    <a:pt x="213" y="213"/>
                    <a:pt x="174" y="179"/>
                  </a:cubicBezTo>
                  <a:cubicBezTo>
                    <a:pt x="141" y="162"/>
                    <a:pt x="107" y="145"/>
                    <a:pt x="85" y="124"/>
                  </a:cubicBezTo>
                  <a:cubicBezTo>
                    <a:pt x="35" y="73"/>
                    <a:pt x="1" y="56"/>
                    <a:pt x="1" y="56"/>
                  </a:cubicBezTo>
                  <a:lnTo>
                    <a:pt x="1" y="18"/>
                  </a:lnTo>
                  <a:cubicBezTo>
                    <a:pt x="18" y="1"/>
                    <a:pt x="18" y="1"/>
                    <a:pt x="35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-1432311" y="3678287"/>
              <a:ext cx="331012" cy="8361"/>
            </a:xfrm>
            <a:custGeom>
              <a:rect b="b" l="l" r="r" t="t"/>
              <a:pathLst>
                <a:path extrusionOk="0" h="90" w="3563">
                  <a:moveTo>
                    <a:pt x="3528" y="56"/>
                  </a:moveTo>
                  <a:cubicBezTo>
                    <a:pt x="3528" y="56"/>
                    <a:pt x="3316" y="72"/>
                    <a:pt x="2982" y="72"/>
                  </a:cubicBezTo>
                  <a:lnTo>
                    <a:pt x="2419" y="72"/>
                  </a:lnTo>
                  <a:cubicBezTo>
                    <a:pt x="2224" y="72"/>
                    <a:pt x="1995" y="89"/>
                    <a:pt x="1783" y="89"/>
                  </a:cubicBezTo>
                  <a:cubicBezTo>
                    <a:pt x="1338" y="89"/>
                    <a:pt x="898" y="89"/>
                    <a:pt x="563" y="72"/>
                  </a:cubicBezTo>
                  <a:lnTo>
                    <a:pt x="17" y="72"/>
                  </a:lnTo>
                  <a:cubicBezTo>
                    <a:pt x="0" y="72"/>
                    <a:pt x="0" y="56"/>
                    <a:pt x="0" y="39"/>
                  </a:cubicBezTo>
                  <a:cubicBezTo>
                    <a:pt x="0" y="39"/>
                    <a:pt x="0" y="22"/>
                    <a:pt x="17" y="22"/>
                  </a:cubicBezTo>
                  <a:cubicBezTo>
                    <a:pt x="17" y="22"/>
                    <a:pt x="246" y="22"/>
                    <a:pt x="563" y="0"/>
                  </a:cubicBezTo>
                  <a:lnTo>
                    <a:pt x="1783" y="0"/>
                  </a:lnTo>
                  <a:lnTo>
                    <a:pt x="2419" y="0"/>
                  </a:lnTo>
                  <a:lnTo>
                    <a:pt x="2982" y="0"/>
                  </a:lnTo>
                  <a:cubicBezTo>
                    <a:pt x="3316" y="0"/>
                    <a:pt x="3528" y="22"/>
                    <a:pt x="3528" y="22"/>
                  </a:cubicBezTo>
                  <a:cubicBezTo>
                    <a:pt x="3545" y="22"/>
                    <a:pt x="3562" y="22"/>
                    <a:pt x="3562" y="39"/>
                  </a:cubicBezTo>
                  <a:cubicBezTo>
                    <a:pt x="3562" y="56"/>
                    <a:pt x="3545" y="56"/>
                    <a:pt x="3528" y="56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-1347397" y="3694824"/>
              <a:ext cx="142977" cy="8361"/>
            </a:xfrm>
            <a:custGeom>
              <a:rect b="b" l="l" r="r" t="t"/>
              <a:pathLst>
                <a:path extrusionOk="0" h="90" w="1539">
                  <a:moveTo>
                    <a:pt x="1466" y="17"/>
                  </a:moveTo>
                  <a:lnTo>
                    <a:pt x="1505" y="17"/>
                  </a:lnTo>
                  <a:lnTo>
                    <a:pt x="1505" y="55"/>
                  </a:lnTo>
                  <a:cubicBezTo>
                    <a:pt x="1377" y="72"/>
                    <a:pt x="1255" y="89"/>
                    <a:pt x="1132" y="89"/>
                  </a:cubicBezTo>
                  <a:lnTo>
                    <a:pt x="763" y="89"/>
                  </a:lnTo>
                  <a:lnTo>
                    <a:pt x="22" y="55"/>
                  </a:lnTo>
                  <a:cubicBezTo>
                    <a:pt x="1" y="55"/>
                    <a:pt x="1" y="55"/>
                    <a:pt x="1" y="34"/>
                  </a:cubicBezTo>
                  <a:cubicBezTo>
                    <a:pt x="1" y="17"/>
                    <a:pt x="1" y="17"/>
                    <a:pt x="22" y="0"/>
                  </a:cubicBezTo>
                  <a:lnTo>
                    <a:pt x="391" y="0"/>
                  </a:lnTo>
                  <a:lnTo>
                    <a:pt x="763" y="0"/>
                  </a:lnTo>
                  <a:cubicBezTo>
                    <a:pt x="886" y="0"/>
                    <a:pt x="1009" y="17"/>
                    <a:pt x="1132" y="17"/>
                  </a:cubicBezTo>
                  <a:cubicBezTo>
                    <a:pt x="1255" y="17"/>
                    <a:pt x="1377" y="17"/>
                    <a:pt x="1505" y="0"/>
                  </a:cubicBezTo>
                  <a:lnTo>
                    <a:pt x="1505" y="0"/>
                  </a:lnTo>
                  <a:cubicBezTo>
                    <a:pt x="1521" y="0"/>
                    <a:pt x="1521" y="17"/>
                    <a:pt x="1538" y="34"/>
                  </a:cubicBezTo>
                  <a:cubicBezTo>
                    <a:pt x="1538" y="55"/>
                    <a:pt x="1521" y="55"/>
                    <a:pt x="1505" y="55"/>
                  </a:cubicBezTo>
                  <a:lnTo>
                    <a:pt x="1466" y="72"/>
                  </a:lnTo>
                  <a:cubicBezTo>
                    <a:pt x="1449" y="72"/>
                    <a:pt x="1449" y="55"/>
                    <a:pt x="1449" y="34"/>
                  </a:cubicBezTo>
                  <a:cubicBezTo>
                    <a:pt x="1449" y="34"/>
                    <a:pt x="1449" y="17"/>
                    <a:pt x="1466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-1396543" y="3862050"/>
              <a:ext cx="290506" cy="13099"/>
            </a:xfrm>
            <a:custGeom>
              <a:rect b="b" l="l" r="r" t="t"/>
              <a:pathLst>
                <a:path extrusionOk="0" h="141" w="3127">
                  <a:moveTo>
                    <a:pt x="3092" y="140"/>
                  </a:moveTo>
                  <a:cubicBezTo>
                    <a:pt x="3092" y="140"/>
                    <a:pt x="2898" y="140"/>
                    <a:pt x="2614" y="123"/>
                  </a:cubicBezTo>
                  <a:cubicBezTo>
                    <a:pt x="2474" y="123"/>
                    <a:pt x="2313" y="123"/>
                    <a:pt x="2118" y="106"/>
                  </a:cubicBezTo>
                  <a:cubicBezTo>
                    <a:pt x="1945" y="106"/>
                    <a:pt x="1750" y="106"/>
                    <a:pt x="1572" y="89"/>
                  </a:cubicBezTo>
                  <a:lnTo>
                    <a:pt x="1009" y="89"/>
                  </a:lnTo>
                  <a:lnTo>
                    <a:pt x="513" y="89"/>
                  </a:lnTo>
                  <a:cubicBezTo>
                    <a:pt x="233" y="106"/>
                    <a:pt x="39" y="106"/>
                    <a:pt x="39" y="106"/>
                  </a:cubicBezTo>
                  <a:cubicBezTo>
                    <a:pt x="22" y="106"/>
                    <a:pt x="0" y="89"/>
                    <a:pt x="0" y="89"/>
                  </a:cubicBezTo>
                  <a:cubicBezTo>
                    <a:pt x="0" y="72"/>
                    <a:pt x="22" y="56"/>
                    <a:pt x="39" y="56"/>
                  </a:cubicBezTo>
                  <a:cubicBezTo>
                    <a:pt x="39" y="56"/>
                    <a:pt x="89" y="56"/>
                    <a:pt x="161" y="34"/>
                  </a:cubicBezTo>
                  <a:cubicBezTo>
                    <a:pt x="250" y="34"/>
                    <a:pt x="373" y="34"/>
                    <a:pt x="513" y="17"/>
                  </a:cubicBezTo>
                  <a:cubicBezTo>
                    <a:pt x="797" y="0"/>
                    <a:pt x="1186" y="0"/>
                    <a:pt x="1572" y="17"/>
                  </a:cubicBezTo>
                  <a:cubicBezTo>
                    <a:pt x="1767" y="17"/>
                    <a:pt x="1945" y="17"/>
                    <a:pt x="2139" y="34"/>
                  </a:cubicBezTo>
                  <a:cubicBezTo>
                    <a:pt x="2313" y="34"/>
                    <a:pt x="2474" y="56"/>
                    <a:pt x="2614" y="72"/>
                  </a:cubicBezTo>
                  <a:cubicBezTo>
                    <a:pt x="2754" y="72"/>
                    <a:pt x="2881" y="89"/>
                    <a:pt x="2965" y="89"/>
                  </a:cubicBezTo>
                  <a:cubicBezTo>
                    <a:pt x="3054" y="89"/>
                    <a:pt x="3092" y="106"/>
                    <a:pt x="3092" y="106"/>
                  </a:cubicBezTo>
                  <a:cubicBezTo>
                    <a:pt x="3109" y="106"/>
                    <a:pt x="3126" y="106"/>
                    <a:pt x="3126" y="123"/>
                  </a:cubicBezTo>
                  <a:cubicBezTo>
                    <a:pt x="3126" y="140"/>
                    <a:pt x="3109" y="140"/>
                    <a:pt x="3092" y="14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-1614588" y="3637316"/>
              <a:ext cx="133129" cy="142977"/>
            </a:xfrm>
            <a:custGeom>
              <a:rect b="b" l="l" r="r" t="t"/>
              <a:pathLst>
                <a:path extrusionOk="0" h="1539" w="1433">
                  <a:moveTo>
                    <a:pt x="1433" y="56"/>
                  </a:moveTo>
                  <a:cubicBezTo>
                    <a:pt x="1433" y="56"/>
                    <a:pt x="1416" y="56"/>
                    <a:pt x="1416" y="73"/>
                  </a:cubicBezTo>
                  <a:cubicBezTo>
                    <a:pt x="1394" y="90"/>
                    <a:pt x="1394" y="107"/>
                    <a:pt x="1378" y="124"/>
                  </a:cubicBezTo>
                  <a:cubicBezTo>
                    <a:pt x="1344" y="179"/>
                    <a:pt x="1289" y="230"/>
                    <a:pt x="1238" y="302"/>
                  </a:cubicBezTo>
                  <a:cubicBezTo>
                    <a:pt x="1166" y="374"/>
                    <a:pt x="1098" y="463"/>
                    <a:pt x="1009" y="547"/>
                  </a:cubicBezTo>
                  <a:cubicBezTo>
                    <a:pt x="937" y="619"/>
                    <a:pt x="848" y="725"/>
                    <a:pt x="759" y="814"/>
                  </a:cubicBezTo>
                  <a:cubicBezTo>
                    <a:pt x="585" y="992"/>
                    <a:pt x="408" y="1166"/>
                    <a:pt x="268" y="1310"/>
                  </a:cubicBezTo>
                  <a:cubicBezTo>
                    <a:pt x="145" y="1450"/>
                    <a:pt x="39" y="1522"/>
                    <a:pt x="39" y="1522"/>
                  </a:cubicBezTo>
                  <a:cubicBezTo>
                    <a:pt x="39" y="1538"/>
                    <a:pt x="18" y="1538"/>
                    <a:pt x="1" y="1522"/>
                  </a:cubicBezTo>
                  <a:lnTo>
                    <a:pt x="1" y="1483"/>
                  </a:lnTo>
                  <a:cubicBezTo>
                    <a:pt x="1" y="1483"/>
                    <a:pt x="90" y="1394"/>
                    <a:pt x="213" y="1255"/>
                  </a:cubicBezTo>
                  <a:cubicBezTo>
                    <a:pt x="357" y="1115"/>
                    <a:pt x="513" y="937"/>
                    <a:pt x="691" y="759"/>
                  </a:cubicBezTo>
                  <a:cubicBezTo>
                    <a:pt x="780" y="653"/>
                    <a:pt x="865" y="569"/>
                    <a:pt x="954" y="480"/>
                  </a:cubicBezTo>
                  <a:cubicBezTo>
                    <a:pt x="1043" y="408"/>
                    <a:pt x="1115" y="319"/>
                    <a:pt x="1183" y="251"/>
                  </a:cubicBezTo>
                  <a:cubicBezTo>
                    <a:pt x="1255" y="196"/>
                    <a:pt x="1289" y="124"/>
                    <a:pt x="1327" y="90"/>
                  </a:cubicBezTo>
                  <a:cubicBezTo>
                    <a:pt x="1344" y="73"/>
                    <a:pt x="1361" y="56"/>
                    <a:pt x="1361" y="39"/>
                  </a:cubicBezTo>
                  <a:cubicBezTo>
                    <a:pt x="1378" y="39"/>
                    <a:pt x="1378" y="18"/>
                    <a:pt x="1378" y="18"/>
                  </a:cubicBezTo>
                  <a:cubicBezTo>
                    <a:pt x="1394" y="18"/>
                    <a:pt x="1416" y="1"/>
                    <a:pt x="1416" y="18"/>
                  </a:cubicBezTo>
                  <a:cubicBezTo>
                    <a:pt x="1433" y="18"/>
                    <a:pt x="1433" y="39"/>
                    <a:pt x="1433" y="56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3" name="Google Shape;1153;p34"/>
          <p:cNvGrpSpPr/>
          <p:nvPr/>
        </p:nvGrpSpPr>
        <p:grpSpPr>
          <a:xfrm>
            <a:off x="3872481" y="2494230"/>
            <a:ext cx="403241" cy="607719"/>
            <a:chOff x="3423406" y="2496155"/>
            <a:chExt cx="403241" cy="607719"/>
          </a:xfrm>
        </p:grpSpPr>
        <p:sp>
          <p:nvSpPr>
            <p:cNvPr id="1154" name="Google Shape;1154;p34"/>
            <p:cNvSpPr/>
            <p:nvPr/>
          </p:nvSpPr>
          <p:spPr>
            <a:xfrm>
              <a:off x="3443102" y="2561131"/>
              <a:ext cx="326274" cy="430975"/>
            </a:xfrm>
            <a:custGeom>
              <a:rect b="b" l="l" r="r" t="t"/>
              <a:pathLst>
                <a:path extrusionOk="0" h="4639" w="3512">
                  <a:moveTo>
                    <a:pt x="881" y="4482"/>
                  </a:moveTo>
                  <a:cubicBezTo>
                    <a:pt x="1008" y="4287"/>
                    <a:pt x="970" y="4041"/>
                    <a:pt x="864" y="3830"/>
                  </a:cubicBezTo>
                  <a:cubicBezTo>
                    <a:pt x="775" y="3635"/>
                    <a:pt x="619" y="3457"/>
                    <a:pt x="496" y="3283"/>
                  </a:cubicBezTo>
                  <a:cubicBezTo>
                    <a:pt x="212" y="2877"/>
                    <a:pt x="17" y="2398"/>
                    <a:pt x="0" y="1924"/>
                  </a:cubicBezTo>
                  <a:cubicBezTo>
                    <a:pt x="0" y="1428"/>
                    <a:pt x="178" y="916"/>
                    <a:pt x="530" y="581"/>
                  </a:cubicBezTo>
                  <a:cubicBezTo>
                    <a:pt x="813" y="318"/>
                    <a:pt x="1182" y="174"/>
                    <a:pt x="1572" y="86"/>
                  </a:cubicBezTo>
                  <a:cubicBezTo>
                    <a:pt x="2012" y="1"/>
                    <a:pt x="3511" y="191"/>
                    <a:pt x="3511" y="1534"/>
                  </a:cubicBezTo>
                  <a:cubicBezTo>
                    <a:pt x="3511" y="2203"/>
                    <a:pt x="3249" y="2877"/>
                    <a:pt x="2770" y="3334"/>
                  </a:cubicBezTo>
                  <a:cubicBezTo>
                    <a:pt x="2647" y="3440"/>
                    <a:pt x="2508" y="3563"/>
                    <a:pt x="2419" y="3707"/>
                  </a:cubicBezTo>
                  <a:cubicBezTo>
                    <a:pt x="2279" y="3953"/>
                    <a:pt x="2296" y="4253"/>
                    <a:pt x="2330" y="4516"/>
                  </a:cubicBezTo>
                  <a:cubicBezTo>
                    <a:pt x="2330" y="4516"/>
                    <a:pt x="2029" y="4639"/>
                    <a:pt x="1572" y="4639"/>
                  </a:cubicBezTo>
                  <a:cubicBezTo>
                    <a:pt x="1114" y="4622"/>
                    <a:pt x="881" y="4482"/>
                    <a:pt x="881" y="4482"/>
                  </a:cubicBezTo>
                  <a:close/>
                </a:path>
              </a:pathLst>
            </a:custGeom>
            <a:solidFill>
              <a:srgbClr val="E7C8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3423406" y="2552863"/>
              <a:ext cx="31215" cy="44222"/>
            </a:xfrm>
            <a:custGeom>
              <a:rect b="b" l="l" r="r" t="t"/>
              <a:pathLst>
                <a:path extrusionOk="0" h="476" w="336">
                  <a:moveTo>
                    <a:pt x="229" y="458"/>
                  </a:moveTo>
                  <a:cubicBezTo>
                    <a:pt x="229" y="458"/>
                    <a:pt x="212" y="441"/>
                    <a:pt x="178" y="407"/>
                  </a:cubicBezTo>
                  <a:cubicBezTo>
                    <a:pt x="140" y="386"/>
                    <a:pt x="106" y="335"/>
                    <a:pt x="72" y="280"/>
                  </a:cubicBezTo>
                  <a:cubicBezTo>
                    <a:pt x="34" y="230"/>
                    <a:pt x="17" y="175"/>
                    <a:pt x="17" y="141"/>
                  </a:cubicBezTo>
                  <a:cubicBezTo>
                    <a:pt x="0" y="90"/>
                    <a:pt x="0" y="52"/>
                    <a:pt x="0" y="52"/>
                  </a:cubicBezTo>
                  <a:cubicBezTo>
                    <a:pt x="0" y="18"/>
                    <a:pt x="34" y="1"/>
                    <a:pt x="72" y="1"/>
                  </a:cubicBezTo>
                  <a:cubicBezTo>
                    <a:pt x="89" y="1"/>
                    <a:pt x="89" y="1"/>
                    <a:pt x="106" y="18"/>
                  </a:cubicBezTo>
                  <a:cubicBezTo>
                    <a:pt x="106" y="18"/>
                    <a:pt x="123" y="35"/>
                    <a:pt x="161" y="69"/>
                  </a:cubicBezTo>
                  <a:cubicBezTo>
                    <a:pt x="178" y="107"/>
                    <a:pt x="212" y="158"/>
                    <a:pt x="229" y="196"/>
                  </a:cubicBezTo>
                  <a:cubicBezTo>
                    <a:pt x="267" y="247"/>
                    <a:pt x="284" y="280"/>
                    <a:pt x="301" y="335"/>
                  </a:cubicBezTo>
                  <a:cubicBezTo>
                    <a:pt x="318" y="369"/>
                    <a:pt x="318" y="386"/>
                    <a:pt x="318" y="386"/>
                  </a:cubicBezTo>
                  <a:cubicBezTo>
                    <a:pt x="335" y="424"/>
                    <a:pt x="301" y="458"/>
                    <a:pt x="284" y="458"/>
                  </a:cubicBezTo>
                  <a:cubicBezTo>
                    <a:pt x="267" y="475"/>
                    <a:pt x="246" y="458"/>
                    <a:pt x="229" y="45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3729895" y="2523412"/>
              <a:ext cx="31215" cy="45708"/>
            </a:xfrm>
            <a:custGeom>
              <a:rect b="b" l="l" r="r" t="t"/>
              <a:pathLst>
                <a:path extrusionOk="0" h="492" w="336">
                  <a:moveTo>
                    <a:pt x="18" y="407"/>
                  </a:moveTo>
                  <a:cubicBezTo>
                    <a:pt x="18" y="407"/>
                    <a:pt x="18" y="386"/>
                    <a:pt x="39" y="335"/>
                  </a:cubicBezTo>
                  <a:cubicBezTo>
                    <a:pt x="39" y="301"/>
                    <a:pt x="73" y="246"/>
                    <a:pt x="90" y="195"/>
                  </a:cubicBezTo>
                  <a:cubicBezTo>
                    <a:pt x="124" y="157"/>
                    <a:pt x="162" y="106"/>
                    <a:pt x="179" y="68"/>
                  </a:cubicBezTo>
                  <a:cubicBezTo>
                    <a:pt x="213" y="51"/>
                    <a:pt x="251" y="34"/>
                    <a:pt x="251" y="34"/>
                  </a:cubicBezTo>
                  <a:cubicBezTo>
                    <a:pt x="268" y="0"/>
                    <a:pt x="302" y="17"/>
                    <a:pt x="336" y="51"/>
                  </a:cubicBezTo>
                  <a:lnTo>
                    <a:pt x="336" y="89"/>
                  </a:lnTo>
                  <a:cubicBezTo>
                    <a:pt x="336" y="89"/>
                    <a:pt x="336" y="123"/>
                    <a:pt x="319" y="157"/>
                  </a:cubicBezTo>
                  <a:cubicBezTo>
                    <a:pt x="302" y="195"/>
                    <a:pt x="285" y="246"/>
                    <a:pt x="251" y="301"/>
                  </a:cubicBezTo>
                  <a:cubicBezTo>
                    <a:pt x="230" y="352"/>
                    <a:pt x="196" y="386"/>
                    <a:pt x="162" y="424"/>
                  </a:cubicBezTo>
                  <a:cubicBezTo>
                    <a:pt x="124" y="458"/>
                    <a:pt x="107" y="475"/>
                    <a:pt x="107" y="475"/>
                  </a:cubicBezTo>
                  <a:cubicBezTo>
                    <a:pt x="73" y="492"/>
                    <a:pt x="39" y="475"/>
                    <a:pt x="18" y="458"/>
                  </a:cubicBezTo>
                  <a:cubicBezTo>
                    <a:pt x="18" y="441"/>
                    <a:pt x="1" y="424"/>
                    <a:pt x="18" y="40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3508785" y="2979012"/>
              <a:ext cx="167317" cy="105166"/>
            </a:xfrm>
            <a:custGeom>
              <a:rect b="b" l="l" r="r" t="t"/>
              <a:pathLst>
                <a:path extrusionOk="0" h="1132" w="1801">
                  <a:moveTo>
                    <a:pt x="157" y="1"/>
                  </a:moveTo>
                  <a:cubicBezTo>
                    <a:pt x="89" y="18"/>
                    <a:pt x="34" y="90"/>
                    <a:pt x="17" y="162"/>
                  </a:cubicBezTo>
                  <a:cubicBezTo>
                    <a:pt x="1" y="247"/>
                    <a:pt x="1" y="319"/>
                    <a:pt x="17" y="391"/>
                  </a:cubicBezTo>
                  <a:cubicBezTo>
                    <a:pt x="17" y="441"/>
                    <a:pt x="17" y="480"/>
                    <a:pt x="34" y="513"/>
                  </a:cubicBezTo>
                  <a:cubicBezTo>
                    <a:pt x="51" y="547"/>
                    <a:pt x="89" y="564"/>
                    <a:pt x="123" y="564"/>
                  </a:cubicBezTo>
                  <a:cubicBezTo>
                    <a:pt x="68" y="585"/>
                    <a:pt x="34" y="636"/>
                    <a:pt x="17" y="691"/>
                  </a:cubicBezTo>
                  <a:cubicBezTo>
                    <a:pt x="17" y="742"/>
                    <a:pt x="17" y="797"/>
                    <a:pt x="34" y="848"/>
                  </a:cubicBezTo>
                  <a:cubicBezTo>
                    <a:pt x="34" y="903"/>
                    <a:pt x="51" y="937"/>
                    <a:pt x="68" y="971"/>
                  </a:cubicBezTo>
                  <a:cubicBezTo>
                    <a:pt x="106" y="988"/>
                    <a:pt x="123" y="988"/>
                    <a:pt x="157" y="1009"/>
                  </a:cubicBezTo>
                  <a:cubicBezTo>
                    <a:pt x="653" y="1115"/>
                    <a:pt x="1165" y="1132"/>
                    <a:pt x="1657" y="1026"/>
                  </a:cubicBezTo>
                  <a:cubicBezTo>
                    <a:pt x="1678" y="1026"/>
                    <a:pt x="1712" y="1026"/>
                    <a:pt x="1729" y="1009"/>
                  </a:cubicBezTo>
                  <a:cubicBezTo>
                    <a:pt x="1746" y="988"/>
                    <a:pt x="1746" y="954"/>
                    <a:pt x="1746" y="937"/>
                  </a:cubicBezTo>
                  <a:cubicBezTo>
                    <a:pt x="1763" y="814"/>
                    <a:pt x="1784" y="653"/>
                    <a:pt x="1695" y="564"/>
                  </a:cubicBezTo>
                  <a:cubicBezTo>
                    <a:pt x="1801" y="530"/>
                    <a:pt x="1801" y="391"/>
                    <a:pt x="1801" y="285"/>
                  </a:cubicBezTo>
                  <a:cubicBezTo>
                    <a:pt x="1784" y="196"/>
                    <a:pt x="1763" y="73"/>
                    <a:pt x="1678" y="56"/>
                  </a:cubicBezTo>
                  <a:cubicBezTo>
                    <a:pt x="1678" y="56"/>
                    <a:pt x="1445" y="56"/>
                    <a:pt x="1004" y="73"/>
                  </a:cubicBezTo>
                  <a:cubicBezTo>
                    <a:pt x="564" y="107"/>
                    <a:pt x="157" y="1"/>
                    <a:pt x="157" y="1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3533218" y="3031409"/>
              <a:ext cx="111855" cy="6782"/>
            </a:xfrm>
            <a:custGeom>
              <a:rect b="b" l="l" r="r" t="t"/>
              <a:pathLst>
                <a:path extrusionOk="0" h="73" w="1204">
                  <a:moveTo>
                    <a:pt x="1182" y="38"/>
                  </a:moveTo>
                  <a:cubicBezTo>
                    <a:pt x="991" y="55"/>
                    <a:pt x="796" y="72"/>
                    <a:pt x="602" y="72"/>
                  </a:cubicBezTo>
                  <a:cubicBezTo>
                    <a:pt x="407" y="72"/>
                    <a:pt x="212" y="55"/>
                    <a:pt x="17" y="38"/>
                  </a:cubicBezTo>
                  <a:cubicBezTo>
                    <a:pt x="0" y="38"/>
                    <a:pt x="0" y="38"/>
                    <a:pt x="0" y="21"/>
                  </a:cubicBezTo>
                  <a:lnTo>
                    <a:pt x="17" y="0"/>
                  </a:lnTo>
                  <a:cubicBezTo>
                    <a:pt x="212" y="21"/>
                    <a:pt x="407" y="21"/>
                    <a:pt x="602" y="21"/>
                  </a:cubicBezTo>
                  <a:lnTo>
                    <a:pt x="1182" y="21"/>
                  </a:lnTo>
                  <a:cubicBezTo>
                    <a:pt x="1203" y="21"/>
                    <a:pt x="1203" y="21"/>
                    <a:pt x="1203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3530060" y="3057794"/>
              <a:ext cx="124768" cy="46080"/>
            </a:xfrm>
            <a:custGeom>
              <a:rect b="b" l="l" r="r" t="t"/>
              <a:pathLst>
                <a:path extrusionOk="0" h="496" w="1343">
                  <a:moveTo>
                    <a:pt x="1343" y="161"/>
                  </a:moveTo>
                  <a:lnTo>
                    <a:pt x="1343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05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05" y="123"/>
                  </a:lnTo>
                  <a:lnTo>
                    <a:pt x="1343" y="123"/>
                  </a:lnTo>
                  <a:lnTo>
                    <a:pt x="1288" y="123"/>
                  </a:lnTo>
                  <a:lnTo>
                    <a:pt x="1343" y="140"/>
                  </a:lnTo>
                  <a:lnTo>
                    <a:pt x="1343" y="123"/>
                  </a:lnTo>
                  <a:lnTo>
                    <a:pt x="1288" y="123"/>
                  </a:lnTo>
                  <a:lnTo>
                    <a:pt x="1343" y="140"/>
                  </a:lnTo>
                  <a:lnTo>
                    <a:pt x="1288" y="123"/>
                  </a:lnTo>
                  <a:lnTo>
                    <a:pt x="1343" y="140"/>
                  </a:lnTo>
                  <a:lnTo>
                    <a:pt x="1343" y="140"/>
                  </a:lnTo>
                  <a:lnTo>
                    <a:pt x="1288" y="123"/>
                  </a:lnTo>
                  <a:lnTo>
                    <a:pt x="1343" y="140"/>
                  </a:lnTo>
                  <a:lnTo>
                    <a:pt x="1288" y="123"/>
                  </a:lnTo>
                  <a:lnTo>
                    <a:pt x="1322" y="161"/>
                  </a:lnTo>
                  <a:lnTo>
                    <a:pt x="1343" y="140"/>
                  </a:lnTo>
                  <a:lnTo>
                    <a:pt x="1288" y="123"/>
                  </a:lnTo>
                  <a:lnTo>
                    <a:pt x="1322" y="161"/>
                  </a:lnTo>
                  <a:lnTo>
                    <a:pt x="1288" y="123"/>
                  </a:lnTo>
                  <a:lnTo>
                    <a:pt x="1288" y="161"/>
                  </a:lnTo>
                  <a:lnTo>
                    <a:pt x="1322" y="161"/>
                  </a:lnTo>
                  <a:lnTo>
                    <a:pt x="1288" y="123"/>
                  </a:lnTo>
                  <a:lnTo>
                    <a:pt x="1288" y="161"/>
                  </a:lnTo>
                  <a:lnTo>
                    <a:pt x="1288" y="123"/>
                  </a:lnTo>
                  <a:lnTo>
                    <a:pt x="1254" y="161"/>
                  </a:lnTo>
                  <a:lnTo>
                    <a:pt x="1288" y="161"/>
                  </a:lnTo>
                  <a:lnTo>
                    <a:pt x="1288" y="123"/>
                  </a:lnTo>
                  <a:lnTo>
                    <a:pt x="1254" y="161"/>
                  </a:lnTo>
                  <a:lnTo>
                    <a:pt x="1288" y="123"/>
                  </a:lnTo>
                  <a:lnTo>
                    <a:pt x="1254" y="123"/>
                  </a:lnTo>
                  <a:lnTo>
                    <a:pt x="1254" y="161"/>
                  </a:lnTo>
                  <a:lnTo>
                    <a:pt x="1288" y="123"/>
                  </a:lnTo>
                  <a:lnTo>
                    <a:pt x="1254" y="123"/>
                  </a:lnTo>
                  <a:lnTo>
                    <a:pt x="1288" y="123"/>
                  </a:lnTo>
                  <a:lnTo>
                    <a:pt x="1254" y="123"/>
                  </a:lnTo>
                  <a:lnTo>
                    <a:pt x="1254" y="123"/>
                  </a:lnTo>
                  <a:lnTo>
                    <a:pt x="1288" y="123"/>
                  </a:lnTo>
                  <a:lnTo>
                    <a:pt x="1254" y="123"/>
                  </a:lnTo>
                  <a:lnTo>
                    <a:pt x="1288" y="123"/>
                  </a:lnTo>
                  <a:lnTo>
                    <a:pt x="1254" y="123"/>
                  </a:lnTo>
                  <a:lnTo>
                    <a:pt x="1254" y="123"/>
                  </a:lnTo>
                  <a:lnTo>
                    <a:pt x="1288" y="123"/>
                  </a:lnTo>
                  <a:lnTo>
                    <a:pt x="1254" y="123"/>
                  </a:lnTo>
                  <a:lnTo>
                    <a:pt x="1254" y="123"/>
                  </a:lnTo>
                  <a:lnTo>
                    <a:pt x="1254" y="123"/>
                  </a:lnTo>
                  <a:cubicBezTo>
                    <a:pt x="1254" y="123"/>
                    <a:pt x="1254" y="140"/>
                    <a:pt x="1237" y="140"/>
                  </a:cubicBezTo>
                  <a:cubicBezTo>
                    <a:pt x="1237" y="195"/>
                    <a:pt x="1237" y="301"/>
                    <a:pt x="1216" y="390"/>
                  </a:cubicBezTo>
                  <a:lnTo>
                    <a:pt x="1237" y="390"/>
                  </a:lnTo>
                  <a:lnTo>
                    <a:pt x="1216" y="373"/>
                  </a:lnTo>
                  <a:lnTo>
                    <a:pt x="1216" y="390"/>
                  </a:lnTo>
                  <a:lnTo>
                    <a:pt x="1237" y="390"/>
                  </a:lnTo>
                  <a:lnTo>
                    <a:pt x="1216" y="373"/>
                  </a:lnTo>
                  <a:lnTo>
                    <a:pt x="1237" y="373"/>
                  </a:lnTo>
                  <a:lnTo>
                    <a:pt x="1237" y="373"/>
                  </a:lnTo>
                  <a:lnTo>
                    <a:pt x="1216" y="373"/>
                  </a:lnTo>
                  <a:lnTo>
                    <a:pt x="1237" y="373"/>
                  </a:lnTo>
                  <a:lnTo>
                    <a:pt x="1237" y="373"/>
                  </a:lnTo>
                  <a:lnTo>
                    <a:pt x="1216" y="373"/>
                  </a:lnTo>
                  <a:lnTo>
                    <a:pt x="1216" y="373"/>
                  </a:lnTo>
                  <a:lnTo>
                    <a:pt x="1182" y="373"/>
                  </a:lnTo>
                  <a:cubicBezTo>
                    <a:pt x="1004" y="390"/>
                    <a:pt x="830" y="390"/>
                    <a:pt x="669" y="390"/>
                  </a:cubicBezTo>
                  <a:cubicBezTo>
                    <a:pt x="513" y="390"/>
                    <a:pt x="369" y="390"/>
                    <a:pt x="212" y="373"/>
                  </a:cubicBezTo>
                  <a:lnTo>
                    <a:pt x="123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cubicBezTo>
                    <a:pt x="89" y="318"/>
                    <a:pt x="89" y="267"/>
                    <a:pt x="89" y="212"/>
                  </a:cubicBezTo>
                  <a:lnTo>
                    <a:pt x="89" y="106"/>
                  </a:lnTo>
                  <a:cubicBezTo>
                    <a:pt x="106" y="89"/>
                    <a:pt x="106" y="72"/>
                    <a:pt x="106" y="55"/>
                  </a:cubicBezTo>
                  <a:lnTo>
                    <a:pt x="106" y="55"/>
                  </a:lnTo>
                  <a:lnTo>
                    <a:pt x="106" y="55"/>
                  </a:lnTo>
                  <a:lnTo>
                    <a:pt x="72" y="55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72" y="55"/>
                  </a:lnTo>
                  <a:lnTo>
                    <a:pt x="106" y="55"/>
                  </a:lnTo>
                  <a:lnTo>
                    <a:pt x="51" y="34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51" y="34"/>
                  </a:lnTo>
                  <a:lnTo>
                    <a:pt x="106" y="55"/>
                  </a:lnTo>
                  <a:lnTo>
                    <a:pt x="51" y="34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51" y="34"/>
                  </a:lnTo>
                  <a:lnTo>
                    <a:pt x="106" y="55"/>
                  </a:lnTo>
                  <a:lnTo>
                    <a:pt x="51" y="34"/>
                  </a:lnTo>
                  <a:lnTo>
                    <a:pt x="89" y="72"/>
                  </a:lnTo>
                  <a:lnTo>
                    <a:pt x="106" y="55"/>
                  </a:lnTo>
                  <a:lnTo>
                    <a:pt x="51" y="34"/>
                  </a:lnTo>
                  <a:lnTo>
                    <a:pt x="89" y="72"/>
                  </a:lnTo>
                  <a:lnTo>
                    <a:pt x="51" y="34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51" y="34"/>
                  </a:lnTo>
                  <a:lnTo>
                    <a:pt x="89" y="72"/>
                  </a:lnTo>
                  <a:lnTo>
                    <a:pt x="51" y="34"/>
                  </a:lnTo>
                  <a:lnTo>
                    <a:pt x="51" y="89"/>
                  </a:lnTo>
                  <a:cubicBezTo>
                    <a:pt x="72" y="89"/>
                    <a:pt x="72" y="89"/>
                    <a:pt x="89" y="72"/>
                  </a:cubicBezTo>
                  <a:lnTo>
                    <a:pt x="51" y="34"/>
                  </a:lnTo>
                  <a:lnTo>
                    <a:pt x="51" y="89"/>
                  </a:lnTo>
                  <a:lnTo>
                    <a:pt x="51" y="34"/>
                  </a:lnTo>
                  <a:lnTo>
                    <a:pt x="17" y="72"/>
                  </a:lnTo>
                  <a:cubicBezTo>
                    <a:pt x="34" y="89"/>
                    <a:pt x="51" y="89"/>
                    <a:pt x="51" y="89"/>
                  </a:cubicBezTo>
                  <a:lnTo>
                    <a:pt x="51" y="34"/>
                  </a:lnTo>
                  <a:lnTo>
                    <a:pt x="17" y="72"/>
                  </a:lnTo>
                  <a:lnTo>
                    <a:pt x="51" y="34"/>
                  </a:lnTo>
                  <a:lnTo>
                    <a:pt x="0" y="55"/>
                  </a:lnTo>
                  <a:cubicBezTo>
                    <a:pt x="17" y="55"/>
                    <a:pt x="17" y="72"/>
                    <a:pt x="17" y="72"/>
                  </a:cubicBezTo>
                  <a:lnTo>
                    <a:pt x="51" y="34"/>
                  </a:lnTo>
                  <a:lnTo>
                    <a:pt x="0" y="55"/>
                  </a:lnTo>
                  <a:lnTo>
                    <a:pt x="51" y="34"/>
                  </a:lnTo>
                  <a:lnTo>
                    <a:pt x="0" y="34"/>
                  </a:lnTo>
                  <a:lnTo>
                    <a:pt x="0" y="55"/>
                  </a:lnTo>
                  <a:lnTo>
                    <a:pt x="51" y="34"/>
                  </a:lnTo>
                  <a:lnTo>
                    <a:pt x="0" y="34"/>
                  </a:lnTo>
                  <a:lnTo>
                    <a:pt x="5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51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4" y="34"/>
                  </a:lnTo>
                  <a:lnTo>
                    <a:pt x="0" y="34"/>
                  </a:lnTo>
                  <a:lnTo>
                    <a:pt x="0" y="72"/>
                  </a:lnTo>
                  <a:lnTo>
                    <a:pt x="106" y="72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34"/>
                  </a:lnTo>
                  <a:lnTo>
                    <a:pt x="51" y="34"/>
                  </a:lnTo>
                  <a:lnTo>
                    <a:pt x="106" y="55"/>
                  </a:lnTo>
                  <a:lnTo>
                    <a:pt x="106" y="34"/>
                  </a:lnTo>
                  <a:lnTo>
                    <a:pt x="51" y="34"/>
                  </a:lnTo>
                  <a:lnTo>
                    <a:pt x="106" y="55"/>
                  </a:lnTo>
                  <a:lnTo>
                    <a:pt x="106" y="34"/>
                  </a:lnTo>
                  <a:lnTo>
                    <a:pt x="89" y="17"/>
                  </a:lnTo>
                  <a:cubicBezTo>
                    <a:pt x="89" y="17"/>
                    <a:pt x="89" y="0"/>
                    <a:pt x="72" y="0"/>
                  </a:cubicBezTo>
                  <a:lnTo>
                    <a:pt x="51" y="0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55"/>
                  </a:lnTo>
                  <a:lnTo>
                    <a:pt x="0" y="212"/>
                  </a:lnTo>
                  <a:cubicBezTo>
                    <a:pt x="0" y="267"/>
                    <a:pt x="0" y="318"/>
                    <a:pt x="17" y="373"/>
                  </a:cubicBezTo>
                  <a:cubicBezTo>
                    <a:pt x="17" y="407"/>
                    <a:pt x="34" y="424"/>
                    <a:pt x="51" y="441"/>
                  </a:cubicBezTo>
                  <a:cubicBezTo>
                    <a:pt x="72" y="457"/>
                    <a:pt x="106" y="457"/>
                    <a:pt x="140" y="479"/>
                  </a:cubicBezTo>
                  <a:lnTo>
                    <a:pt x="212" y="479"/>
                  </a:lnTo>
                  <a:cubicBezTo>
                    <a:pt x="369" y="479"/>
                    <a:pt x="513" y="496"/>
                    <a:pt x="669" y="496"/>
                  </a:cubicBezTo>
                  <a:cubicBezTo>
                    <a:pt x="847" y="496"/>
                    <a:pt x="1025" y="479"/>
                    <a:pt x="1199" y="457"/>
                  </a:cubicBezTo>
                  <a:lnTo>
                    <a:pt x="1237" y="457"/>
                  </a:lnTo>
                  <a:cubicBezTo>
                    <a:pt x="1254" y="457"/>
                    <a:pt x="1254" y="457"/>
                    <a:pt x="1271" y="441"/>
                  </a:cubicBezTo>
                  <a:cubicBezTo>
                    <a:pt x="1288" y="441"/>
                    <a:pt x="1305" y="424"/>
                    <a:pt x="1305" y="407"/>
                  </a:cubicBezTo>
                  <a:cubicBezTo>
                    <a:pt x="1322" y="335"/>
                    <a:pt x="1322" y="284"/>
                    <a:pt x="1322" y="229"/>
                  </a:cubicBezTo>
                  <a:cubicBezTo>
                    <a:pt x="1343" y="195"/>
                    <a:pt x="1343" y="178"/>
                    <a:pt x="1343" y="161"/>
                  </a:cubicBezTo>
                  <a:lnTo>
                    <a:pt x="1343" y="123"/>
                  </a:lnTo>
                  <a:lnTo>
                    <a:pt x="1322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22" y="123"/>
                  </a:lnTo>
                  <a:lnTo>
                    <a:pt x="1343" y="123"/>
                  </a:lnTo>
                  <a:lnTo>
                    <a:pt x="1343" y="123"/>
                  </a:lnTo>
                  <a:lnTo>
                    <a:pt x="1343" y="106"/>
                  </a:lnTo>
                  <a:lnTo>
                    <a:pt x="1343" y="106"/>
                  </a:lnTo>
                  <a:cubicBezTo>
                    <a:pt x="1343" y="106"/>
                    <a:pt x="1343" y="89"/>
                    <a:pt x="1322" y="89"/>
                  </a:cubicBezTo>
                  <a:cubicBezTo>
                    <a:pt x="1322" y="89"/>
                    <a:pt x="1305" y="72"/>
                    <a:pt x="1288" y="72"/>
                  </a:cubicBezTo>
                  <a:cubicBezTo>
                    <a:pt x="1271" y="72"/>
                    <a:pt x="1271" y="89"/>
                    <a:pt x="1254" y="89"/>
                  </a:cubicBezTo>
                  <a:lnTo>
                    <a:pt x="1254" y="106"/>
                  </a:lnTo>
                  <a:lnTo>
                    <a:pt x="1254" y="106"/>
                  </a:lnTo>
                  <a:lnTo>
                    <a:pt x="1254" y="123"/>
                  </a:lnTo>
                  <a:cubicBezTo>
                    <a:pt x="1254" y="123"/>
                    <a:pt x="1237" y="140"/>
                    <a:pt x="1237" y="16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3600481" y="2821633"/>
              <a:ext cx="62245" cy="167317"/>
            </a:xfrm>
            <a:custGeom>
              <a:rect b="b" l="l" r="r" t="t"/>
              <a:pathLst>
                <a:path extrusionOk="0" h="1801" w="670">
                  <a:moveTo>
                    <a:pt x="0" y="1767"/>
                  </a:moveTo>
                  <a:cubicBezTo>
                    <a:pt x="0" y="1767"/>
                    <a:pt x="0" y="1729"/>
                    <a:pt x="17" y="1678"/>
                  </a:cubicBezTo>
                  <a:cubicBezTo>
                    <a:pt x="17" y="1644"/>
                    <a:pt x="34" y="1555"/>
                    <a:pt x="55" y="1483"/>
                  </a:cubicBezTo>
                  <a:cubicBezTo>
                    <a:pt x="89" y="1305"/>
                    <a:pt x="140" y="1077"/>
                    <a:pt x="212" y="848"/>
                  </a:cubicBezTo>
                  <a:cubicBezTo>
                    <a:pt x="246" y="742"/>
                    <a:pt x="284" y="636"/>
                    <a:pt x="318" y="530"/>
                  </a:cubicBezTo>
                  <a:cubicBezTo>
                    <a:pt x="373" y="424"/>
                    <a:pt x="407" y="335"/>
                    <a:pt x="458" y="268"/>
                  </a:cubicBezTo>
                  <a:cubicBezTo>
                    <a:pt x="479" y="229"/>
                    <a:pt x="496" y="196"/>
                    <a:pt x="513" y="162"/>
                  </a:cubicBezTo>
                  <a:cubicBezTo>
                    <a:pt x="530" y="124"/>
                    <a:pt x="547" y="107"/>
                    <a:pt x="564" y="73"/>
                  </a:cubicBezTo>
                  <a:cubicBezTo>
                    <a:pt x="585" y="35"/>
                    <a:pt x="602" y="18"/>
                    <a:pt x="602" y="18"/>
                  </a:cubicBezTo>
                  <a:cubicBezTo>
                    <a:pt x="619" y="1"/>
                    <a:pt x="636" y="1"/>
                    <a:pt x="653" y="1"/>
                  </a:cubicBezTo>
                  <a:cubicBezTo>
                    <a:pt x="653" y="18"/>
                    <a:pt x="670" y="35"/>
                    <a:pt x="653" y="35"/>
                  </a:cubicBezTo>
                  <a:lnTo>
                    <a:pt x="653" y="35"/>
                  </a:lnTo>
                  <a:cubicBezTo>
                    <a:pt x="653" y="35"/>
                    <a:pt x="636" y="73"/>
                    <a:pt x="619" y="107"/>
                  </a:cubicBezTo>
                  <a:cubicBezTo>
                    <a:pt x="602" y="162"/>
                    <a:pt x="564" y="212"/>
                    <a:pt x="530" y="301"/>
                  </a:cubicBezTo>
                  <a:cubicBezTo>
                    <a:pt x="513" y="335"/>
                    <a:pt x="496" y="373"/>
                    <a:pt x="458" y="424"/>
                  </a:cubicBezTo>
                  <a:cubicBezTo>
                    <a:pt x="441" y="458"/>
                    <a:pt x="424" y="513"/>
                    <a:pt x="407" y="564"/>
                  </a:cubicBezTo>
                  <a:cubicBezTo>
                    <a:pt x="373" y="670"/>
                    <a:pt x="335" y="776"/>
                    <a:pt x="301" y="882"/>
                  </a:cubicBezTo>
                  <a:cubicBezTo>
                    <a:pt x="267" y="988"/>
                    <a:pt x="229" y="1115"/>
                    <a:pt x="195" y="1199"/>
                  </a:cubicBezTo>
                  <a:cubicBezTo>
                    <a:pt x="178" y="1305"/>
                    <a:pt x="140" y="1411"/>
                    <a:pt x="123" y="1500"/>
                  </a:cubicBezTo>
                  <a:cubicBezTo>
                    <a:pt x="72" y="1661"/>
                    <a:pt x="55" y="1767"/>
                    <a:pt x="55" y="1767"/>
                  </a:cubicBezTo>
                  <a:cubicBezTo>
                    <a:pt x="55" y="1784"/>
                    <a:pt x="34" y="1801"/>
                    <a:pt x="17" y="1801"/>
                  </a:cubicBezTo>
                  <a:cubicBezTo>
                    <a:pt x="0" y="1784"/>
                    <a:pt x="0" y="1784"/>
                    <a:pt x="0" y="176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3520212" y="2828322"/>
              <a:ext cx="59086" cy="160628"/>
            </a:xfrm>
            <a:custGeom>
              <a:rect b="b" l="l" r="r" t="t"/>
              <a:pathLst>
                <a:path extrusionOk="0" h="1729" w="636">
                  <a:moveTo>
                    <a:pt x="581" y="1712"/>
                  </a:moveTo>
                  <a:cubicBezTo>
                    <a:pt x="581" y="1712"/>
                    <a:pt x="547" y="1606"/>
                    <a:pt x="513" y="1445"/>
                  </a:cubicBezTo>
                  <a:cubicBezTo>
                    <a:pt x="496" y="1360"/>
                    <a:pt x="458" y="1271"/>
                    <a:pt x="441" y="1165"/>
                  </a:cubicBezTo>
                  <a:cubicBezTo>
                    <a:pt x="407" y="1077"/>
                    <a:pt x="369" y="971"/>
                    <a:pt x="335" y="865"/>
                  </a:cubicBezTo>
                  <a:cubicBezTo>
                    <a:pt x="301" y="759"/>
                    <a:pt x="263" y="653"/>
                    <a:pt x="229" y="564"/>
                  </a:cubicBezTo>
                  <a:cubicBezTo>
                    <a:pt x="195" y="458"/>
                    <a:pt x="157" y="369"/>
                    <a:pt x="123" y="301"/>
                  </a:cubicBezTo>
                  <a:cubicBezTo>
                    <a:pt x="89" y="212"/>
                    <a:pt x="72" y="157"/>
                    <a:pt x="51" y="107"/>
                  </a:cubicBezTo>
                  <a:cubicBezTo>
                    <a:pt x="17" y="68"/>
                    <a:pt x="17" y="52"/>
                    <a:pt x="17" y="52"/>
                  </a:cubicBezTo>
                  <a:cubicBezTo>
                    <a:pt x="0" y="35"/>
                    <a:pt x="17" y="18"/>
                    <a:pt x="34" y="1"/>
                  </a:cubicBezTo>
                  <a:cubicBezTo>
                    <a:pt x="34" y="1"/>
                    <a:pt x="51" y="1"/>
                    <a:pt x="72" y="18"/>
                  </a:cubicBezTo>
                  <a:cubicBezTo>
                    <a:pt x="72" y="18"/>
                    <a:pt x="123" y="107"/>
                    <a:pt x="195" y="263"/>
                  </a:cubicBezTo>
                  <a:cubicBezTo>
                    <a:pt x="229" y="335"/>
                    <a:pt x="284" y="424"/>
                    <a:pt x="318" y="530"/>
                  </a:cubicBezTo>
                  <a:cubicBezTo>
                    <a:pt x="352" y="619"/>
                    <a:pt x="390" y="725"/>
                    <a:pt x="424" y="831"/>
                  </a:cubicBezTo>
                  <a:cubicBezTo>
                    <a:pt x="458" y="937"/>
                    <a:pt x="496" y="1043"/>
                    <a:pt x="530" y="1149"/>
                  </a:cubicBezTo>
                  <a:cubicBezTo>
                    <a:pt x="547" y="1254"/>
                    <a:pt x="564" y="1339"/>
                    <a:pt x="581" y="1428"/>
                  </a:cubicBezTo>
                  <a:cubicBezTo>
                    <a:pt x="602" y="1500"/>
                    <a:pt x="619" y="1572"/>
                    <a:pt x="619" y="1623"/>
                  </a:cubicBezTo>
                  <a:cubicBezTo>
                    <a:pt x="619" y="1678"/>
                    <a:pt x="636" y="1695"/>
                    <a:pt x="636" y="1695"/>
                  </a:cubicBezTo>
                  <a:cubicBezTo>
                    <a:pt x="636" y="1712"/>
                    <a:pt x="619" y="1729"/>
                    <a:pt x="602" y="1729"/>
                  </a:cubicBezTo>
                  <a:cubicBezTo>
                    <a:pt x="602" y="1729"/>
                    <a:pt x="581" y="1729"/>
                    <a:pt x="581" y="1712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3528480" y="2803517"/>
              <a:ext cx="114549" cy="72557"/>
            </a:xfrm>
            <a:custGeom>
              <a:rect b="b" l="l" r="r" t="t"/>
              <a:pathLst>
                <a:path extrusionOk="0" h="781" w="1233">
                  <a:moveTo>
                    <a:pt x="1199" y="568"/>
                  </a:moveTo>
                  <a:lnTo>
                    <a:pt x="1165" y="568"/>
                  </a:lnTo>
                  <a:cubicBezTo>
                    <a:pt x="1148" y="568"/>
                    <a:pt x="1110" y="568"/>
                    <a:pt x="1059" y="547"/>
                  </a:cubicBezTo>
                  <a:cubicBezTo>
                    <a:pt x="1021" y="530"/>
                    <a:pt x="970" y="513"/>
                    <a:pt x="915" y="463"/>
                  </a:cubicBezTo>
                  <a:cubicBezTo>
                    <a:pt x="864" y="407"/>
                    <a:pt x="830" y="357"/>
                    <a:pt x="792" y="285"/>
                  </a:cubicBezTo>
                  <a:cubicBezTo>
                    <a:pt x="775" y="251"/>
                    <a:pt x="758" y="196"/>
                    <a:pt x="758" y="162"/>
                  </a:cubicBezTo>
                  <a:cubicBezTo>
                    <a:pt x="758" y="107"/>
                    <a:pt x="775" y="39"/>
                    <a:pt x="830" y="1"/>
                  </a:cubicBezTo>
                  <a:lnTo>
                    <a:pt x="864" y="1"/>
                  </a:lnTo>
                  <a:lnTo>
                    <a:pt x="881" y="1"/>
                  </a:lnTo>
                  <a:cubicBezTo>
                    <a:pt x="898" y="1"/>
                    <a:pt x="915" y="18"/>
                    <a:pt x="936" y="18"/>
                  </a:cubicBezTo>
                  <a:cubicBezTo>
                    <a:pt x="970" y="56"/>
                    <a:pt x="970" y="73"/>
                    <a:pt x="987" y="107"/>
                  </a:cubicBezTo>
                  <a:cubicBezTo>
                    <a:pt x="1004" y="124"/>
                    <a:pt x="1004" y="145"/>
                    <a:pt x="1004" y="179"/>
                  </a:cubicBezTo>
                  <a:lnTo>
                    <a:pt x="1004" y="251"/>
                  </a:lnTo>
                  <a:cubicBezTo>
                    <a:pt x="1021" y="357"/>
                    <a:pt x="1004" y="463"/>
                    <a:pt x="970" y="547"/>
                  </a:cubicBezTo>
                  <a:cubicBezTo>
                    <a:pt x="953" y="568"/>
                    <a:pt x="953" y="585"/>
                    <a:pt x="953" y="602"/>
                  </a:cubicBezTo>
                  <a:cubicBezTo>
                    <a:pt x="936" y="602"/>
                    <a:pt x="936" y="619"/>
                    <a:pt x="915" y="619"/>
                  </a:cubicBezTo>
                  <a:cubicBezTo>
                    <a:pt x="898" y="653"/>
                    <a:pt x="881" y="674"/>
                    <a:pt x="864" y="691"/>
                  </a:cubicBezTo>
                  <a:cubicBezTo>
                    <a:pt x="809" y="725"/>
                    <a:pt x="758" y="742"/>
                    <a:pt x="703" y="759"/>
                  </a:cubicBezTo>
                  <a:cubicBezTo>
                    <a:pt x="653" y="780"/>
                    <a:pt x="581" y="759"/>
                    <a:pt x="530" y="725"/>
                  </a:cubicBezTo>
                  <a:cubicBezTo>
                    <a:pt x="475" y="691"/>
                    <a:pt x="441" y="653"/>
                    <a:pt x="407" y="602"/>
                  </a:cubicBezTo>
                  <a:cubicBezTo>
                    <a:pt x="386" y="547"/>
                    <a:pt x="369" y="513"/>
                    <a:pt x="352" y="463"/>
                  </a:cubicBezTo>
                  <a:cubicBezTo>
                    <a:pt x="335" y="407"/>
                    <a:pt x="335" y="357"/>
                    <a:pt x="352" y="302"/>
                  </a:cubicBezTo>
                  <a:cubicBezTo>
                    <a:pt x="352" y="268"/>
                    <a:pt x="369" y="230"/>
                    <a:pt x="386" y="213"/>
                  </a:cubicBezTo>
                  <a:cubicBezTo>
                    <a:pt x="386" y="196"/>
                    <a:pt x="424" y="162"/>
                    <a:pt x="458" y="145"/>
                  </a:cubicBezTo>
                  <a:cubicBezTo>
                    <a:pt x="492" y="145"/>
                    <a:pt x="530" y="145"/>
                    <a:pt x="547" y="162"/>
                  </a:cubicBezTo>
                  <a:cubicBezTo>
                    <a:pt x="581" y="179"/>
                    <a:pt x="598" y="213"/>
                    <a:pt x="619" y="251"/>
                  </a:cubicBezTo>
                  <a:cubicBezTo>
                    <a:pt x="636" y="302"/>
                    <a:pt x="619" y="357"/>
                    <a:pt x="598" y="391"/>
                  </a:cubicBezTo>
                  <a:cubicBezTo>
                    <a:pt x="581" y="424"/>
                    <a:pt x="547" y="479"/>
                    <a:pt x="530" y="496"/>
                  </a:cubicBezTo>
                  <a:cubicBezTo>
                    <a:pt x="475" y="568"/>
                    <a:pt x="407" y="602"/>
                    <a:pt x="335" y="619"/>
                  </a:cubicBezTo>
                  <a:cubicBezTo>
                    <a:pt x="263" y="636"/>
                    <a:pt x="212" y="619"/>
                    <a:pt x="157" y="619"/>
                  </a:cubicBezTo>
                  <a:cubicBezTo>
                    <a:pt x="106" y="602"/>
                    <a:pt x="68" y="585"/>
                    <a:pt x="51" y="568"/>
                  </a:cubicBezTo>
                  <a:cubicBezTo>
                    <a:pt x="34" y="568"/>
                    <a:pt x="17" y="547"/>
                    <a:pt x="17" y="547"/>
                  </a:cubicBezTo>
                  <a:lnTo>
                    <a:pt x="17" y="547"/>
                  </a:lnTo>
                  <a:cubicBezTo>
                    <a:pt x="0" y="547"/>
                    <a:pt x="0" y="513"/>
                    <a:pt x="17" y="513"/>
                  </a:cubicBezTo>
                  <a:cubicBezTo>
                    <a:pt x="17" y="496"/>
                    <a:pt x="34" y="496"/>
                    <a:pt x="51" y="496"/>
                  </a:cubicBezTo>
                  <a:cubicBezTo>
                    <a:pt x="51" y="496"/>
                    <a:pt x="68" y="513"/>
                    <a:pt x="89" y="513"/>
                  </a:cubicBezTo>
                  <a:cubicBezTo>
                    <a:pt x="106" y="530"/>
                    <a:pt x="140" y="547"/>
                    <a:pt x="174" y="547"/>
                  </a:cubicBezTo>
                  <a:cubicBezTo>
                    <a:pt x="212" y="568"/>
                    <a:pt x="263" y="568"/>
                    <a:pt x="318" y="547"/>
                  </a:cubicBezTo>
                  <a:cubicBezTo>
                    <a:pt x="369" y="530"/>
                    <a:pt x="424" y="496"/>
                    <a:pt x="475" y="441"/>
                  </a:cubicBezTo>
                  <a:cubicBezTo>
                    <a:pt x="513" y="407"/>
                    <a:pt x="547" y="319"/>
                    <a:pt x="530" y="268"/>
                  </a:cubicBezTo>
                  <a:cubicBezTo>
                    <a:pt x="530" y="251"/>
                    <a:pt x="492" y="230"/>
                    <a:pt x="475" y="230"/>
                  </a:cubicBezTo>
                  <a:cubicBezTo>
                    <a:pt x="458" y="230"/>
                    <a:pt x="441" y="285"/>
                    <a:pt x="441" y="319"/>
                  </a:cubicBezTo>
                  <a:cubicBezTo>
                    <a:pt x="424" y="391"/>
                    <a:pt x="458" y="479"/>
                    <a:pt x="492" y="568"/>
                  </a:cubicBezTo>
                  <a:cubicBezTo>
                    <a:pt x="513" y="602"/>
                    <a:pt x="547" y="636"/>
                    <a:pt x="581" y="653"/>
                  </a:cubicBezTo>
                  <a:cubicBezTo>
                    <a:pt x="619" y="674"/>
                    <a:pt x="653" y="674"/>
                    <a:pt x="686" y="674"/>
                  </a:cubicBezTo>
                  <a:cubicBezTo>
                    <a:pt x="725" y="653"/>
                    <a:pt x="775" y="636"/>
                    <a:pt x="809" y="619"/>
                  </a:cubicBezTo>
                  <a:cubicBezTo>
                    <a:pt x="830" y="602"/>
                    <a:pt x="847" y="585"/>
                    <a:pt x="847" y="568"/>
                  </a:cubicBezTo>
                  <a:cubicBezTo>
                    <a:pt x="864" y="568"/>
                    <a:pt x="864" y="547"/>
                    <a:pt x="864" y="547"/>
                  </a:cubicBezTo>
                  <a:cubicBezTo>
                    <a:pt x="881" y="530"/>
                    <a:pt x="881" y="530"/>
                    <a:pt x="881" y="513"/>
                  </a:cubicBezTo>
                  <a:cubicBezTo>
                    <a:pt x="915" y="441"/>
                    <a:pt x="936" y="335"/>
                    <a:pt x="936" y="251"/>
                  </a:cubicBezTo>
                  <a:cubicBezTo>
                    <a:pt x="915" y="230"/>
                    <a:pt x="915" y="213"/>
                    <a:pt x="915" y="179"/>
                  </a:cubicBezTo>
                  <a:cubicBezTo>
                    <a:pt x="915" y="162"/>
                    <a:pt x="915" y="145"/>
                    <a:pt x="898" y="124"/>
                  </a:cubicBezTo>
                  <a:cubicBezTo>
                    <a:pt x="898" y="107"/>
                    <a:pt x="898" y="90"/>
                    <a:pt x="881" y="90"/>
                  </a:cubicBezTo>
                  <a:lnTo>
                    <a:pt x="881" y="90"/>
                  </a:lnTo>
                  <a:lnTo>
                    <a:pt x="864" y="90"/>
                  </a:lnTo>
                  <a:lnTo>
                    <a:pt x="864" y="90"/>
                  </a:lnTo>
                  <a:cubicBezTo>
                    <a:pt x="864" y="90"/>
                    <a:pt x="847" y="90"/>
                    <a:pt x="847" y="107"/>
                  </a:cubicBezTo>
                  <a:cubicBezTo>
                    <a:pt x="830" y="124"/>
                    <a:pt x="830" y="124"/>
                    <a:pt x="830" y="145"/>
                  </a:cubicBezTo>
                  <a:cubicBezTo>
                    <a:pt x="830" y="179"/>
                    <a:pt x="847" y="213"/>
                    <a:pt x="864" y="251"/>
                  </a:cubicBezTo>
                  <a:cubicBezTo>
                    <a:pt x="881" y="319"/>
                    <a:pt x="915" y="374"/>
                    <a:pt x="953" y="407"/>
                  </a:cubicBezTo>
                  <a:cubicBezTo>
                    <a:pt x="1004" y="463"/>
                    <a:pt x="1042" y="479"/>
                    <a:pt x="1076" y="496"/>
                  </a:cubicBezTo>
                  <a:cubicBezTo>
                    <a:pt x="1110" y="513"/>
                    <a:pt x="1148" y="513"/>
                    <a:pt x="1165" y="513"/>
                  </a:cubicBezTo>
                  <a:lnTo>
                    <a:pt x="1199" y="513"/>
                  </a:lnTo>
                  <a:cubicBezTo>
                    <a:pt x="1216" y="513"/>
                    <a:pt x="1233" y="530"/>
                    <a:pt x="1233" y="547"/>
                  </a:cubicBezTo>
                  <a:lnTo>
                    <a:pt x="1216" y="568"/>
                  </a:ln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3684280" y="2606840"/>
              <a:ext cx="65403" cy="141305"/>
            </a:xfrm>
            <a:custGeom>
              <a:rect b="b" l="l" r="r" t="t"/>
              <a:pathLst>
                <a:path extrusionOk="0" h="1521" w="704">
                  <a:moveTo>
                    <a:pt x="34" y="0"/>
                  </a:moveTo>
                  <a:cubicBezTo>
                    <a:pt x="280" y="161"/>
                    <a:pt x="492" y="373"/>
                    <a:pt x="598" y="652"/>
                  </a:cubicBezTo>
                  <a:cubicBezTo>
                    <a:pt x="653" y="779"/>
                    <a:pt x="687" y="936"/>
                    <a:pt x="687" y="1076"/>
                  </a:cubicBezTo>
                  <a:cubicBezTo>
                    <a:pt x="704" y="1220"/>
                    <a:pt x="670" y="1377"/>
                    <a:pt x="598" y="1500"/>
                  </a:cubicBezTo>
                  <a:cubicBezTo>
                    <a:pt x="598" y="1521"/>
                    <a:pt x="581" y="1521"/>
                    <a:pt x="581" y="1521"/>
                  </a:cubicBezTo>
                  <a:cubicBezTo>
                    <a:pt x="564" y="1500"/>
                    <a:pt x="564" y="1500"/>
                    <a:pt x="564" y="1483"/>
                  </a:cubicBezTo>
                  <a:cubicBezTo>
                    <a:pt x="581" y="1343"/>
                    <a:pt x="598" y="1220"/>
                    <a:pt x="598" y="1076"/>
                  </a:cubicBezTo>
                  <a:cubicBezTo>
                    <a:pt x="598" y="936"/>
                    <a:pt x="581" y="796"/>
                    <a:pt x="547" y="674"/>
                  </a:cubicBezTo>
                  <a:cubicBezTo>
                    <a:pt x="458" y="407"/>
                    <a:pt x="263" y="178"/>
                    <a:pt x="18" y="38"/>
                  </a:cubicBezTo>
                  <a:cubicBezTo>
                    <a:pt x="18" y="38"/>
                    <a:pt x="1" y="17"/>
                    <a:pt x="18" y="17"/>
                  </a:cubicBezTo>
                  <a:cubicBezTo>
                    <a:pt x="18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3697286" y="2641400"/>
              <a:ext cx="29543" cy="57600"/>
            </a:xfrm>
            <a:custGeom>
              <a:rect b="b" l="l" r="r" t="t"/>
              <a:pathLst>
                <a:path extrusionOk="0" h="620" w="318">
                  <a:moveTo>
                    <a:pt x="34" y="18"/>
                  </a:moveTo>
                  <a:cubicBezTo>
                    <a:pt x="106" y="90"/>
                    <a:pt x="178" y="175"/>
                    <a:pt x="229" y="280"/>
                  </a:cubicBezTo>
                  <a:cubicBezTo>
                    <a:pt x="263" y="319"/>
                    <a:pt x="284" y="369"/>
                    <a:pt x="301" y="424"/>
                  </a:cubicBezTo>
                  <a:cubicBezTo>
                    <a:pt x="318" y="475"/>
                    <a:pt x="318" y="547"/>
                    <a:pt x="301" y="598"/>
                  </a:cubicBezTo>
                  <a:cubicBezTo>
                    <a:pt x="301" y="598"/>
                    <a:pt x="284" y="619"/>
                    <a:pt x="263" y="598"/>
                  </a:cubicBezTo>
                  <a:lnTo>
                    <a:pt x="263" y="598"/>
                  </a:lnTo>
                  <a:lnTo>
                    <a:pt x="263" y="598"/>
                  </a:lnTo>
                  <a:cubicBezTo>
                    <a:pt x="229" y="547"/>
                    <a:pt x="212" y="492"/>
                    <a:pt x="212" y="458"/>
                  </a:cubicBezTo>
                  <a:cubicBezTo>
                    <a:pt x="195" y="407"/>
                    <a:pt x="178" y="352"/>
                    <a:pt x="178" y="302"/>
                  </a:cubicBezTo>
                  <a:cubicBezTo>
                    <a:pt x="140" y="213"/>
                    <a:pt x="89" y="107"/>
                    <a:pt x="0" y="35"/>
                  </a:cubicBezTo>
                  <a:lnTo>
                    <a:pt x="0" y="18"/>
                  </a:lnTo>
                  <a:cubicBezTo>
                    <a:pt x="17" y="1"/>
                    <a:pt x="34" y="1"/>
                    <a:pt x="3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3462705" y="2641400"/>
              <a:ext cx="37904" cy="144185"/>
            </a:xfrm>
            <a:custGeom>
              <a:rect b="b" l="l" r="r" t="t"/>
              <a:pathLst>
                <a:path extrusionOk="0" h="1552" w="408">
                  <a:moveTo>
                    <a:pt x="391" y="35"/>
                  </a:moveTo>
                  <a:cubicBezTo>
                    <a:pt x="230" y="247"/>
                    <a:pt x="124" y="492"/>
                    <a:pt x="90" y="759"/>
                  </a:cubicBezTo>
                  <a:cubicBezTo>
                    <a:pt x="90" y="882"/>
                    <a:pt x="90" y="1022"/>
                    <a:pt x="107" y="1149"/>
                  </a:cubicBezTo>
                  <a:cubicBezTo>
                    <a:pt x="107" y="1272"/>
                    <a:pt x="141" y="1411"/>
                    <a:pt x="162" y="1534"/>
                  </a:cubicBezTo>
                  <a:cubicBezTo>
                    <a:pt x="179" y="1551"/>
                    <a:pt x="162" y="1551"/>
                    <a:pt x="162" y="1551"/>
                  </a:cubicBezTo>
                  <a:lnTo>
                    <a:pt x="124" y="1551"/>
                  </a:lnTo>
                  <a:cubicBezTo>
                    <a:pt x="56" y="1428"/>
                    <a:pt x="18" y="1288"/>
                    <a:pt x="1" y="1166"/>
                  </a:cubicBezTo>
                  <a:cubicBezTo>
                    <a:pt x="1" y="1022"/>
                    <a:pt x="1" y="882"/>
                    <a:pt x="35" y="742"/>
                  </a:cubicBezTo>
                  <a:cubicBezTo>
                    <a:pt x="90" y="475"/>
                    <a:pt x="196" y="230"/>
                    <a:pt x="374" y="18"/>
                  </a:cubicBezTo>
                  <a:cubicBezTo>
                    <a:pt x="374" y="1"/>
                    <a:pt x="391" y="1"/>
                    <a:pt x="391" y="18"/>
                  </a:cubicBezTo>
                  <a:cubicBezTo>
                    <a:pt x="408" y="18"/>
                    <a:pt x="408" y="35"/>
                    <a:pt x="391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3480821" y="2682370"/>
              <a:ext cx="14679" cy="50818"/>
            </a:xfrm>
            <a:custGeom>
              <a:rect b="b" l="l" r="r" t="t"/>
              <a:pathLst>
                <a:path extrusionOk="0" h="547" w="158">
                  <a:moveTo>
                    <a:pt x="158" y="17"/>
                  </a:moveTo>
                  <a:cubicBezTo>
                    <a:pt x="124" y="106"/>
                    <a:pt x="107" y="195"/>
                    <a:pt x="107" y="284"/>
                  </a:cubicBezTo>
                  <a:lnTo>
                    <a:pt x="107" y="407"/>
                  </a:lnTo>
                  <a:cubicBezTo>
                    <a:pt x="107" y="441"/>
                    <a:pt x="90" y="496"/>
                    <a:pt x="73" y="530"/>
                  </a:cubicBezTo>
                  <a:cubicBezTo>
                    <a:pt x="73" y="547"/>
                    <a:pt x="52" y="547"/>
                    <a:pt x="35" y="547"/>
                  </a:cubicBezTo>
                  <a:lnTo>
                    <a:pt x="35" y="530"/>
                  </a:lnTo>
                  <a:cubicBezTo>
                    <a:pt x="1" y="475"/>
                    <a:pt x="1" y="441"/>
                    <a:pt x="1" y="390"/>
                  </a:cubicBezTo>
                  <a:cubicBezTo>
                    <a:pt x="18" y="352"/>
                    <a:pt x="18" y="301"/>
                    <a:pt x="35" y="263"/>
                  </a:cubicBezTo>
                  <a:cubicBezTo>
                    <a:pt x="73" y="178"/>
                    <a:pt x="90" y="89"/>
                    <a:pt x="124" y="17"/>
                  </a:cubicBezTo>
                  <a:cubicBezTo>
                    <a:pt x="124" y="0"/>
                    <a:pt x="141" y="0"/>
                    <a:pt x="141" y="0"/>
                  </a:cubicBezTo>
                  <a:cubicBezTo>
                    <a:pt x="158" y="0"/>
                    <a:pt x="158" y="17"/>
                    <a:pt x="15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 rot="1219623">
              <a:off x="3526906" y="2500313"/>
              <a:ext cx="31215" cy="44222"/>
            </a:xfrm>
            <a:custGeom>
              <a:rect b="b" l="l" r="r" t="t"/>
              <a:pathLst>
                <a:path extrusionOk="0" h="476" w="336">
                  <a:moveTo>
                    <a:pt x="229" y="458"/>
                  </a:moveTo>
                  <a:cubicBezTo>
                    <a:pt x="229" y="458"/>
                    <a:pt x="212" y="441"/>
                    <a:pt x="178" y="407"/>
                  </a:cubicBezTo>
                  <a:cubicBezTo>
                    <a:pt x="140" y="386"/>
                    <a:pt x="106" y="335"/>
                    <a:pt x="72" y="280"/>
                  </a:cubicBezTo>
                  <a:cubicBezTo>
                    <a:pt x="34" y="230"/>
                    <a:pt x="17" y="175"/>
                    <a:pt x="17" y="141"/>
                  </a:cubicBezTo>
                  <a:cubicBezTo>
                    <a:pt x="0" y="90"/>
                    <a:pt x="0" y="52"/>
                    <a:pt x="0" y="52"/>
                  </a:cubicBezTo>
                  <a:cubicBezTo>
                    <a:pt x="0" y="18"/>
                    <a:pt x="34" y="1"/>
                    <a:pt x="72" y="1"/>
                  </a:cubicBezTo>
                  <a:cubicBezTo>
                    <a:pt x="89" y="1"/>
                    <a:pt x="89" y="1"/>
                    <a:pt x="106" y="18"/>
                  </a:cubicBezTo>
                  <a:cubicBezTo>
                    <a:pt x="106" y="18"/>
                    <a:pt x="123" y="35"/>
                    <a:pt x="161" y="69"/>
                  </a:cubicBezTo>
                  <a:cubicBezTo>
                    <a:pt x="178" y="107"/>
                    <a:pt x="212" y="158"/>
                    <a:pt x="229" y="196"/>
                  </a:cubicBezTo>
                  <a:cubicBezTo>
                    <a:pt x="267" y="247"/>
                    <a:pt x="284" y="280"/>
                    <a:pt x="301" y="335"/>
                  </a:cubicBezTo>
                  <a:cubicBezTo>
                    <a:pt x="318" y="369"/>
                    <a:pt x="318" y="386"/>
                    <a:pt x="318" y="386"/>
                  </a:cubicBezTo>
                  <a:cubicBezTo>
                    <a:pt x="335" y="424"/>
                    <a:pt x="301" y="458"/>
                    <a:pt x="284" y="458"/>
                  </a:cubicBezTo>
                  <a:cubicBezTo>
                    <a:pt x="267" y="475"/>
                    <a:pt x="246" y="458"/>
                    <a:pt x="229" y="45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 rot="2948791">
              <a:off x="3631757" y="2500313"/>
              <a:ext cx="31215" cy="44222"/>
            </a:xfrm>
            <a:custGeom>
              <a:rect b="b" l="l" r="r" t="t"/>
              <a:pathLst>
                <a:path extrusionOk="0" h="476" w="336">
                  <a:moveTo>
                    <a:pt x="229" y="458"/>
                  </a:moveTo>
                  <a:cubicBezTo>
                    <a:pt x="229" y="458"/>
                    <a:pt x="212" y="441"/>
                    <a:pt x="178" y="407"/>
                  </a:cubicBezTo>
                  <a:cubicBezTo>
                    <a:pt x="140" y="386"/>
                    <a:pt x="106" y="335"/>
                    <a:pt x="72" y="280"/>
                  </a:cubicBezTo>
                  <a:cubicBezTo>
                    <a:pt x="34" y="230"/>
                    <a:pt x="17" y="175"/>
                    <a:pt x="17" y="141"/>
                  </a:cubicBezTo>
                  <a:cubicBezTo>
                    <a:pt x="0" y="90"/>
                    <a:pt x="0" y="52"/>
                    <a:pt x="0" y="52"/>
                  </a:cubicBezTo>
                  <a:cubicBezTo>
                    <a:pt x="0" y="18"/>
                    <a:pt x="34" y="1"/>
                    <a:pt x="72" y="1"/>
                  </a:cubicBezTo>
                  <a:cubicBezTo>
                    <a:pt x="89" y="1"/>
                    <a:pt x="89" y="1"/>
                    <a:pt x="106" y="18"/>
                  </a:cubicBezTo>
                  <a:cubicBezTo>
                    <a:pt x="106" y="18"/>
                    <a:pt x="123" y="35"/>
                    <a:pt x="161" y="69"/>
                  </a:cubicBezTo>
                  <a:cubicBezTo>
                    <a:pt x="178" y="107"/>
                    <a:pt x="212" y="158"/>
                    <a:pt x="229" y="196"/>
                  </a:cubicBezTo>
                  <a:cubicBezTo>
                    <a:pt x="267" y="247"/>
                    <a:pt x="284" y="280"/>
                    <a:pt x="301" y="335"/>
                  </a:cubicBezTo>
                  <a:cubicBezTo>
                    <a:pt x="318" y="369"/>
                    <a:pt x="318" y="386"/>
                    <a:pt x="318" y="386"/>
                  </a:cubicBezTo>
                  <a:cubicBezTo>
                    <a:pt x="335" y="424"/>
                    <a:pt x="301" y="458"/>
                    <a:pt x="284" y="458"/>
                  </a:cubicBezTo>
                  <a:cubicBezTo>
                    <a:pt x="267" y="475"/>
                    <a:pt x="246" y="458"/>
                    <a:pt x="229" y="45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 rot="4191324">
              <a:off x="3784906" y="2576138"/>
              <a:ext cx="31215" cy="44222"/>
            </a:xfrm>
            <a:custGeom>
              <a:rect b="b" l="l" r="r" t="t"/>
              <a:pathLst>
                <a:path extrusionOk="0" h="476" w="336">
                  <a:moveTo>
                    <a:pt x="229" y="458"/>
                  </a:moveTo>
                  <a:cubicBezTo>
                    <a:pt x="229" y="458"/>
                    <a:pt x="212" y="441"/>
                    <a:pt x="178" y="407"/>
                  </a:cubicBezTo>
                  <a:cubicBezTo>
                    <a:pt x="140" y="386"/>
                    <a:pt x="106" y="335"/>
                    <a:pt x="72" y="280"/>
                  </a:cubicBezTo>
                  <a:cubicBezTo>
                    <a:pt x="34" y="230"/>
                    <a:pt x="17" y="175"/>
                    <a:pt x="17" y="141"/>
                  </a:cubicBezTo>
                  <a:cubicBezTo>
                    <a:pt x="0" y="90"/>
                    <a:pt x="0" y="52"/>
                    <a:pt x="0" y="52"/>
                  </a:cubicBezTo>
                  <a:cubicBezTo>
                    <a:pt x="0" y="18"/>
                    <a:pt x="34" y="1"/>
                    <a:pt x="72" y="1"/>
                  </a:cubicBezTo>
                  <a:cubicBezTo>
                    <a:pt x="89" y="1"/>
                    <a:pt x="89" y="1"/>
                    <a:pt x="106" y="18"/>
                  </a:cubicBezTo>
                  <a:cubicBezTo>
                    <a:pt x="106" y="18"/>
                    <a:pt x="123" y="35"/>
                    <a:pt x="161" y="69"/>
                  </a:cubicBezTo>
                  <a:cubicBezTo>
                    <a:pt x="178" y="107"/>
                    <a:pt x="212" y="158"/>
                    <a:pt x="229" y="196"/>
                  </a:cubicBezTo>
                  <a:cubicBezTo>
                    <a:pt x="267" y="247"/>
                    <a:pt x="284" y="280"/>
                    <a:pt x="301" y="335"/>
                  </a:cubicBezTo>
                  <a:cubicBezTo>
                    <a:pt x="318" y="369"/>
                    <a:pt x="318" y="386"/>
                    <a:pt x="318" y="386"/>
                  </a:cubicBezTo>
                  <a:cubicBezTo>
                    <a:pt x="335" y="424"/>
                    <a:pt x="301" y="458"/>
                    <a:pt x="284" y="458"/>
                  </a:cubicBezTo>
                  <a:cubicBezTo>
                    <a:pt x="267" y="475"/>
                    <a:pt x="246" y="458"/>
                    <a:pt x="229" y="45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aphicFrame>
        <p:nvGraphicFramePr>
          <p:cNvPr id="1175" name="Google Shape;1175;p35"/>
          <p:cNvGraphicFramePr/>
          <p:nvPr/>
        </p:nvGraphicFramePr>
        <p:xfrm>
          <a:off x="1778650" y="121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798100"/>
                <a:gridCol w="798100"/>
                <a:gridCol w="798100"/>
                <a:gridCol w="798100"/>
                <a:gridCol w="798100"/>
                <a:gridCol w="798100"/>
                <a:gridCol w="798100"/>
              </a:tblGrid>
              <a:tr h="536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Meeting</a:t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Trip</a:t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Theater</a:t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Trip</a:t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Project</a:t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Dinner</a:t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Concert</a:t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Exam</a:t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6" name="Google Shape;1176;p35"/>
          <p:cNvSpPr/>
          <p:nvPr/>
        </p:nvSpPr>
        <p:spPr>
          <a:xfrm>
            <a:off x="457175" y="1218650"/>
            <a:ext cx="1321500" cy="35250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35"/>
          <p:cNvSpPr/>
          <p:nvPr/>
        </p:nvSpPr>
        <p:spPr>
          <a:xfrm>
            <a:off x="7365350" y="1218750"/>
            <a:ext cx="1321500" cy="35250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35"/>
          <p:cNvSpPr txBox="1"/>
          <p:nvPr/>
        </p:nvSpPr>
        <p:spPr>
          <a:xfrm>
            <a:off x="457173" y="1308825"/>
            <a:ext cx="1321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Done</a:t>
            </a:r>
            <a:endParaRPr sz="18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9" name="Google Shape;1179;p35"/>
          <p:cNvSpPr txBox="1"/>
          <p:nvPr/>
        </p:nvSpPr>
        <p:spPr>
          <a:xfrm>
            <a:off x="7365348" y="1308825"/>
            <a:ext cx="1321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To do</a:t>
            </a:r>
            <a:endParaRPr sz="18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180" name="Google Shape;1180;p35"/>
          <p:cNvGrpSpPr/>
          <p:nvPr/>
        </p:nvGrpSpPr>
        <p:grpSpPr>
          <a:xfrm>
            <a:off x="653625" y="2069850"/>
            <a:ext cx="957000" cy="2076000"/>
            <a:chOff x="653625" y="2069850"/>
            <a:chExt cx="957000" cy="2076000"/>
          </a:xfrm>
        </p:grpSpPr>
        <p:cxnSp>
          <p:nvCxnSpPr>
            <p:cNvPr id="1181" name="Google Shape;1181;p35"/>
            <p:cNvCxnSpPr/>
            <p:nvPr/>
          </p:nvCxnSpPr>
          <p:spPr>
            <a:xfrm>
              <a:off x="653625" y="20698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2" name="Google Shape;1182;p35"/>
            <p:cNvCxnSpPr/>
            <p:nvPr/>
          </p:nvCxnSpPr>
          <p:spPr>
            <a:xfrm>
              <a:off x="653625" y="22774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3" name="Google Shape;1183;p35"/>
            <p:cNvCxnSpPr/>
            <p:nvPr/>
          </p:nvCxnSpPr>
          <p:spPr>
            <a:xfrm>
              <a:off x="653625" y="24850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4" name="Google Shape;1184;p35"/>
            <p:cNvCxnSpPr/>
            <p:nvPr/>
          </p:nvCxnSpPr>
          <p:spPr>
            <a:xfrm>
              <a:off x="653625" y="26926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5" name="Google Shape;1185;p35"/>
            <p:cNvCxnSpPr/>
            <p:nvPr/>
          </p:nvCxnSpPr>
          <p:spPr>
            <a:xfrm>
              <a:off x="653625" y="29002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6" name="Google Shape;1186;p35"/>
            <p:cNvCxnSpPr/>
            <p:nvPr/>
          </p:nvCxnSpPr>
          <p:spPr>
            <a:xfrm>
              <a:off x="653625" y="31078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7" name="Google Shape;1187;p35"/>
            <p:cNvCxnSpPr/>
            <p:nvPr/>
          </p:nvCxnSpPr>
          <p:spPr>
            <a:xfrm>
              <a:off x="653625" y="33154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8" name="Google Shape;1188;p35"/>
            <p:cNvCxnSpPr/>
            <p:nvPr/>
          </p:nvCxnSpPr>
          <p:spPr>
            <a:xfrm>
              <a:off x="653625" y="35230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9" name="Google Shape;1189;p35"/>
            <p:cNvCxnSpPr/>
            <p:nvPr/>
          </p:nvCxnSpPr>
          <p:spPr>
            <a:xfrm>
              <a:off x="653625" y="37306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0" name="Google Shape;1190;p35"/>
            <p:cNvCxnSpPr/>
            <p:nvPr/>
          </p:nvCxnSpPr>
          <p:spPr>
            <a:xfrm>
              <a:off x="653625" y="39382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1" name="Google Shape;1191;p35"/>
            <p:cNvCxnSpPr/>
            <p:nvPr/>
          </p:nvCxnSpPr>
          <p:spPr>
            <a:xfrm>
              <a:off x="653625" y="41458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192" name="Google Shape;1192;p35"/>
          <p:cNvGrpSpPr/>
          <p:nvPr/>
        </p:nvGrpSpPr>
        <p:grpSpPr>
          <a:xfrm>
            <a:off x="7533375" y="2069850"/>
            <a:ext cx="957000" cy="2076000"/>
            <a:chOff x="653625" y="2069850"/>
            <a:chExt cx="957000" cy="2076000"/>
          </a:xfrm>
        </p:grpSpPr>
        <p:cxnSp>
          <p:nvCxnSpPr>
            <p:cNvPr id="1193" name="Google Shape;1193;p35"/>
            <p:cNvCxnSpPr/>
            <p:nvPr/>
          </p:nvCxnSpPr>
          <p:spPr>
            <a:xfrm>
              <a:off x="653625" y="20698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4" name="Google Shape;1194;p35"/>
            <p:cNvCxnSpPr/>
            <p:nvPr/>
          </p:nvCxnSpPr>
          <p:spPr>
            <a:xfrm>
              <a:off x="653625" y="22774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5" name="Google Shape;1195;p35"/>
            <p:cNvCxnSpPr/>
            <p:nvPr/>
          </p:nvCxnSpPr>
          <p:spPr>
            <a:xfrm>
              <a:off x="653625" y="24850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6" name="Google Shape;1196;p35"/>
            <p:cNvCxnSpPr/>
            <p:nvPr/>
          </p:nvCxnSpPr>
          <p:spPr>
            <a:xfrm>
              <a:off x="653625" y="26926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7" name="Google Shape;1197;p35"/>
            <p:cNvCxnSpPr/>
            <p:nvPr/>
          </p:nvCxnSpPr>
          <p:spPr>
            <a:xfrm>
              <a:off x="653625" y="29002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8" name="Google Shape;1198;p35"/>
            <p:cNvCxnSpPr/>
            <p:nvPr/>
          </p:nvCxnSpPr>
          <p:spPr>
            <a:xfrm>
              <a:off x="653625" y="31078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9" name="Google Shape;1199;p35"/>
            <p:cNvCxnSpPr/>
            <p:nvPr/>
          </p:nvCxnSpPr>
          <p:spPr>
            <a:xfrm>
              <a:off x="653625" y="33154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0" name="Google Shape;1200;p35"/>
            <p:cNvCxnSpPr/>
            <p:nvPr/>
          </p:nvCxnSpPr>
          <p:spPr>
            <a:xfrm>
              <a:off x="653625" y="35230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1" name="Google Shape;1201;p35"/>
            <p:cNvCxnSpPr/>
            <p:nvPr/>
          </p:nvCxnSpPr>
          <p:spPr>
            <a:xfrm>
              <a:off x="653625" y="37306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2" name="Google Shape;1202;p35"/>
            <p:cNvCxnSpPr/>
            <p:nvPr/>
          </p:nvCxnSpPr>
          <p:spPr>
            <a:xfrm>
              <a:off x="653625" y="39382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3" name="Google Shape;1203;p35"/>
            <p:cNvCxnSpPr/>
            <p:nvPr/>
          </p:nvCxnSpPr>
          <p:spPr>
            <a:xfrm>
              <a:off x="653625" y="4145850"/>
              <a:ext cx="957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04" name="Google Shape;1204;p35"/>
          <p:cNvSpPr txBox="1"/>
          <p:nvPr/>
        </p:nvSpPr>
        <p:spPr>
          <a:xfrm>
            <a:off x="7422650" y="1833000"/>
            <a:ext cx="120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ou can write here your pending tasks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5" name="Google Shape;1205;p35"/>
          <p:cNvSpPr txBox="1"/>
          <p:nvPr/>
        </p:nvSpPr>
        <p:spPr>
          <a:xfrm>
            <a:off x="571750" y="1833000"/>
            <a:ext cx="12069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write here the tasks that are already done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6" name="Google Shape;1206;p35"/>
          <p:cNvSpPr/>
          <p:nvPr/>
        </p:nvSpPr>
        <p:spPr>
          <a:xfrm>
            <a:off x="4462327" y="3128828"/>
            <a:ext cx="276400" cy="272066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36"/>
          <p:cNvSpPr/>
          <p:nvPr/>
        </p:nvSpPr>
        <p:spPr>
          <a:xfrm>
            <a:off x="457200" y="1268375"/>
            <a:ext cx="6310800" cy="272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36"/>
          <p:cNvSpPr/>
          <p:nvPr/>
        </p:nvSpPr>
        <p:spPr>
          <a:xfrm>
            <a:off x="457200" y="1607500"/>
            <a:ext cx="6310800" cy="3135900"/>
          </a:xfrm>
          <a:prstGeom prst="roundRect">
            <a:avLst>
              <a:gd fmla="val 333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3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1214" name="Google Shape;1214;p36"/>
          <p:cNvSpPr txBox="1"/>
          <p:nvPr/>
        </p:nvSpPr>
        <p:spPr>
          <a:xfrm>
            <a:off x="7083425" y="3410701"/>
            <a:ext cx="1177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Available</a:t>
            </a:r>
            <a:endParaRPr b="1" sz="16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5" name="Google Shape;1215;p36"/>
          <p:cNvSpPr txBox="1"/>
          <p:nvPr/>
        </p:nvSpPr>
        <p:spPr>
          <a:xfrm>
            <a:off x="7083425" y="2472263"/>
            <a:ext cx="1177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 available</a:t>
            </a:r>
            <a:endParaRPr b="1" sz="16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6" name="Google Shape;1216;p36"/>
          <p:cNvSpPr txBox="1"/>
          <p:nvPr/>
        </p:nvSpPr>
        <p:spPr>
          <a:xfrm>
            <a:off x="7083425" y="1533825"/>
            <a:ext cx="11778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Change</a:t>
            </a:r>
            <a:endParaRPr b="1" sz="16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17" name="Google Shape;1217;p36"/>
          <p:cNvSpPr txBox="1"/>
          <p:nvPr/>
        </p:nvSpPr>
        <p:spPr>
          <a:xfrm>
            <a:off x="6889625" y="1817425"/>
            <a:ext cx="1371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p36"/>
          <p:cNvSpPr txBox="1"/>
          <p:nvPr/>
        </p:nvSpPr>
        <p:spPr>
          <a:xfrm>
            <a:off x="6889625" y="2751843"/>
            <a:ext cx="1371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the biggest planet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9" name="Google Shape;1219;p36"/>
          <p:cNvSpPr txBox="1"/>
          <p:nvPr/>
        </p:nvSpPr>
        <p:spPr>
          <a:xfrm>
            <a:off x="6889625" y="3686275"/>
            <a:ext cx="1371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very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p36"/>
          <p:cNvSpPr/>
          <p:nvPr/>
        </p:nvSpPr>
        <p:spPr>
          <a:xfrm>
            <a:off x="8311888" y="3483427"/>
            <a:ext cx="316809" cy="272273"/>
          </a:xfrm>
          <a:custGeom>
            <a:rect b="b" l="l" r="r" t="t"/>
            <a:pathLst>
              <a:path extrusionOk="0" h="2476" w="2881">
                <a:moveTo>
                  <a:pt x="427" y="1"/>
                </a:moveTo>
                <a:cubicBezTo>
                  <a:pt x="404" y="1"/>
                  <a:pt x="386" y="6"/>
                  <a:pt x="372" y="18"/>
                </a:cubicBezTo>
                <a:cubicBezTo>
                  <a:pt x="327" y="63"/>
                  <a:pt x="349" y="113"/>
                  <a:pt x="372" y="158"/>
                </a:cubicBezTo>
                <a:cubicBezTo>
                  <a:pt x="400" y="203"/>
                  <a:pt x="422" y="254"/>
                  <a:pt x="467" y="276"/>
                </a:cubicBezTo>
                <a:cubicBezTo>
                  <a:pt x="653" y="535"/>
                  <a:pt x="867" y="794"/>
                  <a:pt x="1052" y="1047"/>
                </a:cubicBezTo>
                <a:cubicBezTo>
                  <a:pt x="1148" y="1165"/>
                  <a:pt x="1148" y="1188"/>
                  <a:pt x="1030" y="1284"/>
                </a:cubicBezTo>
                <a:cubicBezTo>
                  <a:pt x="771" y="1520"/>
                  <a:pt x="512" y="1751"/>
                  <a:pt x="259" y="2009"/>
                </a:cubicBezTo>
                <a:cubicBezTo>
                  <a:pt x="186" y="2105"/>
                  <a:pt x="118" y="2201"/>
                  <a:pt x="45" y="2268"/>
                </a:cubicBezTo>
                <a:cubicBezTo>
                  <a:pt x="23" y="2313"/>
                  <a:pt x="0" y="2386"/>
                  <a:pt x="68" y="2431"/>
                </a:cubicBezTo>
                <a:cubicBezTo>
                  <a:pt x="83" y="2447"/>
                  <a:pt x="123" y="2476"/>
                  <a:pt x="160" y="2476"/>
                </a:cubicBezTo>
                <a:cubicBezTo>
                  <a:pt x="177" y="2476"/>
                  <a:pt x="194" y="2470"/>
                  <a:pt x="208" y="2454"/>
                </a:cubicBezTo>
                <a:cubicBezTo>
                  <a:pt x="259" y="2431"/>
                  <a:pt x="304" y="2409"/>
                  <a:pt x="349" y="2364"/>
                </a:cubicBezTo>
                <a:cubicBezTo>
                  <a:pt x="630" y="2128"/>
                  <a:pt x="934" y="1891"/>
                  <a:pt x="1215" y="1661"/>
                </a:cubicBezTo>
                <a:cubicBezTo>
                  <a:pt x="1311" y="1590"/>
                  <a:pt x="1353" y="1549"/>
                  <a:pt x="1389" y="1549"/>
                </a:cubicBezTo>
                <a:cubicBezTo>
                  <a:pt x="1425" y="1549"/>
                  <a:pt x="1455" y="1590"/>
                  <a:pt x="1525" y="1683"/>
                </a:cubicBezTo>
                <a:cubicBezTo>
                  <a:pt x="1688" y="1891"/>
                  <a:pt x="1851" y="2083"/>
                  <a:pt x="2037" y="2268"/>
                </a:cubicBezTo>
                <a:cubicBezTo>
                  <a:pt x="2088" y="2313"/>
                  <a:pt x="2155" y="2364"/>
                  <a:pt x="2251" y="2386"/>
                </a:cubicBezTo>
                <a:cubicBezTo>
                  <a:pt x="2269" y="2396"/>
                  <a:pt x="2288" y="2401"/>
                  <a:pt x="2307" y="2401"/>
                </a:cubicBezTo>
                <a:cubicBezTo>
                  <a:pt x="2334" y="2401"/>
                  <a:pt x="2362" y="2390"/>
                  <a:pt x="2391" y="2364"/>
                </a:cubicBezTo>
                <a:cubicBezTo>
                  <a:pt x="2414" y="2313"/>
                  <a:pt x="2391" y="2268"/>
                  <a:pt x="2369" y="2246"/>
                </a:cubicBezTo>
                <a:cubicBezTo>
                  <a:pt x="2200" y="2009"/>
                  <a:pt x="2059" y="1779"/>
                  <a:pt x="1896" y="1542"/>
                </a:cubicBezTo>
                <a:cubicBezTo>
                  <a:pt x="1851" y="1447"/>
                  <a:pt x="1733" y="1379"/>
                  <a:pt x="1733" y="1284"/>
                </a:cubicBezTo>
                <a:cubicBezTo>
                  <a:pt x="1756" y="1165"/>
                  <a:pt x="1896" y="1143"/>
                  <a:pt x="1969" y="1075"/>
                </a:cubicBezTo>
                <a:cubicBezTo>
                  <a:pt x="2200" y="884"/>
                  <a:pt x="2436" y="698"/>
                  <a:pt x="2673" y="513"/>
                </a:cubicBezTo>
                <a:cubicBezTo>
                  <a:pt x="2763" y="440"/>
                  <a:pt x="2836" y="344"/>
                  <a:pt x="2881" y="231"/>
                </a:cubicBezTo>
                <a:cubicBezTo>
                  <a:pt x="2881" y="145"/>
                  <a:pt x="2785" y="59"/>
                  <a:pt x="2684" y="59"/>
                </a:cubicBezTo>
                <a:cubicBezTo>
                  <a:pt x="2673" y="59"/>
                  <a:pt x="2661" y="60"/>
                  <a:pt x="2650" y="63"/>
                </a:cubicBezTo>
                <a:cubicBezTo>
                  <a:pt x="2481" y="91"/>
                  <a:pt x="2341" y="158"/>
                  <a:pt x="2228" y="254"/>
                </a:cubicBezTo>
                <a:cubicBezTo>
                  <a:pt x="2014" y="440"/>
                  <a:pt x="1778" y="625"/>
                  <a:pt x="1570" y="817"/>
                </a:cubicBezTo>
                <a:cubicBezTo>
                  <a:pt x="1503" y="873"/>
                  <a:pt x="1468" y="903"/>
                  <a:pt x="1436" y="903"/>
                </a:cubicBezTo>
                <a:cubicBezTo>
                  <a:pt x="1402" y="903"/>
                  <a:pt x="1373" y="867"/>
                  <a:pt x="1311" y="794"/>
                </a:cubicBezTo>
                <a:cubicBezTo>
                  <a:pt x="1148" y="603"/>
                  <a:pt x="962" y="417"/>
                  <a:pt x="793" y="203"/>
                </a:cubicBezTo>
                <a:cubicBezTo>
                  <a:pt x="703" y="136"/>
                  <a:pt x="630" y="40"/>
                  <a:pt x="512" y="18"/>
                </a:cubicBezTo>
                <a:cubicBezTo>
                  <a:pt x="478" y="6"/>
                  <a:pt x="450" y="1"/>
                  <a:pt x="4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36"/>
          <p:cNvSpPr/>
          <p:nvPr/>
        </p:nvSpPr>
        <p:spPr>
          <a:xfrm>
            <a:off x="8302547" y="1657213"/>
            <a:ext cx="335503" cy="258748"/>
          </a:xfrm>
          <a:custGeom>
            <a:rect b="b" l="l" r="r" t="t"/>
            <a:pathLst>
              <a:path extrusionOk="0" h="2353" w="3051">
                <a:moveTo>
                  <a:pt x="1902" y="0"/>
                </a:moveTo>
                <a:cubicBezTo>
                  <a:pt x="1852" y="0"/>
                  <a:pt x="1807" y="0"/>
                  <a:pt x="1807" y="51"/>
                </a:cubicBezTo>
                <a:cubicBezTo>
                  <a:pt x="1784" y="118"/>
                  <a:pt x="1852" y="141"/>
                  <a:pt x="1902" y="141"/>
                </a:cubicBezTo>
                <a:cubicBezTo>
                  <a:pt x="1925" y="169"/>
                  <a:pt x="1970" y="169"/>
                  <a:pt x="1992" y="169"/>
                </a:cubicBezTo>
                <a:cubicBezTo>
                  <a:pt x="2133" y="191"/>
                  <a:pt x="2274" y="191"/>
                  <a:pt x="2414" y="214"/>
                </a:cubicBezTo>
                <a:cubicBezTo>
                  <a:pt x="2392" y="259"/>
                  <a:pt x="2347" y="259"/>
                  <a:pt x="2324" y="259"/>
                </a:cubicBezTo>
                <a:cubicBezTo>
                  <a:pt x="1762" y="377"/>
                  <a:pt x="1267" y="658"/>
                  <a:pt x="822" y="1013"/>
                </a:cubicBezTo>
                <a:cubicBezTo>
                  <a:pt x="518" y="1266"/>
                  <a:pt x="282" y="1575"/>
                  <a:pt x="96" y="1924"/>
                </a:cubicBezTo>
                <a:cubicBezTo>
                  <a:pt x="51" y="1997"/>
                  <a:pt x="23" y="2087"/>
                  <a:pt x="1" y="2183"/>
                </a:cubicBezTo>
                <a:cubicBezTo>
                  <a:pt x="1" y="2251"/>
                  <a:pt x="23" y="2324"/>
                  <a:pt x="96" y="2346"/>
                </a:cubicBezTo>
                <a:cubicBezTo>
                  <a:pt x="113" y="2350"/>
                  <a:pt x="128" y="2352"/>
                  <a:pt x="140" y="2352"/>
                </a:cubicBezTo>
                <a:cubicBezTo>
                  <a:pt x="201" y="2352"/>
                  <a:pt x="222" y="2311"/>
                  <a:pt x="260" y="2251"/>
                </a:cubicBezTo>
                <a:cubicBezTo>
                  <a:pt x="400" y="2020"/>
                  <a:pt x="563" y="1806"/>
                  <a:pt x="777" y="1598"/>
                </a:cubicBezTo>
                <a:cubicBezTo>
                  <a:pt x="1177" y="1198"/>
                  <a:pt x="1666" y="917"/>
                  <a:pt x="2184" y="681"/>
                </a:cubicBezTo>
                <a:cubicBezTo>
                  <a:pt x="2220" y="663"/>
                  <a:pt x="2257" y="630"/>
                  <a:pt x="2308" y="630"/>
                </a:cubicBezTo>
                <a:cubicBezTo>
                  <a:pt x="2320" y="630"/>
                  <a:pt x="2333" y="631"/>
                  <a:pt x="2347" y="636"/>
                </a:cubicBezTo>
                <a:cubicBezTo>
                  <a:pt x="2347" y="731"/>
                  <a:pt x="2274" y="799"/>
                  <a:pt x="2251" y="872"/>
                </a:cubicBezTo>
                <a:cubicBezTo>
                  <a:pt x="2229" y="940"/>
                  <a:pt x="2251" y="985"/>
                  <a:pt x="2324" y="1035"/>
                </a:cubicBezTo>
                <a:cubicBezTo>
                  <a:pt x="2350" y="1048"/>
                  <a:pt x="2386" y="1061"/>
                  <a:pt x="2420" y="1061"/>
                </a:cubicBezTo>
                <a:cubicBezTo>
                  <a:pt x="2444" y="1061"/>
                  <a:pt x="2469" y="1054"/>
                  <a:pt x="2488" y="1035"/>
                </a:cubicBezTo>
                <a:cubicBezTo>
                  <a:pt x="2510" y="1013"/>
                  <a:pt x="2533" y="985"/>
                  <a:pt x="2555" y="940"/>
                </a:cubicBezTo>
                <a:cubicBezTo>
                  <a:pt x="2696" y="754"/>
                  <a:pt x="2814" y="563"/>
                  <a:pt x="2955" y="399"/>
                </a:cubicBezTo>
                <a:cubicBezTo>
                  <a:pt x="3050" y="281"/>
                  <a:pt x="3028" y="214"/>
                  <a:pt x="2910" y="118"/>
                </a:cubicBezTo>
                <a:cubicBezTo>
                  <a:pt x="2864" y="96"/>
                  <a:pt x="2814" y="73"/>
                  <a:pt x="2769" y="73"/>
                </a:cubicBezTo>
                <a:cubicBezTo>
                  <a:pt x="2488" y="0"/>
                  <a:pt x="2206" y="0"/>
                  <a:pt x="19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36"/>
          <p:cNvSpPr/>
          <p:nvPr/>
        </p:nvSpPr>
        <p:spPr>
          <a:xfrm>
            <a:off x="8337236" y="2568713"/>
            <a:ext cx="266115" cy="261937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36"/>
          <p:cNvSpPr txBox="1"/>
          <p:nvPr/>
        </p:nvSpPr>
        <p:spPr>
          <a:xfrm>
            <a:off x="747914" y="834138"/>
            <a:ext cx="1588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OCTOBER</a:t>
            </a:r>
            <a:endParaRPr b="1" sz="20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24" name="Google Shape;1224;p36"/>
          <p:cNvSpPr/>
          <p:nvPr/>
        </p:nvSpPr>
        <p:spPr>
          <a:xfrm>
            <a:off x="4327813" y="3288877"/>
            <a:ext cx="316809" cy="272273"/>
          </a:xfrm>
          <a:custGeom>
            <a:rect b="b" l="l" r="r" t="t"/>
            <a:pathLst>
              <a:path extrusionOk="0" h="2476" w="2881">
                <a:moveTo>
                  <a:pt x="427" y="1"/>
                </a:moveTo>
                <a:cubicBezTo>
                  <a:pt x="404" y="1"/>
                  <a:pt x="386" y="6"/>
                  <a:pt x="372" y="18"/>
                </a:cubicBezTo>
                <a:cubicBezTo>
                  <a:pt x="327" y="63"/>
                  <a:pt x="349" y="113"/>
                  <a:pt x="372" y="158"/>
                </a:cubicBezTo>
                <a:cubicBezTo>
                  <a:pt x="400" y="203"/>
                  <a:pt x="422" y="254"/>
                  <a:pt x="467" y="276"/>
                </a:cubicBezTo>
                <a:cubicBezTo>
                  <a:pt x="653" y="535"/>
                  <a:pt x="867" y="794"/>
                  <a:pt x="1052" y="1047"/>
                </a:cubicBezTo>
                <a:cubicBezTo>
                  <a:pt x="1148" y="1165"/>
                  <a:pt x="1148" y="1188"/>
                  <a:pt x="1030" y="1284"/>
                </a:cubicBezTo>
                <a:cubicBezTo>
                  <a:pt x="771" y="1520"/>
                  <a:pt x="512" y="1751"/>
                  <a:pt x="259" y="2009"/>
                </a:cubicBezTo>
                <a:cubicBezTo>
                  <a:pt x="186" y="2105"/>
                  <a:pt x="118" y="2201"/>
                  <a:pt x="45" y="2268"/>
                </a:cubicBezTo>
                <a:cubicBezTo>
                  <a:pt x="23" y="2313"/>
                  <a:pt x="0" y="2386"/>
                  <a:pt x="68" y="2431"/>
                </a:cubicBezTo>
                <a:cubicBezTo>
                  <a:pt x="83" y="2447"/>
                  <a:pt x="123" y="2476"/>
                  <a:pt x="160" y="2476"/>
                </a:cubicBezTo>
                <a:cubicBezTo>
                  <a:pt x="177" y="2476"/>
                  <a:pt x="194" y="2470"/>
                  <a:pt x="208" y="2454"/>
                </a:cubicBezTo>
                <a:cubicBezTo>
                  <a:pt x="259" y="2431"/>
                  <a:pt x="304" y="2409"/>
                  <a:pt x="349" y="2364"/>
                </a:cubicBezTo>
                <a:cubicBezTo>
                  <a:pt x="630" y="2128"/>
                  <a:pt x="934" y="1891"/>
                  <a:pt x="1215" y="1661"/>
                </a:cubicBezTo>
                <a:cubicBezTo>
                  <a:pt x="1311" y="1590"/>
                  <a:pt x="1353" y="1549"/>
                  <a:pt x="1389" y="1549"/>
                </a:cubicBezTo>
                <a:cubicBezTo>
                  <a:pt x="1425" y="1549"/>
                  <a:pt x="1455" y="1590"/>
                  <a:pt x="1525" y="1683"/>
                </a:cubicBezTo>
                <a:cubicBezTo>
                  <a:pt x="1688" y="1891"/>
                  <a:pt x="1851" y="2083"/>
                  <a:pt x="2037" y="2268"/>
                </a:cubicBezTo>
                <a:cubicBezTo>
                  <a:pt x="2088" y="2313"/>
                  <a:pt x="2155" y="2364"/>
                  <a:pt x="2251" y="2386"/>
                </a:cubicBezTo>
                <a:cubicBezTo>
                  <a:pt x="2269" y="2396"/>
                  <a:pt x="2288" y="2401"/>
                  <a:pt x="2307" y="2401"/>
                </a:cubicBezTo>
                <a:cubicBezTo>
                  <a:pt x="2334" y="2401"/>
                  <a:pt x="2362" y="2390"/>
                  <a:pt x="2391" y="2364"/>
                </a:cubicBezTo>
                <a:cubicBezTo>
                  <a:pt x="2414" y="2313"/>
                  <a:pt x="2391" y="2268"/>
                  <a:pt x="2369" y="2246"/>
                </a:cubicBezTo>
                <a:cubicBezTo>
                  <a:pt x="2200" y="2009"/>
                  <a:pt x="2059" y="1779"/>
                  <a:pt x="1896" y="1542"/>
                </a:cubicBezTo>
                <a:cubicBezTo>
                  <a:pt x="1851" y="1447"/>
                  <a:pt x="1733" y="1379"/>
                  <a:pt x="1733" y="1284"/>
                </a:cubicBezTo>
                <a:cubicBezTo>
                  <a:pt x="1756" y="1165"/>
                  <a:pt x="1896" y="1143"/>
                  <a:pt x="1969" y="1075"/>
                </a:cubicBezTo>
                <a:cubicBezTo>
                  <a:pt x="2200" y="884"/>
                  <a:pt x="2436" y="698"/>
                  <a:pt x="2673" y="513"/>
                </a:cubicBezTo>
                <a:cubicBezTo>
                  <a:pt x="2763" y="440"/>
                  <a:pt x="2836" y="344"/>
                  <a:pt x="2881" y="231"/>
                </a:cubicBezTo>
                <a:cubicBezTo>
                  <a:pt x="2881" y="145"/>
                  <a:pt x="2785" y="59"/>
                  <a:pt x="2684" y="59"/>
                </a:cubicBezTo>
                <a:cubicBezTo>
                  <a:pt x="2673" y="59"/>
                  <a:pt x="2661" y="60"/>
                  <a:pt x="2650" y="63"/>
                </a:cubicBezTo>
                <a:cubicBezTo>
                  <a:pt x="2481" y="91"/>
                  <a:pt x="2341" y="158"/>
                  <a:pt x="2228" y="254"/>
                </a:cubicBezTo>
                <a:cubicBezTo>
                  <a:pt x="2014" y="440"/>
                  <a:pt x="1778" y="625"/>
                  <a:pt x="1570" y="817"/>
                </a:cubicBezTo>
                <a:cubicBezTo>
                  <a:pt x="1503" y="873"/>
                  <a:pt x="1468" y="903"/>
                  <a:pt x="1436" y="903"/>
                </a:cubicBezTo>
                <a:cubicBezTo>
                  <a:pt x="1402" y="903"/>
                  <a:pt x="1373" y="867"/>
                  <a:pt x="1311" y="794"/>
                </a:cubicBezTo>
                <a:cubicBezTo>
                  <a:pt x="1148" y="603"/>
                  <a:pt x="962" y="417"/>
                  <a:pt x="793" y="203"/>
                </a:cubicBezTo>
                <a:cubicBezTo>
                  <a:pt x="703" y="136"/>
                  <a:pt x="630" y="40"/>
                  <a:pt x="512" y="18"/>
                </a:cubicBezTo>
                <a:cubicBezTo>
                  <a:pt x="478" y="6"/>
                  <a:pt x="450" y="1"/>
                  <a:pt x="4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25" name="Google Shape;1225;p36"/>
          <p:cNvGraphicFramePr/>
          <p:nvPr/>
        </p:nvGraphicFramePr>
        <p:xfrm>
          <a:off x="457163" y="12016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901550"/>
                <a:gridCol w="901550"/>
                <a:gridCol w="901550"/>
                <a:gridCol w="901550"/>
                <a:gridCol w="901550"/>
                <a:gridCol w="901550"/>
                <a:gridCol w="901550"/>
              </a:tblGrid>
              <a:tr h="397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Project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Meeting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Exam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Concert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Travel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Dinner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26" name="Google Shape;1226;p36"/>
          <p:cNvSpPr/>
          <p:nvPr/>
        </p:nvSpPr>
        <p:spPr>
          <a:xfrm>
            <a:off x="1661536" y="3938563"/>
            <a:ext cx="266115" cy="261937"/>
          </a:xfrm>
          <a:custGeom>
            <a:rect b="b" l="l" r="r" t="t"/>
            <a:pathLst>
              <a:path extrusionOk="0" h="2382" w="2420">
                <a:moveTo>
                  <a:pt x="2300" y="1"/>
                </a:moveTo>
                <a:cubicBezTo>
                  <a:pt x="2266" y="1"/>
                  <a:pt x="2232" y="15"/>
                  <a:pt x="2206" y="31"/>
                </a:cubicBezTo>
                <a:cubicBezTo>
                  <a:pt x="2065" y="98"/>
                  <a:pt x="1925" y="171"/>
                  <a:pt x="1829" y="312"/>
                </a:cubicBezTo>
                <a:cubicBezTo>
                  <a:pt x="1503" y="757"/>
                  <a:pt x="1154" y="1179"/>
                  <a:pt x="873" y="1668"/>
                </a:cubicBezTo>
                <a:cubicBezTo>
                  <a:pt x="845" y="1719"/>
                  <a:pt x="822" y="1764"/>
                  <a:pt x="755" y="1786"/>
                </a:cubicBezTo>
                <a:cubicBezTo>
                  <a:pt x="659" y="1646"/>
                  <a:pt x="563" y="1505"/>
                  <a:pt x="473" y="1387"/>
                </a:cubicBezTo>
                <a:cubicBezTo>
                  <a:pt x="423" y="1319"/>
                  <a:pt x="378" y="1246"/>
                  <a:pt x="310" y="1224"/>
                </a:cubicBezTo>
                <a:cubicBezTo>
                  <a:pt x="277" y="1203"/>
                  <a:pt x="231" y="1192"/>
                  <a:pt x="185" y="1192"/>
                </a:cubicBezTo>
                <a:cubicBezTo>
                  <a:pt x="130" y="1192"/>
                  <a:pt x="76" y="1209"/>
                  <a:pt x="51" y="1246"/>
                </a:cubicBezTo>
                <a:cubicBezTo>
                  <a:pt x="1" y="1319"/>
                  <a:pt x="51" y="1364"/>
                  <a:pt x="74" y="1437"/>
                </a:cubicBezTo>
                <a:cubicBezTo>
                  <a:pt x="214" y="1691"/>
                  <a:pt x="355" y="1949"/>
                  <a:pt x="496" y="2208"/>
                </a:cubicBezTo>
                <a:cubicBezTo>
                  <a:pt x="563" y="2322"/>
                  <a:pt x="627" y="2382"/>
                  <a:pt x="725" y="2382"/>
                </a:cubicBezTo>
                <a:cubicBezTo>
                  <a:pt x="767" y="2382"/>
                  <a:pt x="815" y="2371"/>
                  <a:pt x="873" y="2349"/>
                </a:cubicBezTo>
                <a:cubicBezTo>
                  <a:pt x="985" y="2304"/>
                  <a:pt x="1058" y="2231"/>
                  <a:pt x="1103" y="2141"/>
                </a:cubicBezTo>
                <a:cubicBezTo>
                  <a:pt x="1435" y="1505"/>
                  <a:pt x="1829" y="942"/>
                  <a:pt x="2279" y="402"/>
                </a:cubicBezTo>
                <a:cubicBezTo>
                  <a:pt x="2324" y="335"/>
                  <a:pt x="2369" y="261"/>
                  <a:pt x="2392" y="194"/>
                </a:cubicBezTo>
                <a:cubicBezTo>
                  <a:pt x="2420" y="121"/>
                  <a:pt x="2420" y="76"/>
                  <a:pt x="2369" y="31"/>
                </a:cubicBezTo>
                <a:cubicBezTo>
                  <a:pt x="2350" y="9"/>
                  <a:pt x="2325" y="1"/>
                  <a:pt x="23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36"/>
          <p:cNvSpPr/>
          <p:nvPr/>
        </p:nvSpPr>
        <p:spPr>
          <a:xfrm>
            <a:off x="3922197" y="2832238"/>
            <a:ext cx="335503" cy="258748"/>
          </a:xfrm>
          <a:custGeom>
            <a:rect b="b" l="l" r="r" t="t"/>
            <a:pathLst>
              <a:path extrusionOk="0" h="2353" w="3051">
                <a:moveTo>
                  <a:pt x="1902" y="0"/>
                </a:moveTo>
                <a:cubicBezTo>
                  <a:pt x="1852" y="0"/>
                  <a:pt x="1807" y="0"/>
                  <a:pt x="1807" y="51"/>
                </a:cubicBezTo>
                <a:cubicBezTo>
                  <a:pt x="1784" y="118"/>
                  <a:pt x="1852" y="141"/>
                  <a:pt x="1902" y="141"/>
                </a:cubicBezTo>
                <a:cubicBezTo>
                  <a:pt x="1925" y="169"/>
                  <a:pt x="1970" y="169"/>
                  <a:pt x="1992" y="169"/>
                </a:cubicBezTo>
                <a:cubicBezTo>
                  <a:pt x="2133" y="191"/>
                  <a:pt x="2274" y="191"/>
                  <a:pt x="2414" y="214"/>
                </a:cubicBezTo>
                <a:cubicBezTo>
                  <a:pt x="2392" y="259"/>
                  <a:pt x="2347" y="259"/>
                  <a:pt x="2324" y="259"/>
                </a:cubicBezTo>
                <a:cubicBezTo>
                  <a:pt x="1762" y="377"/>
                  <a:pt x="1267" y="658"/>
                  <a:pt x="822" y="1013"/>
                </a:cubicBezTo>
                <a:cubicBezTo>
                  <a:pt x="518" y="1266"/>
                  <a:pt x="282" y="1575"/>
                  <a:pt x="96" y="1924"/>
                </a:cubicBezTo>
                <a:cubicBezTo>
                  <a:pt x="51" y="1997"/>
                  <a:pt x="23" y="2087"/>
                  <a:pt x="1" y="2183"/>
                </a:cubicBezTo>
                <a:cubicBezTo>
                  <a:pt x="1" y="2251"/>
                  <a:pt x="23" y="2324"/>
                  <a:pt x="96" y="2346"/>
                </a:cubicBezTo>
                <a:cubicBezTo>
                  <a:pt x="113" y="2350"/>
                  <a:pt x="128" y="2352"/>
                  <a:pt x="140" y="2352"/>
                </a:cubicBezTo>
                <a:cubicBezTo>
                  <a:pt x="201" y="2352"/>
                  <a:pt x="222" y="2311"/>
                  <a:pt x="260" y="2251"/>
                </a:cubicBezTo>
                <a:cubicBezTo>
                  <a:pt x="400" y="2020"/>
                  <a:pt x="563" y="1806"/>
                  <a:pt x="777" y="1598"/>
                </a:cubicBezTo>
                <a:cubicBezTo>
                  <a:pt x="1177" y="1198"/>
                  <a:pt x="1666" y="917"/>
                  <a:pt x="2184" y="681"/>
                </a:cubicBezTo>
                <a:cubicBezTo>
                  <a:pt x="2220" y="663"/>
                  <a:pt x="2257" y="630"/>
                  <a:pt x="2308" y="630"/>
                </a:cubicBezTo>
                <a:cubicBezTo>
                  <a:pt x="2320" y="630"/>
                  <a:pt x="2333" y="631"/>
                  <a:pt x="2347" y="636"/>
                </a:cubicBezTo>
                <a:cubicBezTo>
                  <a:pt x="2347" y="731"/>
                  <a:pt x="2274" y="799"/>
                  <a:pt x="2251" y="872"/>
                </a:cubicBezTo>
                <a:cubicBezTo>
                  <a:pt x="2229" y="940"/>
                  <a:pt x="2251" y="985"/>
                  <a:pt x="2324" y="1035"/>
                </a:cubicBezTo>
                <a:cubicBezTo>
                  <a:pt x="2350" y="1048"/>
                  <a:pt x="2386" y="1061"/>
                  <a:pt x="2420" y="1061"/>
                </a:cubicBezTo>
                <a:cubicBezTo>
                  <a:pt x="2444" y="1061"/>
                  <a:pt x="2469" y="1054"/>
                  <a:pt x="2488" y="1035"/>
                </a:cubicBezTo>
                <a:cubicBezTo>
                  <a:pt x="2510" y="1013"/>
                  <a:pt x="2533" y="985"/>
                  <a:pt x="2555" y="940"/>
                </a:cubicBezTo>
                <a:cubicBezTo>
                  <a:pt x="2696" y="754"/>
                  <a:pt x="2814" y="563"/>
                  <a:pt x="2955" y="399"/>
                </a:cubicBezTo>
                <a:cubicBezTo>
                  <a:pt x="3050" y="281"/>
                  <a:pt x="3028" y="214"/>
                  <a:pt x="2910" y="118"/>
                </a:cubicBezTo>
                <a:cubicBezTo>
                  <a:pt x="2864" y="96"/>
                  <a:pt x="2814" y="73"/>
                  <a:pt x="2769" y="73"/>
                </a:cubicBezTo>
                <a:cubicBezTo>
                  <a:pt x="2488" y="0"/>
                  <a:pt x="2206" y="0"/>
                  <a:pt x="19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8" name="Google Shape;1228;p36"/>
          <p:cNvGrpSpPr/>
          <p:nvPr/>
        </p:nvGrpSpPr>
        <p:grpSpPr>
          <a:xfrm>
            <a:off x="1653417" y="2280124"/>
            <a:ext cx="281868" cy="321328"/>
            <a:chOff x="3712463" y="2723413"/>
            <a:chExt cx="309575" cy="352875"/>
          </a:xfrm>
        </p:grpSpPr>
        <p:sp>
          <p:nvSpPr>
            <p:cNvPr id="1229" name="Google Shape;1229;p36"/>
            <p:cNvSpPr/>
            <p:nvPr/>
          </p:nvSpPr>
          <p:spPr>
            <a:xfrm>
              <a:off x="3712463" y="2723413"/>
              <a:ext cx="309575" cy="125250"/>
            </a:xfrm>
            <a:custGeom>
              <a:rect b="b" l="l" r="r" t="t"/>
              <a:pathLst>
                <a:path extrusionOk="0" h="5010" w="12383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3793588" y="2930538"/>
              <a:ext cx="144175" cy="63050"/>
            </a:xfrm>
            <a:custGeom>
              <a:rect b="b" l="l" r="r" t="t"/>
              <a:pathLst>
                <a:path extrusionOk="0" h="2522" w="5767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3819588" y="3006163"/>
              <a:ext cx="36250" cy="70125"/>
            </a:xfrm>
            <a:custGeom>
              <a:rect b="b" l="l" r="r" t="t"/>
              <a:pathLst>
                <a:path extrusionOk="0" h="2805" w="145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3876288" y="3006163"/>
              <a:ext cx="37050" cy="70125"/>
            </a:xfrm>
            <a:custGeom>
              <a:rect b="b" l="l" r="r" t="t"/>
              <a:pathLst>
                <a:path extrusionOk="0" h="2805" w="1482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3805413" y="2869113"/>
              <a:ext cx="50425" cy="51225"/>
            </a:xfrm>
            <a:custGeom>
              <a:rect b="b" l="l" r="r" t="t"/>
              <a:pathLst>
                <a:path extrusionOk="0" h="2049" w="2017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3876288" y="2869913"/>
              <a:ext cx="50450" cy="51200"/>
            </a:xfrm>
            <a:custGeom>
              <a:rect b="b" l="l" r="r" t="t"/>
              <a:pathLst>
                <a:path extrusionOk="0" h="2048" w="2018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3926713" y="2869113"/>
              <a:ext cx="92175" cy="207175"/>
            </a:xfrm>
            <a:custGeom>
              <a:rect b="b" l="l" r="r" t="t"/>
              <a:pathLst>
                <a:path extrusionOk="0" h="8287" w="3687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3712463" y="2869113"/>
              <a:ext cx="92175" cy="207175"/>
            </a:xfrm>
            <a:custGeom>
              <a:rect b="b" l="l" r="r" t="t"/>
              <a:pathLst>
                <a:path extrusionOk="0" h="8287" w="3687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1055899" y="928150"/>
            <a:ext cx="18819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OCTOBER</a:t>
            </a: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2021</a:t>
            </a:r>
            <a:endParaRPr b="1" sz="20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26" name="Google Shape;126;p19"/>
          <p:cNvCxnSpPr/>
          <p:nvPr/>
        </p:nvCxnSpPr>
        <p:spPr>
          <a:xfrm>
            <a:off x="1055888" y="1937300"/>
            <a:ext cx="1741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19"/>
          <p:cNvCxnSpPr/>
          <p:nvPr/>
        </p:nvCxnSpPr>
        <p:spPr>
          <a:xfrm>
            <a:off x="1055888" y="2275086"/>
            <a:ext cx="1741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19"/>
          <p:cNvCxnSpPr/>
          <p:nvPr/>
        </p:nvCxnSpPr>
        <p:spPr>
          <a:xfrm>
            <a:off x="1055888" y="2612873"/>
            <a:ext cx="1741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" name="Google Shape;129;p19"/>
          <p:cNvCxnSpPr/>
          <p:nvPr/>
        </p:nvCxnSpPr>
        <p:spPr>
          <a:xfrm>
            <a:off x="1055888" y="2950659"/>
            <a:ext cx="1741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9"/>
          <p:cNvCxnSpPr/>
          <p:nvPr/>
        </p:nvCxnSpPr>
        <p:spPr>
          <a:xfrm>
            <a:off x="1055888" y="3288445"/>
            <a:ext cx="1741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9"/>
          <p:cNvCxnSpPr/>
          <p:nvPr/>
        </p:nvCxnSpPr>
        <p:spPr>
          <a:xfrm>
            <a:off x="1055888" y="3626232"/>
            <a:ext cx="1741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/>
          <p:nvPr/>
        </p:nvCxnSpPr>
        <p:spPr>
          <a:xfrm>
            <a:off x="1055888" y="3964018"/>
            <a:ext cx="1741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9"/>
          <p:cNvCxnSpPr/>
          <p:nvPr/>
        </p:nvCxnSpPr>
        <p:spPr>
          <a:xfrm>
            <a:off x="1055888" y="4301805"/>
            <a:ext cx="1741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9"/>
          <p:cNvCxnSpPr/>
          <p:nvPr/>
        </p:nvCxnSpPr>
        <p:spPr>
          <a:xfrm>
            <a:off x="1055888" y="4639591"/>
            <a:ext cx="1741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5" name="Google Shape;135;p19"/>
          <p:cNvSpPr txBox="1"/>
          <p:nvPr/>
        </p:nvSpPr>
        <p:spPr>
          <a:xfrm>
            <a:off x="1055900" y="169850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Sport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055900" y="204465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Drink water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055900" y="239080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Eat healthy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2937820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3990139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5042459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6094779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7147098" y="1343650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5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2937850" y="16560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2937825" y="1993838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2937825" y="233162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2937825" y="2669413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937825" y="300720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2937825" y="3344988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2937825" y="368277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2937825" y="4020563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2937825" y="43583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2" name="Google Shape;152;p19"/>
          <p:cNvSpPr/>
          <p:nvPr/>
        </p:nvSpPr>
        <p:spPr>
          <a:xfrm>
            <a:off x="3990168" y="16560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3990138" y="1993838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3990138" y="233162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3990138" y="2669413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3990138" y="300720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3990138" y="3344988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3990138" y="368277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3990138" y="4020563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3990138" y="43583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5042479" y="16560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5042450" y="1993838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5042450" y="233162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5042450" y="2669413"/>
            <a:ext cx="958500" cy="238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5042450" y="300720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5042450" y="3344988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5042450" y="368277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5042450" y="4020563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5042450" y="43583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6094803" y="16560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1" name="Google Shape;171;p19"/>
          <p:cNvSpPr/>
          <p:nvPr/>
        </p:nvSpPr>
        <p:spPr>
          <a:xfrm>
            <a:off x="6094775" y="1993838"/>
            <a:ext cx="958500" cy="2388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6094775" y="233162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19"/>
          <p:cNvSpPr/>
          <p:nvPr/>
        </p:nvSpPr>
        <p:spPr>
          <a:xfrm>
            <a:off x="6094775" y="2669413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6094775" y="300720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5" name="Google Shape;175;p19"/>
          <p:cNvSpPr/>
          <p:nvPr/>
        </p:nvSpPr>
        <p:spPr>
          <a:xfrm>
            <a:off x="6094775" y="3344988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6094775" y="368277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6094775" y="4020563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6094775" y="43583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7147126" y="16560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7147100" y="1993838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7147100" y="233162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7147100" y="2669413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7147100" y="300720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4" name="Google Shape;184;p19"/>
          <p:cNvSpPr/>
          <p:nvPr/>
        </p:nvSpPr>
        <p:spPr>
          <a:xfrm>
            <a:off x="7147100" y="3344988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7147100" y="3682775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7147100" y="4020563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7147100" y="4358350"/>
            <a:ext cx="958500" cy="238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1055900" y="2716825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Write your </a:t>
            </a: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activity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1055900" y="304285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Write your task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1055900" y="337385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Write your goal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1055900" y="373515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Write your job 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1055900" y="407355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Write your mission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1055900" y="438720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Write your purpose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oogle Shape;1241;p37"/>
          <p:cNvGrpSpPr/>
          <p:nvPr/>
        </p:nvGrpSpPr>
        <p:grpSpPr>
          <a:xfrm>
            <a:off x="457175" y="1055046"/>
            <a:ext cx="6387719" cy="3606605"/>
            <a:chOff x="457175" y="1055046"/>
            <a:chExt cx="6387719" cy="3606605"/>
          </a:xfrm>
        </p:grpSpPr>
        <p:sp>
          <p:nvSpPr>
            <p:cNvPr id="1242" name="Google Shape;1242;p37"/>
            <p:cNvSpPr/>
            <p:nvPr/>
          </p:nvSpPr>
          <p:spPr>
            <a:xfrm>
              <a:off x="457175" y="4581771"/>
              <a:ext cx="6387719" cy="48975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457175" y="1055046"/>
              <a:ext cx="6387719" cy="48975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457175" y="1490696"/>
              <a:ext cx="6387719" cy="48975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457175" y="2017696"/>
              <a:ext cx="6387719" cy="48975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457175" y="2551721"/>
              <a:ext cx="6387719" cy="48975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457175" y="3064671"/>
              <a:ext cx="6387719" cy="48975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457175" y="3584621"/>
              <a:ext cx="6387719" cy="48975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457175" y="4097546"/>
              <a:ext cx="6387719" cy="48975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 rot="5400000">
              <a:off x="-1318763" y="2836963"/>
              <a:ext cx="3600626" cy="48750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 rot="5400000">
              <a:off x="-433388" y="2836963"/>
              <a:ext cx="3600626" cy="48750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 rot="5400000">
              <a:off x="458987" y="2836963"/>
              <a:ext cx="3600626" cy="48750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 rot="5400000">
              <a:off x="1372462" y="2836963"/>
              <a:ext cx="3600626" cy="48750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 rot="5400000">
              <a:off x="2264837" y="2836963"/>
              <a:ext cx="3600626" cy="48750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 rot="5400000">
              <a:off x="3157212" y="2836963"/>
              <a:ext cx="3600626" cy="48750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 rot="5400000">
              <a:off x="4070687" y="2836963"/>
              <a:ext cx="3600626" cy="48750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 rot="5400000">
              <a:off x="4963062" y="2836963"/>
              <a:ext cx="3600626" cy="48750"/>
            </a:xfrm>
            <a:custGeom>
              <a:rect b="b" l="l" r="r" t="t"/>
              <a:pathLst>
                <a:path extrusionOk="0" h="230" w="5524">
                  <a:moveTo>
                    <a:pt x="5469" y="68"/>
                  </a:moveTo>
                  <a:cubicBezTo>
                    <a:pt x="3669" y="52"/>
                    <a:pt x="1818" y="1"/>
                    <a:pt x="1" y="107"/>
                  </a:cubicBezTo>
                  <a:lnTo>
                    <a:pt x="1" y="124"/>
                  </a:lnTo>
                  <a:cubicBezTo>
                    <a:pt x="1818" y="229"/>
                    <a:pt x="3652" y="157"/>
                    <a:pt x="5469" y="140"/>
                  </a:cubicBezTo>
                  <a:cubicBezTo>
                    <a:pt x="5507" y="140"/>
                    <a:pt x="5524" y="68"/>
                    <a:pt x="5469" y="6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8" name="Google Shape;1258;p37"/>
          <p:cNvGrpSpPr/>
          <p:nvPr/>
        </p:nvGrpSpPr>
        <p:grpSpPr>
          <a:xfrm>
            <a:off x="6894093" y="1612039"/>
            <a:ext cx="1910429" cy="2585807"/>
            <a:chOff x="6844893" y="1278915"/>
            <a:chExt cx="1910429" cy="2585807"/>
          </a:xfrm>
        </p:grpSpPr>
        <p:sp>
          <p:nvSpPr>
            <p:cNvPr id="1259" name="Google Shape;1259;p37"/>
            <p:cNvSpPr/>
            <p:nvPr/>
          </p:nvSpPr>
          <p:spPr>
            <a:xfrm>
              <a:off x="6996488" y="1411104"/>
              <a:ext cx="1658539" cy="2302393"/>
            </a:xfrm>
            <a:custGeom>
              <a:rect b="b" l="l" r="r" t="t"/>
              <a:pathLst>
                <a:path extrusionOk="0" h="10764" w="7921">
                  <a:moveTo>
                    <a:pt x="34" y="69"/>
                  </a:moveTo>
                  <a:cubicBezTo>
                    <a:pt x="34" y="69"/>
                    <a:pt x="7413" y="1"/>
                    <a:pt x="7675" y="213"/>
                  </a:cubicBezTo>
                  <a:cubicBezTo>
                    <a:pt x="7921" y="441"/>
                    <a:pt x="7692" y="10729"/>
                    <a:pt x="7692" y="10729"/>
                  </a:cubicBezTo>
                  <a:lnTo>
                    <a:pt x="0" y="10763"/>
                  </a:lnTo>
                  <a:close/>
                </a:path>
              </a:pathLst>
            </a:custGeom>
            <a:solidFill>
              <a:srgbClr val="FFF5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6867088" y="1286187"/>
              <a:ext cx="447037" cy="551000"/>
            </a:xfrm>
            <a:custGeom>
              <a:rect b="b" l="l" r="r" t="t"/>
              <a:pathLst>
                <a:path extrusionOk="0" h="2576" w="2135">
                  <a:moveTo>
                    <a:pt x="2135" y="301"/>
                  </a:moveTo>
                  <a:cubicBezTo>
                    <a:pt x="2135" y="284"/>
                    <a:pt x="2118" y="267"/>
                    <a:pt x="2101" y="284"/>
                  </a:cubicBezTo>
                  <a:lnTo>
                    <a:pt x="2118" y="267"/>
                  </a:lnTo>
                  <a:cubicBezTo>
                    <a:pt x="2101" y="246"/>
                    <a:pt x="2063" y="246"/>
                    <a:pt x="2063" y="267"/>
                  </a:cubicBezTo>
                  <a:cubicBezTo>
                    <a:pt x="2046" y="390"/>
                    <a:pt x="2046" y="407"/>
                    <a:pt x="2063" y="301"/>
                  </a:cubicBezTo>
                  <a:cubicBezTo>
                    <a:pt x="2063" y="284"/>
                    <a:pt x="2012" y="267"/>
                    <a:pt x="2012" y="301"/>
                  </a:cubicBezTo>
                  <a:lnTo>
                    <a:pt x="2012" y="318"/>
                  </a:lnTo>
                  <a:cubicBezTo>
                    <a:pt x="2012" y="318"/>
                    <a:pt x="1995" y="301"/>
                    <a:pt x="1995" y="284"/>
                  </a:cubicBezTo>
                  <a:cubicBezTo>
                    <a:pt x="1995" y="267"/>
                    <a:pt x="1957" y="267"/>
                    <a:pt x="1957" y="301"/>
                  </a:cubicBezTo>
                  <a:cubicBezTo>
                    <a:pt x="1957" y="335"/>
                    <a:pt x="1957" y="373"/>
                    <a:pt x="1940" y="424"/>
                  </a:cubicBezTo>
                  <a:cubicBezTo>
                    <a:pt x="1940" y="373"/>
                    <a:pt x="1923" y="318"/>
                    <a:pt x="1923" y="284"/>
                  </a:cubicBezTo>
                  <a:cubicBezTo>
                    <a:pt x="1906" y="246"/>
                    <a:pt x="1868" y="246"/>
                    <a:pt x="1868" y="284"/>
                  </a:cubicBezTo>
                  <a:lnTo>
                    <a:pt x="1868" y="407"/>
                  </a:lnTo>
                  <a:cubicBezTo>
                    <a:pt x="1868" y="373"/>
                    <a:pt x="1851" y="335"/>
                    <a:pt x="1851" y="301"/>
                  </a:cubicBezTo>
                  <a:cubicBezTo>
                    <a:pt x="1834" y="267"/>
                    <a:pt x="1800" y="284"/>
                    <a:pt x="1800" y="301"/>
                  </a:cubicBezTo>
                  <a:cubicBezTo>
                    <a:pt x="1800" y="373"/>
                    <a:pt x="1817" y="441"/>
                    <a:pt x="1800" y="530"/>
                  </a:cubicBezTo>
                  <a:cubicBezTo>
                    <a:pt x="1783" y="441"/>
                    <a:pt x="1783" y="373"/>
                    <a:pt x="1783" y="301"/>
                  </a:cubicBezTo>
                  <a:cubicBezTo>
                    <a:pt x="1783" y="267"/>
                    <a:pt x="1728" y="267"/>
                    <a:pt x="1728" y="301"/>
                  </a:cubicBezTo>
                  <a:lnTo>
                    <a:pt x="1728" y="458"/>
                  </a:lnTo>
                  <a:cubicBezTo>
                    <a:pt x="1711" y="352"/>
                    <a:pt x="1694" y="267"/>
                    <a:pt x="1694" y="161"/>
                  </a:cubicBezTo>
                  <a:lnTo>
                    <a:pt x="1677" y="140"/>
                  </a:lnTo>
                  <a:cubicBezTo>
                    <a:pt x="1677" y="106"/>
                    <a:pt x="1656" y="72"/>
                    <a:pt x="1656" y="17"/>
                  </a:cubicBezTo>
                  <a:cubicBezTo>
                    <a:pt x="1656" y="0"/>
                    <a:pt x="1622" y="0"/>
                    <a:pt x="1622" y="34"/>
                  </a:cubicBezTo>
                  <a:cubicBezTo>
                    <a:pt x="1605" y="161"/>
                    <a:pt x="1622" y="301"/>
                    <a:pt x="1639" y="424"/>
                  </a:cubicBezTo>
                  <a:cubicBezTo>
                    <a:pt x="1639" y="441"/>
                    <a:pt x="1656" y="479"/>
                    <a:pt x="1656" y="496"/>
                  </a:cubicBezTo>
                  <a:cubicBezTo>
                    <a:pt x="1656" y="496"/>
                    <a:pt x="1639" y="496"/>
                    <a:pt x="1639" y="479"/>
                  </a:cubicBezTo>
                  <a:cubicBezTo>
                    <a:pt x="1639" y="352"/>
                    <a:pt x="1622" y="212"/>
                    <a:pt x="1605" y="89"/>
                  </a:cubicBezTo>
                  <a:cubicBezTo>
                    <a:pt x="1588" y="55"/>
                    <a:pt x="1550" y="55"/>
                    <a:pt x="1550" y="89"/>
                  </a:cubicBezTo>
                  <a:lnTo>
                    <a:pt x="1550" y="123"/>
                  </a:lnTo>
                  <a:lnTo>
                    <a:pt x="1550" y="140"/>
                  </a:lnTo>
                  <a:lnTo>
                    <a:pt x="1550" y="161"/>
                  </a:lnTo>
                  <a:cubicBezTo>
                    <a:pt x="1533" y="161"/>
                    <a:pt x="1533" y="161"/>
                    <a:pt x="1533" y="178"/>
                  </a:cubicBezTo>
                  <a:cubicBezTo>
                    <a:pt x="1516" y="140"/>
                    <a:pt x="1466" y="140"/>
                    <a:pt x="1466" y="178"/>
                  </a:cubicBezTo>
                  <a:lnTo>
                    <a:pt x="1466" y="212"/>
                  </a:lnTo>
                  <a:lnTo>
                    <a:pt x="1444" y="229"/>
                  </a:lnTo>
                  <a:lnTo>
                    <a:pt x="1444" y="229"/>
                  </a:lnTo>
                  <a:lnTo>
                    <a:pt x="1444" y="212"/>
                  </a:lnTo>
                  <a:cubicBezTo>
                    <a:pt x="1444" y="195"/>
                    <a:pt x="1394" y="195"/>
                    <a:pt x="1394" y="212"/>
                  </a:cubicBezTo>
                  <a:lnTo>
                    <a:pt x="1394" y="284"/>
                  </a:lnTo>
                  <a:cubicBezTo>
                    <a:pt x="1377" y="267"/>
                    <a:pt x="1322" y="284"/>
                    <a:pt x="1322" y="318"/>
                  </a:cubicBezTo>
                  <a:lnTo>
                    <a:pt x="1322" y="352"/>
                  </a:lnTo>
                  <a:cubicBezTo>
                    <a:pt x="1305" y="335"/>
                    <a:pt x="1288" y="352"/>
                    <a:pt x="1288" y="390"/>
                  </a:cubicBezTo>
                  <a:cubicBezTo>
                    <a:pt x="1288" y="513"/>
                    <a:pt x="1305" y="619"/>
                    <a:pt x="1322" y="742"/>
                  </a:cubicBezTo>
                  <a:cubicBezTo>
                    <a:pt x="1305" y="670"/>
                    <a:pt x="1288" y="602"/>
                    <a:pt x="1271" y="547"/>
                  </a:cubicBezTo>
                  <a:cubicBezTo>
                    <a:pt x="1271" y="496"/>
                    <a:pt x="1199" y="496"/>
                    <a:pt x="1199" y="547"/>
                  </a:cubicBezTo>
                  <a:lnTo>
                    <a:pt x="1199" y="564"/>
                  </a:lnTo>
                  <a:lnTo>
                    <a:pt x="1199" y="547"/>
                  </a:lnTo>
                  <a:cubicBezTo>
                    <a:pt x="1199" y="513"/>
                    <a:pt x="1148" y="513"/>
                    <a:pt x="1148" y="547"/>
                  </a:cubicBezTo>
                  <a:lnTo>
                    <a:pt x="1148" y="670"/>
                  </a:lnTo>
                  <a:cubicBezTo>
                    <a:pt x="1127" y="653"/>
                    <a:pt x="1093" y="670"/>
                    <a:pt x="1093" y="691"/>
                  </a:cubicBezTo>
                  <a:lnTo>
                    <a:pt x="1093" y="742"/>
                  </a:lnTo>
                  <a:lnTo>
                    <a:pt x="1076" y="742"/>
                  </a:lnTo>
                  <a:lnTo>
                    <a:pt x="1076" y="725"/>
                  </a:lnTo>
                  <a:cubicBezTo>
                    <a:pt x="1059" y="691"/>
                    <a:pt x="1004" y="708"/>
                    <a:pt x="1004" y="742"/>
                  </a:cubicBezTo>
                  <a:lnTo>
                    <a:pt x="1004" y="814"/>
                  </a:lnTo>
                  <a:lnTo>
                    <a:pt x="1004" y="814"/>
                  </a:lnTo>
                  <a:lnTo>
                    <a:pt x="1004" y="797"/>
                  </a:lnTo>
                  <a:cubicBezTo>
                    <a:pt x="1004" y="758"/>
                    <a:pt x="953" y="758"/>
                    <a:pt x="953" y="797"/>
                  </a:cubicBezTo>
                  <a:lnTo>
                    <a:pt x="953" y="814"/>
                  </a:lnTo>
                  <a:lnTo>
                    <a:pt x="953" y="814"/>
                  </a:lnTo>
                  <a:cubicBezTo>
                    <a:pt x="936" y="847"/>
                    <a:pt x="936" y="881"/>
                    <a:pt x="936" y="919"/>
                  </a:cubicBezTo>
                  <a:lnTo>
                    <a:pt x="936" y="919"/>
                  </a:lnTo>
                  <a:cubicBezTo>
                    <a:pt x="915" y="864"/>
                    <a:pt x="898" y="830"/>
                    <a:pt x="898" y="775"/>
                  </a:cubicBezTo>
                  <a:cubicBezTo>
                    <a:pt x="881" y="742"/>
                    <a:pt x="830" y="742"/>
                    <a:pt x="830" y="797"/>
                  </a:cubicBezTo>
                  <a:cubicBezTo>
                    <a:pt x="809" y="830"/>
                    <a:pt x="809" y="881"/>
                    <a:pt x="830" y="936"/>
                  </a:cubicBezTo>
                  <a:cubicBezTo>
                    <a:pt x="809" y="936"/>
                    <a:pt x="792" y="936"/>
                    <a:pt x="792" y="953"/>
                  </a:cubicBezTo>
                  <a:lnTo>
                    <a:pt x="792" y="970"/>
                  </a:lnTo>
                  <a:cubicBezTo>
                    <a:pt x="775" y="970"/>
                    <a:pt x="775" y="987"/>
                    <a:pt x="775" y="987"/>
                  </a:cubicBezTo>
                  <a:lnTo>
                    <a:pt x="775" y="1148"/>
                  </a:lnTo>
                  <a:lnTo>
                    <a:pt x="775" y="1165"/>
                  </a:lnTo>
                  <a:lnTo>
                    <a:pt x="775" y="1093"/>
                  </a:lnTo>
                  <a:cubicBezTo>
                    <a:pt x="758" y="1093"/>
                    <a:pt x="758" y="1076"/>
                    <a:pt x="741" y="1076"/>
                  </a:cubicBezTo>
                  <a:cubicBezTo>
                    <a:pt x="741" y="1059"/>
                    <a:pt x="724" y="1025"/>
                    <a:pt x="724" y="1008"/>
                  </a:cubicBezTo>
                  <a:cubicBezTo>
                    <a:pt x="724" y="970"/>
                    <a:pt x="669" y="970"/>
                    <a:pt x="669" y="1008"/>
                  </a:cubicBezTo>
                  <a:lnTo>
                    <a:pt x="669" y="1114"/>
                  </a:lnTo>
                  <a:cubicBezTo>
                    <a:pt x="652" y="1093"/>
                    <a:pt x="635" y="1093"/>
                    <a:pt x="618" y="1131"/>
                  </a:cubicBezTo>
                  <a:lnTo>
                    <a:pt x="618" y="1220"/>
                  </a:lnTo>
                  <a:lnTo>
                    <a:pt x="618" y="1199"/>
                  </a:lnTo>
                  <a:cubicBezTo>
                    <a:pt x="597" y="1182"/>
                    <a:pt x="563" y="1182"/>
                    <a:pt x="563" y="1220"/>
                  </a:cubicBezTo>
                  <a:lnTo>
                    <a:pt x="563" y="1237"/>
                  </a:lnTo>
                  <a:cubicBezTo>
                    <a:pt x="546" y="1220"/>
                    <a:pt x="530" y="1237"/>
                    <a:pt x="530" y="1254"/>
                  </a:cubicBezTo>
                  <a:lnTo>
                    <a:pt x="530" y="1305"/>
                  </a:lnTo>
                  <a:cubicBezTo>
                    <a:pt x="513" y="1288"/>
                    <a:pt x="474" y="1288"/>
                    <a:pt x="474" y="1326"/>
                  </a:cubicBezTo>
                  <a:cubicBezTo>
                    <a:pt x="458" y="1305"/>
                    <a:pt x="441" y="1326"/>
                    <a:pt x="441" y="1343"/>
                  </a:cubicBezTo>
                  <a:lnTo>
                    <a:pt x="441" y="1411"/>
                  </a:lnTo>
                  <a:lnTo>
                    <a:pt x="424" y="1411"/>
                  </a:lnTo>
                  <a:cubicBezTo>
                    <a:pt x="424" y="1394"/>
                    <a:pt x="386" y="1394"/>
                    <a:pt x="386" y="1432"/>
                  </a:cubicBezTo>
                  <a:lnTo>
                    <a:pt x="386" y="1538"/>
                  </a:lnTo>
                  <a:lnTo>
                    <a:pt x="386" y="1538"/>
                  </a:lnTo>
                  <a:cubicBezTo>
                    <a:pt x="386" y="1483"/>
                    <a:pt x="369" y="1432"/>
                    <a:pt x="369" y="1377"/>
                  </a:cubicBezTo>
                  <a:cubicBezTo>
                    <a:pt x="369" y="1360"/>
                    <a:pt x="318" y="1360"/>
                    <a:pt x="318" y="1377"/>
                  </a:cubicBezTo>
                  <a:cubicBezTo>
                    <a:pt x="335" y="1483"/>
                    <a:pt x="335" y="1572"/>
                    <a:pt x="335" y="1678"/>
                  </a:cubicBezTo>
                  <a:lnTo>
                    <a:pt x="335" y="1678"/>
                  </a:lnTo>
                  <a:cubicBezTo>
                    <a:pt x="335" y="1623"/>
                    <a:pt x="335" y="1589"/>
                    <a:pt x="318" y="1538"/>
                  </a:cubicBezTo>
                  <a:lnTo>
                    <a:pt x="318" y="1538"/>
                  </a:lnTo>
                  <a:lnTo>
                    <a:pt x="318" y="1483"/>
                  </a:lnTo>
                  <a:cubicBezTo>
                    <a:pt x="318" y="1449"/>
                    <a:pt x="280" y="1449"/>
                    <a:pt x="280" y="1466"/>
                  </a:cubicBezTo>
                  <a:cubicBezTo>
                    <a:pt x="263" y="1517"/>
                    <a:pt x="263" y="1572"/>
                    <a:pt x="263" y="1623"/>
                  </a:cubicBezTo>
                  <a:lnTo>
                    <a:pt x="263" y="1555"/>
                  </a:lnTo>
                  <a:cubicBezTo>
                    <a:pt x="263" y="1538"/>
                    <a:pt x="229" y="1538"/>
                    <a:pt x="229" y="1555"/>
                  </a:cubicBezTo>
                  <a:cubicBezTo>
                    <a:pt x="229" y="1589"/>
                    <a:pt x="212" y="1623"/>
                    <a:pt x="212" y="1661"/>
                  </a:cubicBezTo>
                  <a:lnTo>
                    <a:pt x="212" y="1644"/>
                  </a:lnTo>
                  <a:cubicBezTo>
                    <a:pt x="212" y="1606"/>
                    <a:pt x="174" y="1606"/>
                    <a:pt x="157" y="1644"/>
                  </a:cubicBezTo>
                  <a:cubicBezTo>
                    <a:pt x="157" y="1678"/>
                    <a:pt x="140" y="1728"/>
                    <a:pt x="140" y="1783"/>
                  </a:cubicBezTo>
                  <a:lnTo>
                    <a:pt x="140" y="1695"/>
                  </a:lnTo>
                  <a:cubicBezTo>
                    <a:pt x="140" y="1678"/>
                    <a:pt x="123" y="1678"/>
                    <a:pt x="106" y="1695"/>
                  </a:cubicBezTo>
                  <a:cubicBezTo>
                    <a:pt x="89" y="1750"/>
                    <a:pt x="89" y="1978"/>
                    <a:pt x="68" y="1783"/>
                  </a:cubicBezTo>
                  <a:cubicBezTo>
                    <a:pt x="68" y="1767"/>
                    <a:pt x="34" y="1750"/>
                    <a:pt x="34" y="1767"/>
                  </a:cubicBezTo>
                  <a:cubicBezTo>
                    <a:pt x="17" y="1889"/>
                    <a:pt x="17" y="1834"/>
                    <a:pt x="0" y="1940"/>
                  </a:cubicBezTo>
                  <a:cubicBezTo>
                    <a:pt x="0" y="1961"/>
                    <a:pt x="17" y="1961"/>
                    <a:pt x="17" y="1940"/>
                  </a:cubicBezTo>
                  <a:cubicBezTo>
                    <a:pt x="34" y="1834"/>
                    <a:pt x="34" y="1834"/>
                    <a:pt x="34" y="1940"/>
                  </a:cubicBezTo>
                  <a:cubicBezTo>
                    <a:pt x="51" y="1961"/>
                    <a:pt x="68" y="1961"/>
                    <a:pt x="68" y="1940"/>
                  </a:cubicBezTo>
                  <a:cubicBezTo>
                    <a:pt x="140" y="1728"/>
                    <a:pt x="106" y="1767"/>
                    <a:pt x="123" y="1978"/>
                  </a:cubicBezTo>
                  <a:cubicBezTo>
                    <a:pt x="123" y="1995"/>
                    <a:pt x="157" y="1995"/>
                    <a:pt x="157" y="1978"/>
                  </a:cubicBezTo>
                  <a:lnTo>
                    <a:pt x="157" y="1800"/>
                  </a:lnTo>
                  <a:cubicBezTo>
                    <a:pt x="174" y="1889"/>
                    <a:pt x="174" y="1978"/>
                    <a:pt x="174" y="2067"/>
                  </a:cubicBezTo>
                  <a:cubicBezTo>
                    <a:pt x="195" y="2101"/>
                    <a:pt x="229" y="2101"/>
                    <a:pt x="229" y="2067"/>
                  </a:cubicBezTo>
                  <a:cubicBezTo>
                    <a:pt x="229" y="2152"/>
                    <a:pt x="229" y="2224"/>
                    <a:pt x="246" y="2313"/>
                  </a:cubicBezTo>
                  <a:cubicBezTo>
                    <a:pt x="246" y="2330"/>
                    <a:pt x="263" y="2330"/>
                    <a:pt x="280" y="2330"/>
                  </a:cubicBezTo>
                  <a:cubicBezTo>
                    <a:pt x="280" y="2364"/>
                    <a:pt x="280" y="2402"/>
                    <a:pt x="301" y="2453"/>
                  </a:cubicBezTo>
                  <a:lnTo>
                    <a:pt x="318" y="2453"/>
                  </a:lnTo>
                  <a:cubicBezTo>
                    <a:pt x="318" y="2491"/>
                    <a:pt x="318" y="2525"/>
                    <a:pt x="335" y="2542"/>
                  </a:cubicBezTo>
                  <a:cubicBezTo>
                    <a:pt x="335" y="2576"/>
                    <a:pt x="369" y="2576"/>
                    <a:pt x="369" y="2542"/>
                  </a:cubicBezTo>
                  <a:lnTo>
                    <a:pt x="369" y="2453"/>
                  </a:lnTo>
                  <a:cubicBezTo>
                    <a:pt x="369" y="2453"/>
                    <a:pt x="407" y="2436"/>
                    <a:pt x="407" y="2419"/>
                  </a:cubicBezTo>
                  <a:lnTo>
                    <a:pt x="407" y="2402"/>
                  </a:lnTo>
                  <a:cubicBezTo>
                    <a:pt x="424" y="2402"/>
                    <a:pt x="441" y="2402"/>
                    <a:pt x="441" y="2385"/>
                  </a:cubicBezTo>
                  <a:cubicBezTo>
                    <a:pt x="424" y="2347"/>
                    <a:pt x="407" y="2135"/>
                    <a:pt x="386" y="1923"/>
                  </a:cubicBezTo>
                  <a:lnTo>
                    <a:pt x="386" y="1923"/>
                  </a:lnTo>
                  <a:cubicBezTo>
                    <a:pt x="424" y="2084"/>
                    <a:pt x="441" y="2224"/>
                    <a:pt x="458" y="2258"/>
                  </a:cubicBezTo>
                  <a:cubicBezTo>
                    <a:pt x="458" y="2296"/>
                    <a:pt x="491" y="2296"/>
                    <a:pt x="513" y="2279"/>
                  </a:cubicBezTo>
                  <a:cubicBezTo>
                    <a:pt x="513" y="2296"/>
                    <a:pt x="530" y="2313"/>
                    <a:pt x="530" y="2347"/>
                  </a:cubicBezTo>
                  <a:cubicBezTo>
                    <a:pt x="546" y="2364"/>
                    <a:pt x="597" y="2364"/>
                    <a:pt x="580" y="2330"/>
                  </a:cubicBezTo>
                  <a:cubicBezTo>
                    <a:pt x="580" y="2313"/>
                    <a:pt x="580" y="2279"/>
                    <a:pt x="563" y="2258"/>
                  </a:cubicBezTo>
                  <a:lnTo>
                    <a:pt x="563" y="2258"/>
                  </a:lnTo>
                  <a:cubicBezTo>
                    <a:pt x="563" y="2207"/>
                    <a:pt x="546" y="2067"/>
                    <a:pt x="546" y="1923"/>
                  </a:cubicBezTo>
                  <a:cubicBezTo>
                    <a:pt x="546" y="1978"/>
                    <a:pt x="563" y="2029"/>
                    <a:pt x="580" y="2084"/>
                  </a:cubicBezTo>
                  <a:cubicBezTo>
                    <a:pt x="580" y="2101"/>
                    <a:pt x="597" y="2101"/>
                    <a:pt x="597" y="2101"/>
                  </a:cubicBezTo>
                  <a:cubicBezTo>
                    <a:pt x="597" y="2135"/>
                    <a:pt x="618" y="2152"/>
                    <a:pt x="618" y="2152"/>
                  </a:cubicBezTo>
                  <a:cubicBezTo>
                    <a:pt x="618" y="2190"/>
                    <a:pt x="669" y="2190"/>
                    <a:pt x="669" y="2152"/>
                  </a:cubicBezTo>
                  <a:cubicBezTo>
                    <a:pt x="669" y="2135"/>
                    <a:pt x="652" y="2101"/>
                    <a:pt x="652" y="2029"/>
                  </a:cubicBezTo>
                  <a:cubicBezTo>
                    <a:pt x="652" y="2046"/>
                    <a:pt x="669" y="2046"/>
                    <a:pt x="669" y="2029"/>
                  </a:cubicBezTo>
                  <a:cubicBezTo>
                    <a:pt x="686" y="2046"/>
                    <a:pt x="686" y="2046"/>
                    <a:pt x="703" y="2046"/>
                  </a:cubicBezTo>
                  <a:lnTo>
                    <a:pt x="703" y="2067"/>
                  </a:lnTo>
                  <a:lnTo>
                    <a:pt x="703" y="2067"/>
                  </a:lnTo>
                  <a:lnTo>
                    <a:pt x="703" y="2046"/>
                  </a:lnTo>
                  <a:cubicBezTo>
                    <a:pt x="724" y="2046"/>
                    <a:pt x="724" y="2029"/>
                    <a:pt x="724" y="2012"/>
                  </a:cubicBezTo>
                  <a:lnTo>
                    <a:pt x="724" y="1978"/>
                  </a:lnTo>
                  <a:cubicBezTo>
                    <a:pt x="741" y="1995"/>
                    <a:pt x="775" y="1978"/>
                    <a:pt x="775" y="1940"/>
                  </a:cubicBezTo>
                  <a:lnTo>
                    <a:pt x="775" y="1923"/>
                  </a:lnTo>
                  <a:cubicBezTo>
                    <a:pt x="792" y="1923"/>
                    <a:pt x="809" y="1923"/>
                    <a:pt x="809" y="1889"/>
                  </a:cubicBezTo>
                  <a:lnTo>
                    <a:pt x="792" y="1889"/>
                  </a:lnTo>
                  <a:lnTo>
                    <a:pt x="809" y="1889"/>
                  </a:lnTo>
                  <a:lnTo>
                    <a:pt x="809" y="1923"/>
                  </a:lnTo>
                  <a:cubicBezTo>
                    <a:pt x="830" y="1961"/>
                    <a:pt x="881" y="1961"/>
                    <a:pt x="864" y="1923"/>
                  </a:cubicBezTo>
                  <a:cubicBezTo>
                    <a:pt x="864" y="1872"/>
                    <a:pt x="847" y="1800"/>
                    <a:pt x="847" y="1750"/>
                  </a:cubicBezTo>
                  <a:cubicBezTo>
                    <a:pt x="847" y="1750"/>
                    <a:pt x="864" y="1750"/>
                    <a:pt x="864" y="1728"/>
                  </a:cubicBezTo>
                  <a:cubicBezTo>
                    <a:pt x="864" y="1767"/>
                    <a:pt x="864" y="1783"/>
                    <a:pt x="881" y="1800"/>
                  </a:cubicBezTo>
                  <a:cubicBezTo>
                    <a:pt x="881" y="1817"/>
                    <a:pt x="898" y="1800"/>
                    <a:pt x="898" y="1800"/>
                  </a:cubicBezTo>
                  <a:cubicBezTo>
                    <a:pt x="881" y="1767"/>
                    <a:pt x="881" y="1750"/>
                    <a:pt x="881" y="1711"/>
                  </a:cubicBezTo>
                  <a:lnTo>
                    <a:pt x="881" y="1711"/>
                  </a:lnTo>
                  <a:lnTo>
                    <a:pt x="881" y="1728"/>
                  </a:lnTo>
                  <a:cubicBezTo>
                    <a:pt x="881" y="1750"/>
                    <a:pt x="915" y="1767"/>
                    <a:pt x="936" y="1750"/>
                  </a:cubicBezTo>
                  <a:lnTo>
                    <a:pt x="953" y="1750"/>
                  </a:lnTo>
                  <a:cubicBezTo>
                    <a:pt x="970" y="1750"/>
                    <a:pt x="987" y="1728"/>
                    <a:pt x="987" y="1711"/>
                  </a:cubicBezTo>
                  <a:cubicBezTo>
                    <a:pt x="987" y="1678"/>
                    <a:pt x="987" y="1644"/>
                    <a:pt x="970" y="1606"/>
                  </a:cubicBezTo>
                  <a:cubicBezTo>
                    <a:pt x="987" y="1623"/>
                    <a:pt x="987" y="1623"/>
                    <a:pt x="1004" y="1606"/>
                  </a:cubicBezTo>
                  <a:cubicBezTo>
                    <a:pt x="1021" y="1644"/>
                    <a:pt x="1076" y="1623"/>
                    <a:pt x="1059" y="1589"/>
                  </a:cubicBezTo>
                  <a:lnTo>
                    <a:pt x="1059" y="1538"/>
                  </a:lnTo>
                  <a:cubicBezTo>
                    <a:pt x="1076" y="1538"/>
                    <a:pt x="1093" y="1517"/>
                    <a:pt x="1076" y="1500"/>
                  </a:cubicBezTo>
                  <a:lnTo>
                    <a:pt x="1076" y="1483"/>
                  </a:lnTo>
                  <a:lnTo>
                    <a:pt x="1093" y="1500"/>
                  </a:lnTo>
                  <a:lnTo>
                    <a:pt x="1093" y="1500"/>
                  </a:lnTo>
                  <a:cubicBezTo>
                    <a:pt x="1110" y="1538"/>
                    <a:pt x="1165" y="1538"/>
                    <a:pt x="1148" y="1500"/>
                  </a:cubicBezTo>
                  <a:lnTo>
                    <a:pt x="1148" y="1432"/>
                  </a:lnTo>
                  <a:lnTo>
                    <a:pt x="1148" y="1343"/>
                  </a:lnTo>
                  <a:cubicBezTo>
                    <a:pt x="1165" y="1411"/>
                    <a:pt x="1182" y="1466"/>
                    <a:pt x="1182" y="1483"/>
                  </a:cubicBezTo>
                  <a:cubicBezTo>
                    <a:pt x="1199" y="1517"/>
                    <a:pt x="1254" y="1500"/>
                    <a:pt x="1233" y="1466"/>
                  </a:cubicBezTo>
                  <a:lnTo>
                    <a:pt x="1233" y="1394"/>
                  </a:lnTo>
                  <a:cubicBezTo>
                    <a:pt x="1233" y="1377"/>
                    <a:pt x="1254" y="1377"/>
                    <a:pt x="1254" y="1360"/>
                  </a:cubicBezTo>
                  <a:cubicBezTo>
                    <a:pt x="1271" y="1377"/>
                    <a:pt x="1305" y="1360"/>
                    <a:pt x="1305" y="1326"/>
                  </a:cubicBezTo>
                  <a:cubicBezTo>
                    <a:pt x="1288" y="1271"/>
                    <a:pt x="1288" y="1220"/>
                    <a:pt x="1271" y="1148"/>
                  </a:cubicBezTo>
                  <a:cubicBezTo>
                    <a:pt x="1288" y="1220"/>
                    <a:pt x="1288" y="1271"/>
                    <a:pt x="1305" y="1326"/>
                  </a:cubicBezTo>
                  <a:cubicBezTo>
                    <a:pt x="1305" y="1360"/>
                    <a:pt x="1377" y="1343"/>
                    <a:pt x="1377" y="1305"/>
                  </a:cubicBezTo>
                  <a:cubicBezTo>
                    <a:pt x="1360" y="1254"/>
                    <a:pt x="1360" y="1182"/>
                    <a:pt x="1339" y="1114"/>
                  </a:cubicBezTo>
                  <a:cubicBezTo>
                    <a:pt x="1360" y="1148"/>
                    <a:pt x="1360" y="1182"/>
                    <a:pt x="1377" y="1220"/>
                  </a:cubicBezTo>
                  <a:cubicBezTo>
                    <a:pt x="1377" y="1254"/>
                    <a:pt x="1444" y="1254"/>
                    <a:pt x="1444" y="1199"/>
                  </a:cubicBezTo>
                  <a:cubicBezTo>
                    <a:pt x="1427" y="1182"/>
                    <a:pt x="1427" y="1165"/>
                    <a:pt x="1427" y="1148"/>
                  </a:cubicBezTo>
                  <a:cubicBezTo>
                    <a:pt x="1444" y="1182"/>
                    <a:pt x="1499" y="1165"/>
                    <a:pt x="1499" y="1131"/>
                  </a:cubicBezTo>
                  <a:lnTo>
                    <a:pt x="1499" y="1059"/>
                  </a:lnTo>
                  <a:lnTo>
                    <a:pt x="1499" y="1008"/>
                  </a:lnTo>
                  <a:cubicBezTo>
                    <a:pt x="1516" y="1008"/>
                    <a:pt x="1516" y="1008"/>
                    <a:pt x="1516" y="987"/>
                  </a:cubicBezTo>
                  <a:lnTo>
                    <a:pt x="1516" y="902"/>
                  </a:lnTo>
                  <a:cubicBezTo>
                    <a:pt x="1533" y="902"/>
                    <a:pt x="1533" y="902"/>
                    <a:pt x="1533" y="881"/>
                  </a:cubicBezTo>
                  <a:cubicBezTo>
                    <a:pt x="1550" y="919"/>
                    <a:pt x="1550" y="936"/>
                    <a:pt x="1550" y="953"/>
                  </a:cubicBezTo>
                  <a:cubicBezTo>
                    <a:pt x="1550" y="987"/>
                    <a:pt x="1605" y="970"/>
                    <a:pt x="1605" y="953"/>
                  </a:cubicBezTo>
                  <a:lnTo>
                    <a:pt x="1605" y="881"/>
                  </a:lnTo>
                  <a:lnTo>
                    <a:pt x="1605" y="830"/>
                  </a:lnTo>
                  <a:lnTo>
                    <a:pt x="1622" y="830"/>
                  </a:lnTo>
                  <a:cubicBezTo>
                    <a:pt x="1622" y="830"/>
                    <a:pt x="1639" y="847"/>
                    <a:pt x="1656" y="830"/>
                  </a:cubicBezTo>
                  <a:cubicBezTo>
                    <a:pt x="1656" y="847"/>
                    <a:pt x="1694" y="847"/>
                    <a:pt x="1694" y="830"/>
                  </a:cubicBezTo>
                  <a:cubicBezTo>
                    <a:pt x="1711" y="797"/>
                    <a:pt x="1711" y="775"/>
                    <a:pt x="1711" y="742"/>
                  </a:cubicBezTo>
                  <a:lnTo>
                    <a:pt x="1711" y="742"/>
                  </a:lnTo>
                  <a:lnTo>
                    <a:pt x="1711" y="742"/>
                  </a:lnTo>
                  <a:lnTo>
                    <a:pt x="1711" y="602"/>
                  </a:lnTo>
                  <a:cubicBezTo>
                    <a:pt x="1711" y="636"/>
                    <a:pt x="1728" y="670"/>
                    <a:pt x="1728" y="708"/>
                  </a:cubicBezTo>
                  <a:lnTo>
                    <a:pt x="1745" y="725"/>
                  </a:lnTo>
                  <a:lnTo>
                    <a:pt x="1745" y="742"/>
                  </a:lnTo>
                  <a:cubicBezTo>
                    <a:pt x="1745" y="758"/>
                    <a:pt x="1783" y="758"/>
                    <a:pt x="1800" y="742"/>
                  </a:cubicBezTo>
                  <a:lnTo>
                    <a:pt x="1800" y="670"/>
                  </a:lnTo>
                  <a:cubicBezTo>
                    <a:pt x="1817" y="691"/>
                    <a:pt x="1851" y="670"/>
                    <a:pt x="1851" y="653"/>
                  </a:cubicBezTo>
                  <a:lnTo>
                    <a:pt x="1851" y="547"/>
                  </a:lnTo>
                  <a:lnTo>
                    <a:pt x="1851" y="564"/>
                  </a:lnTo>
                  <a:cubicBezTo>
                    <a:pt x="1868" y="602"/>
                    <a:pt x="1906" y="585"/>
                    <a:pt x="1906" y="564"/>
                  </a:cubicBezTo>
                  <a:lnTo>
                    <a:pt x="1906" y="458"/>
                  </a:lnTo>
                  <a:cubicBezTo>
                    <a:pt x="1923" y="479"/>
                    <a:pt x="1923" y="513"/>
                    <a:pt x="1923" y="530"/>
                  </a:cubicBezTo>
                  <a:cubicBezTo>
                    <a:pt x="1940" y="547"/>
                    <a:pt x="1974" y="547"/>
                    <a:pt x="1974" y="530"/>
                  </a:cubicBezTo>
                  <a:cubicBezTo>
                    <a:pt x="1974" y="513"/>
                    <a:pt x="1974" y="496"/>
                    <a:pt x="1995" y="458"/>
                  </a:cubicBezTo>
                  <a:cubicBezTo>
                    <a:pt x="1995" y="479"/>
                    <a:pt x="2029" y="479"/>
                    <a:pt x="2029" y="458"/>
                  </a:cubicBezTo>
                  <a:lnTo>
                    <a:pt x="2029" y="424"/>
                  </a:lnTo>
                  <a:lnTo>
                    <a:pt x="2029" y="441"/>
                  </a:lnTo>
                  <a:cubicBezTo>
                    <a:pt x="2046" y="458"/>
                    <a:pt x="2063" y="458"/>
                    <a:pt x="2080" y="441"/>
                  </a:cubicBezTo>
                  <a:lnTo>
                    <a:pt x="2080" y="390"/>
                  </a:lnTo>
                  <a:cubicBezTo>
                    <a:pt x="2101" y="390"/>
                    <a:pt x="2118" y="390"/>
                    <a:pt x="2118" y="373"/>
                  </a:cubicBezTo>
                  <a:cubicBezTo>
                    <a:pt x="2118" y="352"/>
                    <a:pt x="2101" y="352"/>
                    <a:pt x="2101" y="335"/>
                  </a:cubicBezTo>
                  <a:cubicBezTo>
                    <a:pt x="2101" y="352"/>
                    <a:pt x="2135" y="352"/>
                    <a:pt x="2135" y="335"/>
                  </a:cubicBezTo>
                  <a:close/>
                </a:path>
              </a:pathLst>
            </a:custGeom>
            <a:solidFill>
              <a:srgbClr val="E7C8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6844893" y="1278915"/>
              <a:ext cx="484308" cy="573673"/>
            </a:xfrm>
            <a:custGeom>
              <a:rect b="b" l="l" r="r" t="t"/>
              <a:pathLst>
                <a:path extrusionOk="0" h="2682" w="2313">
                  <a:moveTo>
                    <a:pt x="2258" y="301"/>
                  </a:moveTo>
                  <a:cubicBezTo>
                    <a:pt x="2275" y="280"/>
                    <a:pt x="2275" y="246"/>
                    <a:pt x="2241" y="246"/>
                  </a:cubicBezTo>
                  <a:cubicBezTo>
                    <a:pt x="2135" y="246"/>
                    <a:pt x="2012" y="263"/>
                    <a:pt x="1889" y="301"/>
                  </a:cubicBezTo>
                  <a:cubicBezTo>
                    <a:pt x="1851" y="195"/>
                    <a:pt x="1834" y="106"/>
                    <a:pt x="1800" y="17"/>
                  </a:cubicBezTo>
                  <a:cubicBezTo>
                    <a:pt x="1800" y="0"/>
                    <a:pt x="1783" y="0"/>
                    <a:pt x="1783" y="17"/>
                  </a:cubicBezTo>
                  <a:lnTo>
                    <a:pt x="1783" y="34"/>
                  </a:lnTo>
                  <a:cubicBezTo>
                    <a:pt x="1762" y="17"/>
                    <a:pt x="1745" y="17"/>
                    <a:pt x="1728" y="34"/>
                  </a:cubicBezTo>
                  <a:cubicBezTo>
                    <a:pt x="1110" y="598"/>
                    <a:pt x="530" y="1254"/>
                    <a:pt x="34" y="1940"/>
                  </a:cubicBezTo>
                  <a:lnTo>
                    <a:pt x="34" y="1940"/>
                  </a:lnTo>
                  <a:lnTo>
                    <a:pt x="34" y="1940"/>
                  </a:lnTo>
                  <a:cubicBezTo>
                    <a:pt x="17" y="1923"/>
                    <a:pt x="0" y="1940"/>
                    <a:pt x="0" y="1957"/>
                  </a:cubicBezTo>
                  <a:cubicBezTo>
                    <a:pt x="68" y="2080"/>
                    <a:pt x="212" y="1974"/>
                    <a:pt x="263" y="2169"/>
                  </a:cubicBezTo>
                  <a:cubicBezTo>
                    <a:pt x="318" y="2330"/>
                    <a:pt x="301" y="2504"/>
                    <a:pt x="369" y="2665"/>
                  </a:cubicBezTo>
                  <a:lnTo>
                    <a:pt x="369" y="2682"/>
                  </a:lnTo>
                  <a:lnTo>
                    <a:pt x="369" y="2682"/>
                  </a:lnTo>
                  <a:lnTo>
                    <a:pt x="386" y="2682"/>
                  </a:lnTo>
                  <a:lnTo>
                    <a:pt x="386" y="2682"/>
                  </a:lnTo>
                  <a:cubicBezTo>
                    <a:pt x="407" y="2682"/>
                    <a:pt x="407" y="2682"/>
                    <a:pt x="407" y="2665"/>
                  </a:cubicBezTo>
                  <a:lnTo>
                    <a:pt x="407" y="2648"/>
                  </a:lnTo>
                  <a:cubicBezTo>
                    <a:pt x="1076" y="1923"/>
                    <a:pt x="1694" y="1127"/>
                    <a:pt x="2292" y="335"/>
                  </a:cubicBezTo>
                  <a:cubicBezTo>
                    <a:pt x="2313" y="318"/>
                    <a:pt x="2292" y="301"/>
                    <a:pt x="2258" y="301"/>
                  </a:cubicBezTo>
                  <a:close/>
                  <a:moveTo>
                    <a:pt x="407" y="2631"/>
                  </a:moveTo>
                  <a:cubicBezTo>
                    <a:pt x="407" y="2542"/>
                    <a:pt x="386" y="2453"/>
                    <a:pt x="369" y="2364"/>
                  </a:cubicBezTo>
                  <a:cubicBezTo>
                    <a:pt x="352" y="2275"/>
                    <a:pt x="352" y="2186"/>
                    <a:pt x="318" y="2101"/>
                  </a:cubicBezTo>
                  <a:cubicBezTo>
                    <a:pt x="301" y="2063"/>
                    <a:pt x="280" y="2029"/>
                    <a:pt x="246" y="1995"/>
                  </a:cubicBezTo>
                  <a:cubicBezTo>
                    <a:pt x="174" y="1974"/>
                    <a:pt x="106" y="1995"/>
                    <a:pt x="51" y="1957"/>
                  </a:cubicBezTo>
                  <a:lnTo>
                    <a:pt x="51" y="1957"/>
                  </a:lnTo>
                  <a:cubicBezTo>
                    <a:pt x="636" y="1322"/>
                    <a:pt x="1199" y="687"/>
                    <a:pt x="1783" y="68"/>
                  </a:cubicBezTo>
                  <a:lnTo>
                    <a:pt x="1783" y="68"/>
                  </a:lnTo>
                  <a:cubicBezTo>
                    <a:pt x="1783" y="157"/>
                    <a:pt x="1817" y="246"/>
                    <a:pt x="1834" y="335"/>
                  </a:cubicBezTo>
                  <a:cubicBezTo>
                    <a:pt x="1851" y="352"/>
                    <a:pt x="1851" y="369"/>
                    <a:pt x="1889" y="369"/>
                  </a:cubicBezTo>
                  <a:cubicBezTo>
                    <a:pt x="1995" y="352"/>
                    <a:pt x="2118" y="335"/>
                    <a:pt x="2241" y="318"/>
                  </a:cubicBezTo>
                  <a:cubicBezTo>
                    <a:pt x="1622" y="1059"/>
                    <a:pt x="970" y="1817"/>
                    <a:pt x="407" y="263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8270805" y="3320994"/>
              <a:ext cx="465882" cy="528327"/>
            </a:xfrm>
            <a:custGeom>
              <a:rect b="b" l="l" r="r" t="t"/>
              <a:pathLst>
                <a:path extrusionOk="0" h="2470" w="2225">
                  <a:moveTo>
                    <a:pt x="2153" y="669"/>
                  </a:moveTo>
                  <a:lnTo>
                    <a:pt x="2153" y="669"/>
                  </a:lnTo>
                  <a:lnTo>
                    <a:pt x="2119" y="669"/>
                  </a:lnTo>
                  <a:cubicBezTo>
                    <a:pt x="2102" y="653"/>
                    <a:pt x="2102" y="636"/>
                    <a:pt x="2102" y="619"/>
                  </a:cubicBezTo>
                  <a:cubicBezTo>
                    <a:pt x="2102" y="602"/>
                    <a:pt x="2068" y="602"/>
                    <a:pt x="2068" y="602"/>
                  </a:cubicBezTo>
                  <a:cubicBezTo>
                    <a:pt x="2047" y="581"/>
                    <a:pt x="2047" y="581"/>
                    <a:pt x="2047" y="564"/>
                  </a:cubicBezTo>
                  <a:cubicBezTo>
                    <a:pt x="2047" y="530"/>
                    <a:pt x="1996" y="530"/>
                    <a:pt x="1996" y="564"/>
                  </a:cubicBezTo>
                  <a:lnTo>
                    <a:pt x="1996" y="564"/>
                  </a:lnTo>
                  <a:lnTo>
                    <a:pt x="1996" y="547"/>
                  </a:lnTo>
                  <a:lnTo>
                    <a:pt x="1996" y="530"/>
                  </a:lnTo>
                  <a:lnTo>
                    <a:pt x="1996" y="513"/>
                  </a:lnTo>
                  <a:cubicBezTo>
                    <a:pt x="1996" y="407"/>
                    <a:pt x="1996" y="284"/>
                    <a:pt x="1979" y="178"/>
                  </a:cubicBezTo>
                  <a:cubicBezTo>
                    <a:pt x="1979" y="140"/>
                    <a:pt x="1941" y="123"/>
                    <a:pt x="1924" y="140"/>
                  </a:cubicBezTo>
                  <a:cubicBezTo>
                    <a:pt x="1924" y="106"/>
                    <a:pt x="1924" y="72"/>
                    <a:pt x="1907" y="34"/>
                  </a:cubicBezTo>
                  <a:cubicBezTo>
                    <a:pt x="1907" y="0"/>
                    <a:pt x="1873" y="0"/>
                    <a:pt x="1856" y="34"/>
                  </a:cubicBezTo>
                  <a:lnTo>
                    <a:pt x="1856" y="72"/>
                  </a:lnTo>
                  <a:lnTo>
                    <a:pt x="1835" y="89"/>
                  </a:lnTo>
                  <a:lnTo>
                    <a:pt x="1835" y="89"/>
                  </a:lnTo>
                  <a:lnTo>
                    <a:pt x="1835" y="89"/>
                  </a:lnTo>
                  <a:lnTo>
                    <a:pt x="1835" y="106"/>
                  </a:lnTo>
                  <a:cubicBezTo>
                    <a:pt x="1835" y="123"/>
                    <a:pt x="1856" y="140"/>
                    <a:pt x="1856" y="178"/>
                  </a:cubicBezTo>
                  <a:cubicBezTo>
                    <a:pt x="1835" y="157"/>
                    <a:pt x="1835" y="140"/>
                    <a:pt x="1835" y="123"/>
                  </a:cubicBezTo>
                  <a:cubicBezTo>
                    <a:pt x="1818" y="89"/>
                    <a:pt x="1784" y="89"/>
                    <a:pt x="1767" y="123"/>
                  </a:cubicBezTo>
                  <a:lnTo>
                    <a:pt x="1767" y="157"/>
                  </a:lnTo>
                  <a:cubicBezTo>
                    <a:pt x="1750" y="157"/>
                    <a:pt x="1712" y="178"/>
                    <a:pt x="1712" y="195"/>
                  </a:cubicBezTo>
                  <a:lnTo>
                    <a:pt x="1712" y="263"/>
                  </a:lnTo>
                  <a:cubicBezTo>
                    <a:pt x="1695" y="263"/>
                    <a:pt x="1678" y="263"/>
                    <a:pt x="1678" y="301"/>
                  </a:cubicBezTo>
                  <a:lnTo>
                    <a:pt x="1678" y="318"/>
                  </a:lnTo>
                  <a:cubicBezTo>
                    <a:pt x="1661" y="318"/>
                    <a:pt x="1644" y="335"/>
                    <a:pt x="1644" y="352"/>
                  </a:cubicBezTo>
                  <a:lnTo>
                    <a:pt x="1644" y="407"/>
                  </a:lnTo>
                  <a:lnTo>
                    <a:pt x="1644" y="390"/>
                  </a:lnTo>
                  <a:cubicBezTo>
                    <a:pt x="1623" y="352"/>
                    <a:pt x="1572" y="352"/>
                    <a:pt x="1572" y="407"/>
                  </a:cubicBezTo>
                  <a:cubicBezTo>
                    <a:pt x="1572" y="407"/>
                    <a:pt x="1589" y="441"/>
                    <a:pt x="1589" y="458"/>
                  </a:cubicBezTo>
                  <a:cubicBezTo>
                    <a:pt x="1589" y="441"/>
                    <a:pt x="1572" y="441"/>
                    <a:pt x="1572" y="441"/>
                  </a:cubicBezTo>
                  <a:cubicBezTo>
                    <a:pt x="1555" y="407"/>
                    <a:pt x="1517" y="424"/>
                    <a:pt x="1517" y="441"/>
                  </a:cubicBezTo>
                  <a:cubicBezTo>
                    <a:pt x="1517" y="513"/>
                    <a:pt x="1517" y="564"/>
                    <a:pt x="1538" y="636"/>
                  </a:cubicBezTo>
                  <a:lnTo>
                    <a:pt x="1538" y="653"/>
                  </a:lnTo>
                  <a:cubicBezTo>
                    <a:pt x="1517" y="636"/>
                    <a:pt x="1517" y="619"/>
                    <a:pt x="1500" y="581"/>
                  </a:cubicBezTo>
                  <a:lnTo>
                    <a:pt x="1483" y="581"/>
                  </a:lnTo>
                  <a:cubicBezTo>
                    <a:pt x="1483" y="547"/>
                    <a:pt x="1433" y="547"/>
                    <a:pt x="1433" y="581"/>
                  </a:cubicBezTo>
                  <a:lnTo>
                    <a:pt x="1433" y="636"/>
                  </a:lnTo>
                  <a:cubicBezTo>
                    <a:pt x="1411" y="619"/>
                    <a:pt x="1411" y="602"/>
                    <a:pt x="1411" y="602"/>
                  </a:cubicBezTo>
                  <a:cubicBezTo>
                    <a:pt x="1411" y="564"/>
                    <a:pt x="1344" y="564"/>
                    <a:pt x="1361" y="619"/>
                  </a:cubicBezTo>
                  <a:cubicBezTo>
                    <a:pt x="1361" y="636"/>
                    <a:pt x="1377" y="653"/>
                    <a:pt x="1377" y="686"/>
                  </a:cubicBezTo>
                  <a:cubicBezTo>
                    <a:pt x="1361" y="686"/>
                    <a:pt x="1344" y="686"/>
                    <a:pt x="1344" y="708"/>
                  </a:cubicBezTo>
                  <a:lnTo>
                    <a:pt x="1344" y="725"/>
                  </a:lnTo>
                  <a:cubicBezTo>
                    <a:pt x="1327" y="708"/>
                    <a:pt x="1305" y="708"/>
                    <a:pt x="1289" y="725"/>
                  </a:cubicBezTo>
                  <a:cubicBezTo>
                    <a:pt x="1272" y="725"/>
                    <a:pt x="1255" y="741"/>
                    <a:pt x="1255" y="758"/>
                  </a:cubicBezTo>
                  <a:cubicBezTo>
                    <a:pt x="1255" y="813"/>
                    <a:pt x="1255" y="881"/>
                    <a:pt x="1272" y="953"/>
                  </a:cubicBezTo>
                  <a:lnTo>
                    <a:pt x="1272" y="970"/>
                  </a:lnTo>
                  <a:cubicBezTo>
                    <a:pt x="1272" y="953"/>
                    <a:pt x="1272" y="936"/>
                    <a:pt x="1255" y="919"/>
                  </a:cubicBezTo>
                  <a:lnTo>
                    <a:pt x="1255" y="881"/>
                  </a:lnTo>
                  <a:cubicBezTo>
                    <a:pt x="1238" y="864"/>
                    <a:pt x="1238" y="830"/>
                    <a:pt x="1221" y="813"/>
                  </a:cubicBezTo>
                  <a:cubicBezTo>
                    <a:pt x="1221" y="775"/>
                    <a:pt x="1166" y="792"/>
                    <a:pt x="1166" y="830"/>
                  </a:cubicBezTo>
                  <a:lnTo>
                    <a:pt x="1166" y="970"/>
                  </a:lnTo>
                  <a:cubicBezTo>
                    <a:pt x="1166" y="953"/>
                    <a:pt x="1166" y="936"/>
                    <a:pt x="1149" y="919"/>
                  </a:cubicBezTo>
                  <a:cubicBezTo>
                    <a:pt x="1149" y="881"/>
                    <a:pt x="1094" y="881"/>
                    <a:pt x="1094" y="919"/>
                  </a:cubicBezTo>
                  <a:cubicBezTo>
                    <a:pt x="1094" y="970"/>
                    <a:pt x="1077" y="1025"/>
                    <a:pt x="1077" y="1093"/>
                  </a:cubicBezTo>
                  <a:lnTo>
                    <a:pt x="1077" y="1042"/>
                  </a:lnTo>
                  <a:cubicBezTo>
                    <a:pt x="1077" y="1004"/>
                    <a:pt x="1026" y="987"/>
                    <a:pt x="1009" y="1025"/>
                  </a:cubicBezTo>
                  <a:lnTo>
                    <a:pt x="1009" y="1093"/>
                  </a:lnTo>
                  <a:cubicBezTo>
                    <a:pt x="988" y="1093"/>
                    <a:pt x="971" y="1093"/>
                    <a:pt x="971" y="1110"/>
                  </a:cubicBezTo>
                  <a:lnTo>
                    <a:pt x="971" y="1148"/>
                  </a:lnTo>
                  <a:lnTo>
                    <a:pt x="971" y="1110"/>
                  </a:lnTo>
                  <a:cubicBezTo>
                    <a:pt x="954" y="1076"/>
                    <a:pt x="903" y="1076"/>
                    <a:pt x="903" y="1110"/>
                  </a:cubicBezTo>
                  <a:cubicBezTo>
                    <a:pt x="882" y="1182"/>
                    <a:pt x="882" y="1254"/>
                    <a:pt x="865" y="1343"/>
                  </a:cubicBezTo>
                  <a:cubicBezTo>
                    <a:pt x="865" y="1288"/>
                    <a:pt x="865" y="1254"/>
                    <a:pt x="848" y="1199"/>
                  </a:cubicBezTo>
                  <a:cubicBezTo>
                    <a:pt x="848" y="1165"/>
                    <a:pt x="797" y="1165"/>
                    <a:pt x="797" y="1199"/>
                  </a:cubicBezTo>
                  <a:cubicBezTo>
                    <a:pt x="797" y="1305"/>
                    <a:pt x="776" y="1428"/>
                    <a:pt x="776" y="1555"/>
                  </a:cubicBezTo>
                  <a:cubicBezTo>
                    <a:pt x="776" y="1500"/>
                    <a:pt x="759" y="1449"/>
                    <a:pt x="759" y="1394"/>
                  </a:cubicBezTo>
                  <a:cubicBezTo>
                    <a:pt x="759" y="1360"/>
                    <a:pt x="708" y="1360"/>
                    <a:pt x="708" y="1394"/>
                  </a:cubicBezTo>
                  <a:cubicBezTo>
                    <a:pt x="691" y="1449"/>
                    <a:pt x="691" y="1500"/>
                    <a:pt x="691" y="1555"/>
                  </a:cubicBezTo>
                  <a:lnTo>
                    <a:pt x="691" y="1555"/>
                  </a:lnTo>
                  <a:cubicBezTo>
                    <a:pt x="670" y="1534"/>
                    <a:pt x="670" y="1517"/>
                    <a:pt x="670" y="1500"/>
                  </a:cubicBezTo>
                  <a:cubicBezTo>
                    <a:pt x="670" y="1483"/>
                    <a:pt x="619" y="1466"/>
                    <a:pt x="619" y="1500"/>
                  </a:cubicBezTo>
                  <a:lnTo>
                    <a:pt x="619" y="1661"/>
                  </a:lnTo>
                  <a:cubicBezTo>
                    <a:pt x="619" y="1622"/>
                    <a:pt x="602" y="1606"/>
                    <a:pt x="602" y="1589"/>
                  </a:cubicBezTo>
                  <a:cubicBezTo>
                    <a:pt x="602" y="1555"/>
                    <a:pt x="547" y="1572"/>
                    <a:pt x="547" y="1606"/>
                  </a:cubicBezTo>
                  <a:lnTo>
                    <a:pt x="547" y="1606"/>
                  </a:lnTo>
                  <a:cubicBezTo>
                    <a:pt x="530" y="1622"/>
                    <a:pt x="530" y="1622"/>
                    <a:pt x="530" y="1639"/>
                  </a:cubicBezTo>
                  <a:cubicBezTo>
                    <a:pt x="530" y="1661"/>
                    <a:pt x="530" y="1678"/>
                    <a:pt x="547" y="1711"/>
                  </a:cubicBezTo>
                  <a:cubicBezTo>
                    <a:pt x="530" y="1694"/>
                    <a:pt x="530" y="1678"/>
                    <a:pt x="530" y="1639"/>
                  </a:cubicBezTo>
                  <a:cubicBezTo>
                    <a:pt x="513" y="1622"/>
                    <a:pt x="480" y="1622"/>
                    <a:pt x="480" y="1661"/>
                  </a:cubicBezTo>
                  <a:lnTo>
                    <a:pt x="480" y="1694"/>
                  </a:lnTo>
                  <a:lnTo>
                    <a:pt x="458" y="1694"/>
                  </a:lnTo>
                  <a:cubicBezTo>
                    <a:pt x="441" y="1694"/>
                    <a:pt x="424" y="1711"/>
                    <a:pt x="424" y="1728"/>
                  </a:cubicBezTo>
                  <a:lnTo>
                    <a:pt x="424" y="1745"/>
                  </a:lnTo>
                  <a:cubicBezTo>
                    <a:pt x="424" y="1728"/>
                    <a:pt x="391" y="1728"/>
                    <a:pt x="391" y="1766"/>
                  </a:cubicBezTo>
                  <a:lnTo>
                    <a:pt x="391" y="1766"/>
                  </a:lnTo>
                  <a:lnTo>
                    <a:pt x="391" y="1766"/>
                  </a:lnTo>
                  <a:cubicBezTo>
                    <a:pt x="391" y="1728"/>
                    <a:pt x="336" y="1728"/>
                    <a:pt x="336" y="1766"/>
                  </a:cubicBezTo>
                  <a:lnTo>
                    <a:pt x="336" y="1817"/>
                  </a:lnTo>
                  <a:lnTo>
                    <a:pt x="336" y="1800"/>
                  </a:lnTo>
                  <a:cubicBezTo>
                    <a:pt x="336" y="1783"/>
                    <a:pt x="302" y="1783"/>
                    <a:pt x="302" y="1817"/>
                  </a:cubicBezTo>
                  <a:cubicBezTo>
                    <a:pt x="285" y="1906"/>
                    <a:pt x="302" y="1995"/>
                    <a:pt x="302" y="2046"/>
                  </a:cubicBezTo>
                  <a:cubicBezTo>
                    <a:pt x="302" y="2029"/>
                    <a:pt x="302" y="1978"/>
                    <a:pt x="285" y="1906"/>
                  </a:cubicBezTo>
                  <a:cubicBezTo>
                    <a:pt x="268" y="1872"/>
                    <a:pt x="230" y="1889"/>
                    <a:pt x="230" y="1906"/>
                  </a:cubicBezTo>
                  <a:lnTo>
                    <a:pt x="230" y="1923"/>
                  </a:lnTo>
                  <a:cubicBezTo>
                    <a:pt x="230" y="1906"/>
                    <a:pt x="196" y="1923"/>
                    <a:pt x="196" y="1940"/>
                  </a:cubicBezTo>
                  <a:cubicBezTo>
                    <a:pt x="196" y="2063"/>
                    <a:pt x="213" y="2084"/>
                    <a:pt x="179" y="1978"/>
                  </a:cubicBezTo>
                  <a:cubicBezTo>
                    <a:pt x="162" y="1957"/>
                    <a:pt x="124" y="1957"/>
                    <a:pt x="124" y="1978"/>
                  </a:cubicBezTo>
                  <a:cubicBezTo>
                    <a:pt x="141" y="2084"/>
                    <a:pt x="141" y="2118"/>
                    <a:pt x="107" y="2063"/>
                  </a:cubicBezTo>
                  <a:cubicBezTo>
                    <a:pt x="107" y="2046"/>
                    <a:pt x="73" y="2046"/>
                    <a:pt x="73" y="2063"/>
                  </a:cubicBezTo>
                  <a:lnTo>
                    <a:pt x="56" y="2084"/>
                  </a:lnTo>
                  <a:cubicBezTo>
                    <a:pt x="56" y="2063"/>
                    <a:pt x="18" y="2063"/>
                    <a:pt x="18" y="2084"/>
                  </a:cubicBezTo>
                  <a:cubicBezTo>
                    <a:pt x="1" y="2152"/>
                    <a:pt x="1" y="2135"/>
                    <a:pt x="18" y="2207"/>
                  </a:cubicBezTo>
                  <a:cubicBezTo>
                    <a:pt x="35" y="2224"/>
                    <a:pt x="56" y="2224"/>
                    <a:pt x="56" y="2190"/>
                  </a:cubicBezTo>
                  <a:lnTo>
                    <a:pt x="73" y="2207"/>
                  </a:lnTo>
                  <a:cubicBezTo>
                    <a:pt x="73" y="2224"/>
                    <a:pt x="107" y="2224"/>
                    <a:pt x="107" y="2207"/>
                  </a:cubicBezTo>
                  <a:lnTo>
                    <a:pt x="124" y="2207"/>
                  </a:lnTo>
                  <a:cubicBezTo>
                    <a:pt x="124" y="2224"/>
                    <a:pt x="162" y="2207"/>
                    <a:pt x="162" y="2190"/>
                  </a:cubicBezTo>
                  <a:cubicBezTo>
                    <a:pt x="162" y="2063"/>
                    <a:pt x="141" y="2029"/>
                    <a:pt x="196" y="2152"/>
                  </a:cubicBezTo>
                  <a:cubicBezTo>
                    <a:pt x="196" y="2169"/>
                    <a:pt x="230" y="2169"/>
                    <a:pt x="230" y="2152"/>
                  </a:cubicBezTo>
                  <a:cubicBezTo>
                    <a:pt x="230" y="1940"/>
                    <a:pt x="230" y="2101"/>
                    <a:pt x="247" y="2190"/>
                  </a:cubicBezTo>
                  <a:cubicBezTo>
                    <a:pt x="268" y="2224"/>
                    <a:pt x="302" y="2207"/>
                    <a:pt x="302" y="2190"/>
                  </a:cubicBezTo>
                  <a:cubicBezTo>
                    <a:pt x="285" y="2152"/>
                    <a:pt x="285" y="2118"/>
                    <a:pt x="285" y="2101"/>
                  </a:cubicBezTo>
                  <a:cubicBezTo>
                    <a:pt x="285" y="2135"/>
                    <a:pt x="302" y="2190"/>
                    <a:pt x="302" y="2207"/>
                  </a:cubicBezTo>
                  <a:cubicBezTo>
                    <a:pt x="319" y="2241"/>
                    <a:pt x="352" y="2224"/>
                    <a:pt x="352" y="2207"/>
                  </a:cubicBezTo>
                  <a:cubicBezTo>
                    <a:pt x="352" y="2224"/>
                    <a:pt x="302" y="1889"/>
                    <a:pt x="319" y="1940"/>
                  </a:cubicBezTo>
                  <a:cubicBezTo>
                    <a:pt x="319" y="1957"/>
                    <a:pt x="336" y="1995"/>
                    <a:pt x="336" y="2029"/>
                  </a:cubicBezTo>
                  <a:cubicBezTo>
                    <a:pt x="336" y="2063"/>
                    <a:pt x="352" y="2101"/>
                    <a:pt x="352" y="2135"/>
                  </a:cubicBezTo>
                  <a:cubicBezTo>
                    <a:pt x="374" y="2190"/>
                    <a:pt x="374" y="2241"/>
                    <a:pt x="391" y="2296"/>
                  </a:cubicBezTo>
                  <a:cubicBezTo>
                    <a:pt x="391" y="2313"/>
                    <a:pt x="391" y="2313"/>
                    <a:pt x="408" y="2313"/>
                  </a:cubicBezTo>
                  <a:cubicBezTo>
                    <a:pt x="408" y="2364"/>
                    <a:pt x="424" y="2419"/>
                    <a:pt x="424" y="2453"/>
                  </a:cubicBezTo>
                  <a:cubicBezTo>
                    <a:pt x="424" y="2470"/>
                    <a:pt x="458" y="2470"/>
                    <a:pt x="458" y="2453"/>
                  </a:cubicBezTo>
                  <a:cubicBezTo>
                    <a:pt x="441" y="2347"/>
                    <a:pt x="424" y="2313"/>
                    <a:pt x="441" y="2381"/>
                  </a:cubicBezTo>
                  <a:lnTo>
                    <a:pt x="441" y="2381"/>
                  </a:lnTo>
                  <a:cubicBezTo>
                    <a:pt x="458" y="2402"/>
                    <a:pt x="458" y="2419"/>
                    <a:pt x="480" y="2436"/>
                  </a:cubicBezTo>
                  <a:cubicBezTo>
                    <a:pt x="480" y="2453"/>
                    <a:pt x="496" y="2453"/>
                    <a:pt x="496" y="2453"/>
                  </a:cubicBezTo>
                  <a:cubicBezTo>
                    <a:pt x="513" y="2453"/>
                    <a:pt x="513" y="2453"/>
                    <a:pt x="513" y="2436"/>
                  </a:cubicBezTo>
                  <a:lnTo>
                    <a:pt x="530" y="2419"/>
                  </a:lnTo>
                  <a:cubicBezTo>
                    <a:pt x="513" y="2381"/>
                    <a:pt x="513" y="2330"/>
                    <a:pt x="513" y="2275"/>
                  </a:cubicBezTo>
                  <a:cubicBezTo>
                    <a:pt x="513" y="2296"/>
                    <a:pt x="530" y="2313"/>
                    <a:pt x="530" y="2313"/>
                  </a:cubicBezTo>
                  <a:cubicBezTo>
                    <a:pt x="530" y="2330"/>
                    <a:pt x="564" y="2330"/>
                    <a:pt x="564" y="2330"/>
                  </a:cubicBezTo>
                  <a:lnTo>
                    <a:pt x="564" y="2330"/>
                  </a:lnTo>
                  <a:cubicBezTo>
                    <a:pt x="585" y="2364"/>
                    <a:pt x="636" y="2347"/>
                    <a:pt x="619" y="2330"/>
                  </a:cubicBezTo>
                  <a:lnTo>
                    <a:pt x="619" y="2224"/>
                  </a:lnTo>
                  <a:lnTo>
                    <a:pt x="636" y="2224"/>
                  </a:lnTo>
                  <a:lnTo>
                    <a:pt x="636" y="2241"/>
                  </a:lnTo>
                  <a:cubicBezTo>
                    <a:pt x="653" y="2275"/>
                    <a:pt x="691" y="2258"/>
                    <a:pt x="691" y="2224"/>
                  </a:cubicBezTo>
                  <a:cubicBezTo>
                    <a:pt x="691" y="2207"/>
                    <a:pt x="670" y="2169"/>
                    <a:pt x="670" y="2135"/>
                  </a:cubicBezTo>
                  <a:cubicBezTo>
                    <a:pt x="670" y="2169"/>
                    <a:pt x="691" y="2190"/>
                    <a:pt x="691" y="2190"/>
                  </a:cubicBezTo>
                  <a:cubicBezTo>
                    <a:pt x="708" y="2224"/>
                    <a:pt x="742" y="2207"/>
                    <a:pt x="742" y="2190"/>
                  </a:cubicBezTo>
                  <a:lnTo>
                    <a:pt x="742" y="2135"/>
                  </a:lnTo>
                  <a:lnTo>
                    <a:pt x="759" y="2135"/>
                  </a:lnTo>
                  <a:cubicBezTo>
                    <a:pt x="776" y="2152"/>
                    <a:pt x="814" y="2135"/>
                    <a:pt x="797" y="2101"/>
                  </a:cubicBezTo>
                  <a:cubicBezTo>
                    <a:pt x="797" y="2063"/>
                    <a:pt x="797" y="2029"/>
                    <a:pt x="776" y="1995"/>
                  </a:cubicBezTo>
                  <a:cubicBezTo>
                    <a:pt x="797" y="2029"/>
                    <a:pt x="814" y="2063"/>
                    <a:pt x="831" y="2101"/>
                  </a:cubicBezTo>
                  <a:cubicBezTo>
                    <a:pt x="831" y="2118"/>
                    <a:pt x="882" y="2118"/>
                    <a:pt x="882" y="2084"/>
                  </a:cubicBezTo>
                  <a:lnTo>
                    <a:pt x="882" y="2084"/>
                  </a:lnTo>
                  <a:cubicBezTo>
                    <a:pt x="903" y="2118"/>
                    <a:pt x="954" y="2101"/>
                    <a:pt x="937" y="2084"/>
                  </a:cubicBezTo>
                  <a:cubicBezTo>
                    <a:pt x="937" y="2046"/>
                    <a:pt x="920" y="2012"/>
                    <a:pt x="920" y="1995"/>
                  </a:cubicBezTo>
                  <a:cubicBezTo>
                    <a:pt x="920" y="1978"/>
                    <a:pt x="937" y="1978"/>
                    <a:pt x="937" y="1957"/>
                  </a:cubicBezTo>
                  <a:cubicBezTo>
                    <a:pt x="920" y="1872"/>
                    <a:pt x="903" y="1783"/>
                    <a:pt x="882" y="1694"/>
                  </a:cubicBezTo>
                  <a:lnTo>
                    <a:pt x="882" y="1678"/>
                  </a:lnTo>
                  <a:cubicBezTo>
                    <a:pt x="882" y="1711"/>
                    <a:pt x="903" y="1766"/>
                    <a:pt x="920" y="1800"/>
                  </a:cubicBezTo>
                  <a:cubicBezTo>
                    <a:pt x="920" y="1834"/>
                    <a:pt x="937" y="1872"/>
                    <a:pt x="937" y="1889"/>
                  </a:cubicBezTo>
                  <a:lnTo>
                    <a:pt x="954" y="1906"/>
                  </a:lnTo>
                  <a:cubicBezTo>
                    <a:pt x="954" y="1940"/>
                    <a:pt x="971" y="1957"/>
                    <a:pt x="971" y="1995"/>
                  </a:cubicBezTo>
                  <a:cubicBezTo>
                    <a:pt x="988" y="2029"/>
                    <a:pt x="1043" y="2012"/>
                    <a:pt x="1043" y="1978"/>
                  </a:cubicBezTo>
                  <a:cubicBezTo>
                    <a:pt x="1026" y="1923"/>
                    <a:pt x="988" y="1834"/>
                    <a:pt x="971" y="1728"/>
                  </a:cubicBezTo>
                  <a:cubicBezTo>
                    <a:pt x="988" y="1800"/>
                    <a:pt x="1009" y="1851"/>
                    <a:pt x="1043" y="1851"/>
                  </a:cubicBezTo>
                  <a:lnTo>
                    <a:pt x="1043" y="1834"/>
                  </a:lnTo>
                  <a:cubicBezTo>
                    <a:pt x="1026" y="1834"/>
                    <a:pt x="1009" y="1766"/>
                    <a:pt x="1009" y="1711"/>
                  </a:cubicBezTo>
                  <a:lnTo>
                    <a:pt x="1009" y="1728"/>
                  </a:lnTo>
                  <a:lnTo>
                    <a:pt x="1026" y="1745"/>
                  </a:lnTo>
                  <a:lnTo>
                    <a:pt x="1026" y="1745"/>
                  </a:lnTo>
                  <a:lnTo>
                    <a:pt x="1026" y="1745"/>
                  </a:lnTo>
                  <a:cubicBezTo>
                    <a:pt x="1026" y="1800"/>
                    <a:pt x="1043" y="1834"/>
                    <a:pt x="1060" y="1872"/>
                  </a:cubicBezTo>
                  <a:cubicBezTo>
                    <a:pt x="1060" y="1889"/>
                    <a:pt x="1077" y="1889"/>
                    <a:pt x="1094" y="1889"/>
                  </a:cubicBezTo>
                  <a:cubicBezTo>
                    <a:pt x="1115" y="1889"/>
                    <a:pt x="1132" y="1889"/>
                    <a:pt x="1132" y="1851"/>
                  </a:cubicBezTo>
                  <a:lnTo>
                    <a:pt x="1115" y="1834"/>
                  </a:lnTo>
                  <a:cubicBezTo>
                    <a:pt x="1115" y="1834"/>
                    <a:pt x="1132" y="1834"/>
                    <a:pt x="1132" y="1817"/>
                  </a:cubicBezTo>
                  <a:cubicBezTo>
                    <a:pt x="1115" y="1817"/>
                    <a:pt x="1115" y="1800"/>
                    <a:pt x="1115" y="1783"/>
                  </a:cubicBezTo>
                  <a:cubicBezTo>
                    <a:pt x="1132" y="1817"/>
                    <a:pt x="1166" y="1817"/>
                    <a:pt x="1166" y="1783"/>
                  </a:cubicBezTo>
                  <a:lnTo>
                    <a:pt x="1166" y="1711"/>
                  </a:lnTo>
                  <a:cubicBezTo>
                    <a:pt x="1183" y="1728"/>
                    <a:pt x="1183" y="1728"/>
                    <a:pt x="1200" y="1711"/>
                  </a:cubicBezTo>
                  <a:lnTo>
                    <a:pt x="1200" y="1711"/>
                  </a:lnTo>
                  <a:cubicBezTo>
                    <a:pt x="1221" y="1766"/>
                    <a:pt x="1272" y="1745"/>
                    <a:pt x="1255" y="1711"/>
                  </a:cubicBezTo>
                  <a:lnTo>
                    <a:pt x="1255" y="1589"/>
                  </a:lnTo>
                  <a:cubicBezTo>
                    <a:pt x="1255" y="1606"/>
                    <a:pt x="1272" y="1639"/>
                    <a:pt x="1272" y="1661"/>
                  </a:cubicBezTo>
                  <a:cubicBezTo>
                    <a:pt x="1289" y="1694"/>
                    <a:pt x="1361" y="1678"/>
                    <a:pt x="1344" y="1639"/>
                  </a:cubicBezTo>
                  <a:cubicBezTo>
                    <a:pt x="1327" y="1572"/>
                    <a:pt x="1327" y="1517"/>
                    <a:pt x="1305" y="1449"/>
                  </a:cubicBezTo>
                  <a:cubicBezTo>
                    <a:pt x="1327" y="1483"/>
                    <a:pt x="1344" y="1500"/>
                    <a:pt x="1344" y="1517"/>
                  </a:cubicBezTo>
                  <a:cubicBezTo>
                    <a:pt x="1344" y="1534"/>
                    <a:pt x="1361" y="1534"/>
                    <a:pt x="1361" y="1534"/>
                  </a:cubicBezTo>
                  <a:lnTo>
                    <a:pt x="1361" y="1572"/>
                  </a:lnTo>
                  <a:cubicBezTo>
                    <a:pt x="1377" y="1606"/>
                    <a:pt x="1433" y="1589"/>
                    <a:pt x="1433" y="1555"/>
                  </a:cubicBezTo>
                  <a:cubicBezTo>
                    <a:pt x="1433" y="1534"/>
                    <a:pt x="1411" y="1517"/>
                    <a:pt x="1411" y="1500"/>
                  </a:cubicBezTo>
                  <a:cubicBezTo>
                    <a:pt x="1433" y="1517"/>
                    <a:pt x="1466" y="1517"/>
                    <a:pt x="1466" y="1483"/>
                  </a:cubicBezTo>
                  <a:lnTo>
                    <a:pt x="1466" y="1466"/>
                  </a:lnTo>
                  <a:cubicBezTo>
                    <a:pt x="1483" y="1466"/>
                    <a:pt x="1517" y="1449"/>
                    <a:pt x="1500" y="1428"/>
                  </a:cubicBezTo>
                  <a:lnTo>
                    <a:pt x="1500" y="1377"/>
                  </a:lnTo>
                  <a:lnTo>
                    <a:pt x="1500" y="1377"/>
                  </a:lnTo>
                  <a:cubicBezTo>
                    <a:pt x="1517" y="1411"/>
                    <a:pt x="1572" y="1411"/>
                    <a:pt x="1572" y="1377"/>
                  </a:cubicBezTo>
                  <a:cubicBezTo>
                    <a:pt x="1572" y="1377"/>
                    <a:pt x="1555" y="1360"/>
                    <a:pt x="1555" y="1343"/>
                  </a:cubicBezTo>
                  <a:cubicBezTo>
                    <a:pt x="1572" y="1360"/>
                    <a:pt x="1589" y="1360"/>
                    <a:pt x="1606" y="1343"/>
                  </a:cubicBezTo>
                  <a:cubicBezTo>
                    <a:pt x="1606" y="1343"/>
                    <a:pt x="1623" y="1322"/>
                    <a:pt x="1623" y="1305"/>
                  </a:cubicBezTo>
                  <a:cubicBezTo>
                    <a:pt x="1623" y="1237"/>
                    <a:pt x="1606" y="1165"/>
                    <a:pt x="1606" y="1076"/>
                  </a:cubicBezTo>
                  <a:lnTo>
                    <a:pt x="1606" y="1059"/>
                  </a:lnTo>
                  <a:cubicBezTo>
                    <a:pt x="1623" y="1131"/>
                    <a:pt x="1644" y="1199"/>
                    <a:pt x="1661" y="1271"/>
                  </a:cubicBezTo>
                  <a:cubicBezTo>
                    <a:pt x="1661" y="1305"/>
                    <a:pt x="1712" y="1288"/>
                    <a:pt x="1712" y="1254"/>
                  </a:cubicBezTo>
                  <a:lnTo>
                    <a:pt x="1712" y="1216"/>
                  </a:lnTo>
                  <a:lnTo>
                    <a:pt x="1712" y="1199"/>
                  </a:lnTo>
                  <a:lnTo>
                    <a:pt x="1712" y="1042"/>
                  </a:lnTo>
                  <a:cubicBezTo>
                    <a:pt x="1712" y="1076"/>
                    <a:pt x="1712" y="1093"/>
                    <a:pt x="1729" y="1110"/>
                  </a:cubicBezTo>
                  <a:cubicBezTo>
                    <a:pt x="1729" y="1148"/>
                    <a:pt x="1767" y="1148"/>
                    <a:pt x="1784" y="1131"/>
                  </a:cubicBezTo>
                  <a:lnTo>
                    <a:pt x="1784" y="1148"/>
                  </a:lnTo>
                  <a:cubicBezTo>
                    <a:pt x="1784" y="1199"/>
                    <a:pt x="1856" y="1199"/>
                    <a:pt x="1856" y="1148"/>
                  </a:cubicBezTo>
                  <a:cubicBezTo>
                    <a:pt x="1835" y="1076"/>
                    <a:pt x="1835" y="1025"/>
                    <a:pt x="1835" y="953"/>
                  </a:cubicBezTo>
                  <a:cubicBezTo>
                    <a:pt x="1835" y="987"/>
                    <a:pt x="1835" y="1004"/>
                    <a:pt x="1856" y="1042"/>
                  </a:cubicBezTo>
                  <a:cubicBezTo>
                    <a:pt x="1856" y="1076"/>
                    <a:pt x="1924" y="1076"/>
                    <a:pt x="1924" y="1025"/>
                  </a:cubicBezTo>
                  <a:lnTo>
                    <a:pt x="1907" y="1025"/>
                  </a:lnTo>
                  <a:cubicBezTo>
                    <a:pt x="1941" y="1042"/>
                    <a:pt x="1979" y="1025"/>
                    <a:pt x="1979" y="987"/>
                  </a:cubicBezTo>
                  <a:lnTo>
                    <a:pt x="1979" y="953"/>
                  </a:lnTo>
                  <a:lnTo>
                    <a:pt x="1979" y="953"/>
                  </a:lnTo>
                  <a:cubicBezTo>
                    <a:pt x="1962" y="881"/>
                    <a:pt x="1962" y="830"/>
                    <a:pt x="1962" y="758"/>
                  </a:cubicBezTo>
                  <a:cubicBezTo>
                    <a:pt x="1979" y="813"/>
                    <a:pt x="1979" y="847"/>
                    <a:pt x="1996" y="898"/>
                  </a:cubicBezTo>
                  <a:cubicBezTo>
                    <a:pt x="1996" y="936"/>
                    <a:pt x="2047" y="936"/>
                    <a:pt x="2047" y="898"/>
                  </a:cubicBezTo>
                  <a:lnTo>
                    <a:pt x="2047" y="792"/>
                  </a:lnTo>
                  <a:cubicBezTo>
                    <a:pt x="2047" y="813"/>
                    <a:pt x="2047" y="813"/>
                    <a:pt x="2068" y="830"/>
                  </a:cubicBezTo>
                  <a:cubicBezTo>
                    <a:pt x="2068" y="864"/>
                    <a:pt x="2119" y="847"/>
                    <a:pt x="2119" y="813"/>
                  </a:cubicBezTo>
                  <a:lnTo>
                    <a:pt x="2119" y="813"/>
                  </a:lnTo>
                  <a:cubicBezTo>
                    <a:pt x="2136" y="813"/>
                    <a:pt x="2136" y="813"/>
                    <a:pt x="2136" y="792"/>
                  </a:cubicBezTo>
                  <a:cubicBezTo>
                    <a:pt x="2153" y="775"/>
                    <a:pt x="2153" y="758"/>
                    <a:pt x="2153" y="758"/>
                  </a:cubicBezTo>
                  <a:cubicBezTo>
                    <a:pt x="2174" y="758"/>
                    <a:pt x="2191" y="758"/>
                    <a:pt x="2191" y="741"/>
                  </a:cubicBezTo>
                  <a:cubicBezTo>
                    <a:pt x="2191" y="725"/>
                    <a:pt x="2208" y="708"/>
                    <a:pt x="2208" y="686"/>
                  </a:cubicBezTo>
                  <a:cubicBezTo>
                    <a:pt x="2225" y="653"/>
                    <a:pt x="2174" y="636"/>
                    <a:pt x="2153" y="669"/>
                  </a:cubicBezTo>
                  <a:close/>
                  <a:moveTo>
                    <a:pt x="1077" y="1466"/>
                  </a:moveTo>
                  <a:cubicBezTo>
                    <a:pt x="1077" y="1483"/>
                    <a:pt x="1077" y="1500"/>
                    <a:pt x="1094" y="1500"/>
                  </a:cubicBezTo>
                  <a:lnTo>
                    <a:pt x="1094" y="1572"/>
                  </a:lnTo>
                  <a:cubicBezTo>
                    <a:pt x="1115" y="1606"/>
                    <a:pt x="1115" y="1622"/>
                    <a:pt x="1115" y="1661"/>
                  </a:cubicBezTo>
                  <a:cubicBezTo>
                    <a:pt x="1115" y="1639"/>
                    <a:pt x="1094" y="1622"/>
                    <a:pt x="1094" y="1606"/>
                  </a:cubicBezTo>
                  <a:cubicBezTo>
                    <a:pt x="1094" y="1572"/>
                    <a:pt x="1077" y="1517"/>
                    <a:pt x="1077" y="1466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8252170" y="3305594"/>
              <a:ext cx="503152" cy="559128"/>
            </a:xfrm>
            <a:custGeom>
              <a:rect b="b" l="l" r="r" t="t"/>
              <a:pathLst>
                <a:path extrusionOk="0" h="2614" w="2403">
                  <a:moveTo>
                    <a:pt x="56" y="2296"/>
                  </a:moveTo>
                  <a:cubicBezTo>
                    <a:pt x="39" y="2313"/>
                    <a:pt x="39" y="2347"/>
                    <a:pt x="73" y="2347"/>
                  </a:cubicBezTo>
                  <a:cubicBezTo>
                    <a:pt x="179" y="2347"/>
                    <a:pt x="302" y="2330"/>
                    <a:pt x="425" y="2313"/>
                  </a:cubicBezTo>
                  <a:cubicBezTo>
                    <a:pt x="441" y="2419"/>
                    <a:pt x="463" y="2508"/>
                    <a:pt x="497" y="2597"/>
                  </a:cubicBezTo>
                  <a:cubicBezTo>
                    <a:pt x="513" y="2614"/>
                    <a:pt x="513" y="2614"/>
                    <a:pt x="530" y="2597"/>
                  </a:cubicBezTo>
                  <a:lnTo>
                    <a:pt x="530" y="2580"/>
                  </a:lnTo>
                  <a:cubicBezTo>
                    <a:pt x="530" y="2597"/>
                    <a:pt x="547" y="2597"/>
                    <a:pt x="569" y="2597"/>
                  </a:cubicBezTo>
                  <a:cubicBezTo>
                    <a:pt x="1221" y="2050"/>
                    <a:pt x="1839" y="1432"/>
                    <a:pt x="2369" y="780"/>
                  </a:cubicBezTo>
                  <a:lnTo>
                    <a:pt x="2369" y="780"/>
                  </a:lnTo>
                  <a:lnTo>
                    <a:pt x="2369" y="780"/>
                  </a:lnTo>
                  <a:cubicBezTo>
                    <a:pt x="2386" y="780"/>
                    <a:pt x="2403" y="780"/>
                    <a:pt x="2403" y="758"/>
                  </a:cubicBezTo>
                  <a:cubicBezTo>
                    <a:pt x="2347" y="619"/>
                    <a:pt x="2191" y="725"/>
                    <a:pt x="2136" y="513"/>
                  </a:cubicBezTo>
                  <a:cubicBezTo>
                    <a:pt x="2102" y="356"/>
                    <a:pt x="2119" y="178"/>
                    <a:pt x="2068" y="17"/>
                  </a:cubicBezTo>
                  <a:lnTo>
                    <a:pt x="2068" y="17"/>
                  </a:lnTo>
                  <a:lnTo>
                    <a:pt x="2068" y="0"/>
                  </a:lnTo>
                  <a:lnTo>
                    <a:pt x="2051" y="0"/>
                  </a:lnTo>
                  <a:lnTo>
                    <a:pt x="2051" y="0"/>
                  </a:lnTo>
                  <a:cubicBezTo>
                    <a:pt x="2030" y="0"/>
                    <a:pt x="2030" y="17"/>
                    <a:pt x="2030" y="38"/>
                  </a:cubicBezTo>
                  <a:lnTo>
                    <a:pt x="2030" y="38"/>
                  </a:lnTo>
                  <a:cubicBezTo>
                    <a:pt x="1327" y="725"/>
                    <a:pt x="674" y="1500"/>
                    <a:pt x="18" y="2241"/>
                  </a:cubicBezTo>
                  <a:cubicBezTo>
                    <a:pt x="1" y="2279"/>
                    <a:pt x="39" y="2296"/>
                    <a:pt x="56" y="2296"/>
                  </a:cubicBezTo>
                  <a:close/>
                  <a:moveTo>
                    <a:pt x="2013" y="72"/>
                  </a:moveTo>
                  <a:cubicBezTo>
                    <a:pt x="2013" y="161"/>
                    <a:pt x="2030" y="250"/>
                    <a:pt x="2051" y="318"/>
                  </a:cubicBezTo>
                  <a:cubicBezTo>
                    <a:pt x="2051" y="407"/>
                    <a:pt x="2068" y="513"/>
                    <a:pt x="2085" y="585"/>
                  </a:cubicBezTo>
                  <a:cubicBezTo>
                    <a:pt x="2102" y="636"/>
                    <a:pt x="2119" y="674"/>
                    <a:pt x="2157" y="691"/>
                  </a:cubicBezTo>
                  <a:cubicBezTo>
                    <a:pt x="2208" y="725"/>
                    <a:pt x="2297" y="708"/>
                    <a:pt x="2347" y="741"/>
                  </a:cubicBezTo>
                  <a:lnTo>
                    <a:pt x="2331" y="741"/>
                  </a:lnTo>
                  <a:cubicBezTo>
                    <a:pt x="1750" y="1360"/>
                    <a:pt x="1149" y="1961"/>
                    <a:pt x="530" y="2542"/>
                  </a:cubicBezTo>
                  <a:lnTo>
                    <a:pt x="530" y="2542"/>
                  </a:lnTo>
                  <a:cubicBezTo>
                    <a:pt x="530" y="2453"/>
                    <a:pt x="497" y="2368"/>
                    <a:pt x="480" y="2279"/>
                  </a:cubicBezTo>
                  <a:cubicBezTo>
                    <a:pt x="480" y="2262"/>
                    <a:pt x="463" y="2241"/>
                    <a:pt x="441" y="2241"/>
                  </a:cubicBezTo>
                  <a:cubicBezTo>
                    <a:pt x="319" y="2262"/>
                    <a:pt x="196" y="2262"/>
                    <a:pt x="73" y="2279"/>
                  </a:cubicBezTo>
                  <a:cubicBezTo>
                    <a:pt x="742" y="1572"/>
                    <a:pt x="1433" y="830"/>
                    <a:pt x="2013" y="72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129448" y="1962103"/>
              <a:ext cx="125212" cy="124274"/>
            </a:xfrm>
            <a:custGeom>
              <a:rect b="b" l="l" r="r" t="t"/>
              <a:pathLst>
                <a:path extrusionOk="0" h="581" w="598">
                  <a:moveTo>
                    <a:pt x="564" y="318"/>
                  </a:moveTo>
                  <a:cubicBezTo>
                    <a:pt x="492" y="301"/>
                    <a:pt x="441" y="284"/>
                    <a:pt x="386" y="263"/>
                  </a:cubicBezTo>
                  <a:cubicBezTo>
                    <a:pt x="403" y="246"/>
                    <a:pt x="441" y="212"/>
                    <a:pt x="441" y="195"/>
                  </a:cubicBezTo>
                  <a:cubicBezTo>
                    <a:pt x="441" y="178"/>
                    <a:pt x="424" y="157"/>
                    <a:pt x="403" y="157"/>
                  </a:cubicBezTo>
                  <a:cubicBezTo>
                    <a:pt x="369" y="178"/>
                    <a:pt x="335" y="212"/>
                    <a:pt x="297" y="246"/>
                  </a:cubicBezTo>
                  <a:cubicBezTo>
                    <a:pt x="297" y="178"/>
                    <a:pt x="297" y="89"/>
                    <a:pt x="280" y="17"/>
                  </a:cubicBezTo>
                  <a:cubicBezTo>
                    <a:pt x="280" y="0"/>
                    <a:pt x="246" y="0"/>
                    <a:pt x="246" y="17"/>
                  </a:cubicBezTo>
                  <a:cubicBezTo>
                    <a:pt x="230" y="72"/>
                    <a:pt x="230" y="140"/>
                    <a:pt x="230" y="195"/>
                  </a:cubicBezTo>
                  <a:cubicBezTo>
                    <a:pt x="213" y="157"/>
                    <a:pt x="174" y="123"/>
                    <a:pt x="158" y="89"/>
                  </a:cubicBezTo>
                  <a:cubicBezTo>
                    <a:pt x="141" y="72"/>
                    <a:pt x="107" y="89"/>
                    <a:pt x="124" y="106"/>
                  </a:cubicBezTo>
                  <a:cubicBezTo>
                    <a:pt x="141" y="157"/>
                    <a:pt x="158" y="195"/>
                    <a:pt x="191" y="229"/>
                  </a:cubicBezTo>
                  <a:cubicBezTo>
                    <a:pt x="141" y="212"/>
                    <a:pt x="86" y="212"/>
                    <a:pt x="35" y="195"/>
                  </a:cubicBezTo>
                  <a:cubicBezTo>
                    <a:pt x="1" y="195"/>
                    <a:pt x="1" y="229"/>
                    <a:pt x="18" y="229"/>
                  </a:cubicBezTo>
                  <a:cubicBezTo>
                    <a:pt x="86" y="263"/>
                    <a:pt x="158" y="284"/>
                    <a:pt x="246" y="318"/>
                  </a:cubicBezTo>
                  <a:cubicBezTo>
                    <a:pt x="174" y="369"/>
                    <a:pt x="124" y="441"/>
                    <a:pt x="69" y="513"/>
                  </a:cubicBezTo>
                  <a:cubicBezTo>
                    <a:pt x="52" y="529"/>
                    <a:pt x="69" y="546"/>
                    <a:pt x="86" y="529"/>
                  </a:cubicBezTo>
                  <a:cubicBezTo>
                    <a:pt x="141" y="496"/>
                    <a:pt x="191" y="441"/>
                    <a:pt x="246" y="390"/>
                  </a:cubicBezTo>
                  <a:cubicBezTo>
                    <a:pt x="246" y="441"/>
                    <a:pt x="263" y="496"/>
                    <a:pt x="263" y="563"/>
                  </a:cubicBezTo>
                  <a:cubicBezTo>
                    <a:pt x="263" y="580"/>
                    <a:pt x="297" y="580"/>
                    <a:pt x="297" y="546"/>
                  </a:cubicBezTo>
                  <a:lnTo>
                    <a:pt x="297" y="407"/>
                  </a:lnTo>
                  <a:cubicBezTo>
                    <a:pt x="335" y="441"/>
                    <a:pt x="369" y="496"/>
                    <a:pt x="424" y="513"/>
                  </a:cubicBezTo>
                  <a:cubicBezTo>
                    <a:pt x="441" y="529"/>
                    <a:pt x="458" y="513"/>
                    <a:pt x="458" y="496"/>
                  </a:cubicBezTo>
                  <a:cubicBezTo>
                    <a:pt x="441" y="441"/>
                    <a:pt x="386" y="390"/>
                    <a:pt x="352" y="352"/>
                  </a:cubicBezTo>
                  <a:cubicBezTo>
                    <a:pt x="424" y="369"/>
                    <a:pt x="475" y="369"/>
                    <a:pt x="547" y="390"/>
                  </a:cubicBezTo>
                  <a:cubicBezTo>
                    <a:pt x="581" y="390"/>
                    <a:pt x="598" y="335"/>
                    <a:pt x="564" y="31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7102856" y="2335355"/>
              <a:ext cx="126259" cy="125130"/>
            </a:xfrm>
            <a:custGeom>
              <a:rect b="b" l="l" r="r" t="t"/>
              <a:pathLst>
                <a:path extrusionOk="0" h="585" w="603">
                  <a:moveTo>
                    <a:pt x="568" y="318"/>
                  </a:moveTo>
                  <a:cubicBezTo>
                    <a:pt x="496" y="301"/>
                    <a:pt x="445" y="284"/>
                    <a:pt x="390" y="284"/>
                  </a:cubicBezTo>
                  <a:cubicBezTo>
                    <a:pt x="407" y="250"/>
                    <a:pt x="445" y="233"/>
                    <a:pt x="445" y="195"/>
                  </a:cubicBezTo>
                  <a:cubicBezTo>
                    <a:pt x="462" y="178"/>
                    <a:pt x="424" y="161"/>
                    <a:pt x="424" y="161"/>
                  </a:cubicBezTo>
                  <a:cubicBezTo>
                    <a:pt x="373" y="178"/>
                    <a:pt x="340" y="212"/>
                    <a:pt x="301" y="250"/>
                  </a:cubicBezTo>
                  <a:cubicBezTo>
                    <a:pt x="301" y="178"/>
                    <a:pt x="318" y="89"/>
                    <a:pt x="301" y="21"/>
                  </a:cubicBezTo>
                  <a:cubicBezTo>
                    <a:pt x="285" y="0"/>
                    <a:pt x="251" y="0"/>
                    <a:pt x="251" y="38"/>
                  </a:cubicBezTo>
                  <a:cubicBezTo>
                    <a:pt x="234" y="89"/>
                    <a:pt x="234" y="144"/>
                    <a:pt x="234" y="195"/>
                  </a:cubicBezTo>
                  <a:cubicBezTo>
                    <a:pt x="213" y="161"/>
                    <a:pt x="179" y="127"/>
                    <a:pt x="162" y="89"/>
                  </a:cubicBezTo>
                  <a:cubicBezTo>
                    <a:pt x="145" y="72"/>
                    <a:pt x="107" y="89"/>
                    <a:pt x="128" y="127"/>
                  </a:cubicBezTo>
                  <a:cubicBezTo>
                    <a:pt x="145" y="161"/>
                    <a:pt x="162" y="195"/>
                    <a:pt x="196" y="233"/>
                  </a:cubicBezTo>
                  <a:cubicBezTo>
                    <a:pt x="145" y="233"/>
                    <a:pt x="90" y="212"/>
                    <a:pt x="39" y="195"/>
                  </a:cubicBezTo>
                  <a:cubicBezTo>
                    <a:pt x="1" y="195"/>
                    <a:pt x="1" y="233"/>
                    <a:pt x="22" y="233"/>
                  </a:cubicBezTo>
                  <a:cubicBezTo>
                    <a:pt x="90" y="267"/>
                    <a:pt x="162" y="301"/>
                    <a:pt x="251" y="318"/>
                  </a:cubicBezTo>
                  <a:cubicBezTo>
                    <a:pt x="179" y="390"/>
                    <a:pt x="128" y="445"/>
                    <a:pt x="73" y="513"/>
                  </a:cubicBezTo>
                  <a:cubicBezTo>
                    <a:pt x="56" y="529"/>
                    <a:pt x="73" y="551"/>
                    <a:pt x="90" y="529"/>
                  </a:cubicBezTo>
                  <a:cubicBezTo>
                    <a:pt x="145" y="496"/>
                    <a:pt x="196" y="445"/>
                    <a:pt x="251" y="390"/>
                  </a:cubicBezTo>
                  <a:cubicBezTo>
                    <a:pt x="268" y="445"/>
                    <a:pt x="268" y="513"/>
                    <a:pt x="268" y="568"/>
                  </a:cubicBezTo>
                  <a:cubicBezTo>
                    <a:pt x="285" y="585"/>
                    <a:pt x="318" y="585"/>
                    <a:pt x="318" y="568"/>
                  </a:cubicBezTo>
                  <a:cubicBezTo>
                    <a:pt x="318" y="513"/>
                    <a:pt x="301" y="462"/>
                    <a:pt x="301" y="407"/>
                  </a:cubicBezTo>
                  <a:cubicBezTo>
                    <a:pt x="340" y="445"/>
                    <a:pt x="373" y="496"/>
                    <a:pt x="424" y="529"/>
                  </a:cubicBezTo>
                  <a:cubicBezTo>
                    <a:pt x="445" y="529"/>
                    <a:pt x="462" y="513"/>
                    <a:pt x="462" y="496"/>
                  </a:cubicBezTo>
                  <a:cubicBezTo>
                    <a:pt x="445" y="445"/>
                    <a:pt x="390" y="407"/>
                    <a:pt x="357" y="356"/>
                  </a:cubicBezTo>
                  <a:cubicBezTo>
                    <a:pt x="424" y="373"/>
                    <a:pt x="479" y="390"/>
                    <a:pt x="551" y="390"/>
                  </a:cubicBezTo>
                  <a:cubicBezTo>
                    <a:pt x="585" y="390"/>
                    <a:pt x="602" y="339"/>
                    <a:pt x="568" y="31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102856" y="2702189"/>
              <a:ext cx="126259" cy="124274"/>
            </a:xfrm>
            <a:custGeom>
              <a:rect b="b" l="l" r="r" t="t"/>
              <a:pathLst>
                <a:path extrusionOk="0" h="581" w="603">
                  <a:moveTo>
                    <a:pt x="568" y="335"/>
                  </a:moveTo>
                  <a:cubicBezTo>
                    <a:pt x="496" y="318"/>
                    <a:pt x="445" y="297"/>
                    <a:pt x="390" y="280"/>
                  </a:cubicBezTo>
                  <a:cubicBezTo>
                    <a:pt x="407" y="263"/>
                    <a:pt x="445" y="229"/>
                    <a:pt x="445" y="191"/>
                  </a:cubicBezTo>
                  <a:cubicBezTo>
                    <a:pt x="462" y="174"/>
                    <a:pt x="424" y="157"/>
                    <a:pt x="424" y="174"/>
                  </a:cubicBezTo>
                  <a:cubicBezTo>
                    <a:pt x="373" y="174"/>
                    <a:pt x="340" y="212"/>
                    <a:pt x="301" y="263"/>
                  </a:cubicBezTo>
                  <a:cubicBezTo>
                    <a:pt x="301" y="174"/>
                    <a:pt x="318" y="106"/>
                    <a:pt x="301" y="34"/>
                  </a:cubicBezTo>
                  <a:cubicBezTo>
                    <a:pt x="285" y="0"/>
                    <a:pt x="251" y="17"/>
                    <a:pt x="251" y="34"/>
                  </a:cubicBezTo>
                  <a:cubicBezTo>
                    <a:pt x="234" y="85"/>
                    <a:pt x="234" y="140"/>
                    <a:pt x="234" y="191"/>
                  </a:cubicBezTo>
                  <a:cubicBezTo>
                    <a:pt x="213" y="157"/>
                    <a:pt x="179" y="140"/>
                    <a:pt x="162" y="106"/>
                  </a:cubicBezTo>
                  <a:cubicBezTo>
                    <a:pt x="145" y="85"/>
                    <a:pt x="107" y="106"/>
                    <a:pt x="128" y="123"/>
                  </a:cubicBezTo>
                  <a:cubicBezTo>
                    <a:pt x="145" y="157"/>
                    <a:pt x="162" y="212"/>
                    <a:pt x="196" y="246"/>
                  </a:cubicBezTo>
                  <a:cubicBezTo>
                    <a:pt x="145" y="229"/>
                    <a:pt x="90" y="212"/>
                    <a:pt x="39" y="212"/>
                  </a:cubicBezTo>
                  <a:cubicBezTo>
                    <a:pt x="1" y="191"/>
                    <a:pt x="1" y="229"/>
                    <a:pt x="22" y="246"/>
                  </a:cubicBezTo>
                  <a:cubicBezTo>
                    <a:pt x="90" y="280"/>
                    <a:pt x="162" y="297"/>
                    <a:pt x="251" y="335"/>
                  </a:cubicBezTo>
                  <a:cubicBezTo>
                    <a:pt x="179" y="386"/>
                    <a:pt x="128" y="458"/>
                    <a:pt x="73" y="509"/>
                  </a:cubicBezTo>
                  <a:cubicBezTo>
                    <a:pt x="56" y="530"/>
                    <a:pt x="73" y="547"/>
                    <a:pt x="90" y="547"/>
                  </a:cubicBezTo>
                  <a:cubicBezTo>
                    <a:pt x="145" y="492"/>
                    <a:pt x="196" y="441"/>
                    <a:pt x="251" y="403"/>
                  </a:cubicBezTo>
                  <a:cubicBezTo>
                    <a:pt x="268" y="458"/>
                    <a:pt x="268" y="509"/>
                    <a:pt x="268" y="564"/>
                  </a:cubicBezTo>
                  <a:cubicBezTo>
                    <a:pt x="285" y="581"/>
                    <a:pt x="318" y="581"/>
                    <a:pt x="318" y="564"/>
                  </a:cubicBezTo>
                  <a:cubicBezTo>
                    <a:pt x="318" y="509"/>
                    <a:pt x="301" y="458"/>
                    <a:pt x="301" y="403"/>
                  </a:cubicBezTo>
                  <a:cubicBezTo>
                    <a:pt x="340" y="458"/>
                    <a:pt x="373" y="492"/>
                    <a:pt x="424" y="530"/>
                  </a:cubicBezTo>
                  <a:cubicBezTo>
                    <a:pt x="445" y="547"/>
                    <a:pt x="462" y="530"/>
                    <a:pt x="462" y="509"/>
                  </a:cubicBezTo>
                  <a:cubicBezTo>
                    <a:pt x="445" y="458"/>
                    <a:pt x="390" y="403"/>
                    <a:pt x="357" y="352"/>
                  </a:cubicBezTo>
                  <a:cubicBezTo>
                    <a:pt x="424" y="369"/>
                    <a:pt x="479" y="386"/>
                    <a:pt x="551" y="386"/>
                  </a:cubicBezTo>
                  <a:cubicBezTo>
                    <a:pt x="585" y="403"/>
                    <a:pt x="602" y="335"/>
                    <a:pt x="568" y="335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7102856" y="3071804"/>
              <a:ext cx="126259" cy="124274"/>
            </a:xfrm>
            <a:custGeom>
              <a:rect b="b" l="l" r="r" t="t"/>
              <a:pathLst>
                <a:path extrusionOk="0" h="581" w="603">
                  <a:moveTo>
                    <a:pt x="568" y="318"/>
                  </a:moveTo>
                  <a:cubicBezTo>
                    <a:pt x="496" y="301"/>
                    <a:pt x="445" y="284"/>
                    <a:pt x="390" y="284"/>
                  </a:cubicBezTo>
                  <a:cubicBezTo>
                    <a:pt x="407" y="246"/>
                    <a:pt x="445" y="229"/>
                    <a:pt x="445" y="195"/>
                  </a:cubicBezTo>
                  <a:cubicBezTo>
                    <a:pt x="462" y="178"/>
                    <a:pt x="424" y="157"/>
                    <a:pt x="424" y="157"/>
                  </a:cubicBezTo>
                  <a:cubicBezTo>
                    <a:pt x="373" y="178"/>
                    <a:pt x="340" y="212"/>
                    <a:pt x="301" y="246"/>
                  </a:cubicBezTo>
                  <a:cubicBezTo>
                    <a:pt x="301" y="178"/>
                    <a:pt x="318" y="89"/>
                    <a:pt x="301" y="17"/>
                  </a:cubicBezTo>
                  <a:cubicBezTo>
                    <a:pt x="285" y="1"/>
                    <a:pt x="251" y="1"/>
                    <a:pt x="251" y="34"/>
                  </a:cubicBezTo>
                  <a:cubicBezTo>
                    <a:pt x="234" y="89"/>
                    <a:pt x="234" y="140"/>
                    <a:pt x="234" y="195"/>
                  </a:cubicBezTo>
                  <a:cubicBezTo>
                    <a:pt x="213" y="157"/>
                    <a:pt x="179" y="123"/>
                    <a:pt x="162" y="89"/>
                  </a:cubicBezTo>
                  <a:cubicBezTo>
                    <a:pt x="145" y="73"/>
                    <a:pt x="107" y="89"/>
                    <a:pt x="128" y="106"/>
                  </a:cubicBezTo>
                  <a:cubicBezTo>
                    <a:pt x="145" y="157"/>
                    <a:pt x="162" y="195"/>
                    <a:pt x="196" y="229"/>
                  </a:cubicBezTo>
                  <a:cubicBezTo>
                    <a:pt x="145" y="212"/>
                    <a:pt x="90" y="212"/>
                    <a:pt x="39" y="195"/>
                  </a:cubicBezTo>
                  <a:cubicBezTo>
                    <a:pt x="1" y="195"/>
                    <a:pt x="1" y="229"/>
                    <a:pt x="22" y="229"/>
                  </a:cubicBezTo>
                  <a:cubicBezTo>
                    <a:pt x="90" y="263"/>
                    <a:pt x="162" y="301"/>
                    <a:pt x="251" y="318"/>
                  </a:cubicBezTo>
                  <a:cubicBezTo>
                    <a:pt x="179" y="390"/>
                    <a:pt x="128" y="441"/>
                    <a:pt x="73" y="513"/>
                  </a:cubicBezTo>
                  <a:cubicBezTo>
                    <a:pt x="56" y="530"/>
                    <a:pt x="73" y="547"/>
                    <a:pt x="90" y="530"/>
                  </a:cubicBezTo>
                  <a:cubicBezTo>
                    <a:pt x="145" y="496"/>
                    <a:pt x="196" y="441"/>
                    <a:pt x="251" y="390"/>
                  </a:cubicBezTo>
                  <a:cubicBezTo>
                    <a:pt x="268" y="441"/>
                    <a:pt x="268" y="513"/>
                    <a:pt x="268" y="564"/>
                  </a:cubicBezTo>
                  <a:cubicBezTo>
                    <a:pt x="285" y="581"/>
                    <a:pt x="318" y="581"/>
                    <a:pt x="318" y="564"/>
                  </a:cubicBezTo>
                  <a:cubicBezTo>
                    <a:pt x="318" y="513"/>
                    <a:pt x="301" y="458"/>
                    <a:pt x="301" y="407"/>
                  </a:cubicBezTo>
                  <a:cubicBezTo>
                    <a:pt x="340" y="441"/>
                    <a:pt x="373" y="496"/>
                    <a:pt x="424" y="530"/>
                  </a:cubicBezTo>
                  <a:cubicBezTo>
                    <a:pt x="445" y="530"/>
                    <a:pt x="462" y="513"/>
                    <a:pt x="462" y="496"/>
                  </a:cubicBezTo>
                  <a:cubicBezTo>
                    <a:pt x="445" y="441"/>
                    <a:pt x="390" y="390"/>
                    <a:pt x="357" y="352"/>
                  </a:cubicBezTo>
                  <a:cubicBezTo>
                    <a:pt x="424" y="369"/>
                    <a:pt x="479" y="390"/>
                    <a:pt x="551" y="390"/>
                  </a:cubicBezTo>
                  <a:cubicBezTo>
                    <a:pt x="585" y="390"/>
                    <a:pt x="602" y="335"/>
                    <a:pt x="568" y="31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7102856" y="3437782"/>
              <a:ext cx="126259" cy="125344"/>
            </a:xfrm>
            <a:custGeom>
              <a:rect b="b" l="l" r="r" t="t"/>
              <a:pathLst>
                <a:path extrusionOk="0" h="586" w="603">
                  <a:moveTo>
                    <a:pt x="568" y="335"/>
                  </a:moveTo>
                  <a:cubicBezTo>
                    <a:pt x="496" y="318"/>
                    <a:pt x="445" y="301"/>
                    <a:pt x="390" y="284"/>
                  </a:cubicBezTo>
                  <a:cubicBezTo>
                    <a:pt x="407" y="267"/>
                    <a:pt x="445" y="229"/>
                    <a:pt x="445" y="195"/>
                  </a:cubicBezTo>
                  <a:cubicBezTo>
                    <a:pt x="462" y="179"/>
                    <a:pt x="424" y="162"/>
                    <a:pt x="424" y="179"/>
                  </a:cubicBezTo>
                  <a:cubicBezTo>
                    <a:pt x="373" y="179"/>
                    <a:pt x="340" y="212"/>
                    <a:pt x="301" y="246"/>
                  </a:cubicBezTo>
                  <a:cubicBezTo>
                    <a:pt x="301" y="179"/>
                    <a:pt x="318" y="107"/>
                    <a:pt x="301" y="35"/>
                  </a:cubicBezTo>
                  <a:cubicBezTo>
                    <a:pt x="285" y="1"/>
                    <a:pt x="251" y="18"/>
                    <a:pt x="251" y="35"/>
                  </a:cubicBezTo>
                  <a:cubicBezTo>
                    <a:pt x="234" y="90"/>
                    <a:pt x="234" y="140"/>
                    <a:pt x="234" y="195"/>
                  </a:cubicBezTo>
                  <a:cubicBezTo>
                    <a:pt x="213" y="162"/>
                    <a:pt x="179" y="123"/>
                    <a:pt x="162" y="107"/>
                  </a:cubicBezTo>
                  <a:cubicBezTo>
                    <a:pt x="145" y="90"/>
                    <a:pt x="107" y="107"/>
                    <a:pt x="128" y="123"/>
                  </a:cubicBezTo>
                  <a:cubicBezTo>
                    <a:pt x="145" y="162"/>
                    <a:pt x="162" y="195"/>
                    <a:pt x="196" y="246"/>
                  </a:cubicBezTo>
                  <a:cubicBezTo>
                    <a:pt x="145" y="229"/>
                    <a:pt x="90" y="212"/>
                    <a:pt x="39" y="212"/>
                  </a:cubicBezTo>
                  <a:cubicBezTo>
                    <a:pt x="1" y="195"/>
                    <a:pt x="1" y="229"/>
                    <a:pt x="22" y="246"/>
                  </a:cubicBezTo>
                  <a:cubicBezTo>
                    <a:pt x="90" y="267"/>
                    <a:pt x="162" y="301"/>
                    <a:pt x="251" y="318"/>
                  </a:cubicBezTo>
                  <a:cubicBezTo>
                    <a:pt x="179" y="390"/>
                    <a:pt x="128" y="441"/>
                    <a:pt x="73" y="513"/>
                  </a:cubicBezTo>
                  <a:cubicBezTo>
                    <a:pt x="56" y="530"/>
                    <a:pt x="73" y="547"/>
                    <a:pt x="90" y="547"/>
                  </a:cubicBezTo>
                  <a:cubicBezTo>
                    <a:pt x="145" y="496"/>
                    <a:pt x="196" y="441"/>
                    <a:pt x="251" y="407"/>
                  </a:cubicBezTo>
                  <a:cubicBezTo>
                    <a:pt x="268" y="458"/>
                    <a:pt x="268" y="513"/>
                    <a:pt x="268" y="564"/>
                  </a:cubicBezTo>
                  <a:cubicBezTo>
                    <a:pt x="285" y="585"/>
                    <a:pt x="318" y="585"/>
                    <a:pt x="318" y="564"/>
                  </a:cubicBezTo>
                  <a:cubicBezTo>
                    <a:pt x="318" y="513"/>
                    <a:pt x="301" y="458"/>
                    <a:pt x="301" y="407"/>
                  </a:cubicBezTo>
                  <a:cubicBezTo>
                    <a:pt x="340" y="458"/>
                    <a:pt x="373" y="496"/>
                    <a:pt x="424" y="530"/>
                  </a:cubicBezTo>
                  <a:cubicBezTo>
                    <a:pt x="445" y="547"/>
                    <a:pt x="462" y="530"/>
                    <a:pt x="462" y="513"/>
                  </a:cubicBezTo>
                  <a:cubicBezTo>
                    <a:pt x="445" y="458"/>
                    <a:pt x="390" y="407"/>
                    <a:pt x="357" y="352"/>
                  </a:cubicBezTo>
                  <a:cubicBezTo>
                    <a:pt x="424" y="373"/>
                    <a:pt x="479" y="390"/>
                    <a:pt x="551" y="390"/>
                  </a:cubicBezTo>
                  <a:cubicBezTo>
                    <a:pt x="585" y="407"/>
                    <a:pt x="602" y="335"/>
                    <a:pt x="568" y="335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7251100" y="1411104"/>
              <a:ext cx="1389898" cy="1970852"/>
            </a:xfrm>
            <a:custGeom>
              <a:rect b="b" l="l" r="r" t="t"/>
              <a:pathLst>
                <a:path extrusionOk="0" h="9214" w="6638">
                  <a:moveTo>
                    <a:pt x="106" y="52"/>
                  </a:moveTo>
                  <a:cubicBezTo>
                    <a:pt x="72" y="86"/>
                    <a:pt x="34" y="141"/>
                    <a:pt x="0" y="174"/>
                  </a:cubicBezTo>
                  <a:cubicBezTo>
                    <a:pt x="864" y="191"/>
                    <a:pt x="1728" y="158"/>
                    <a:pt x="2575" y="158"/>
                  </a:cubicBezTo>
                  <a:cubicBezTo>
                    <a:pt x="3829" y="158"/>
                    <a:pt x="5066" y="174"/>
                    <a:pt x="6319" y="141"/>
                  </a:cubicBezTo>
                  <a:cubicBezTo>
                    <a:pt x="6336" y="141"/>
                    <a:pt x="6336" y="141"/>
                    <a:pt x="6353" y="124"/>
                  </a:cubicBezTo>
                  <a:cubicBezTo>
                    <a:pt x="6387" y="141"/>
                    <a:pt x="6425" y="174"/>
                    <a:pt x="6459" y="213"/>
                  </a:cubicBezTo>
                  <a:lnTo>
                    <a:pt x="6459" y="246"/>
                  </a:lnTo>
                  <a:cubicBezTo>
                    <a:pt x="6387" y="1992"/>
                    <a:pt x="6442" y="3758"/>
                    <a:pt x="6442" y="5507"/>
                  </a:cubicBezTo>
                  <a:cubicBezTo>
                    <a:pt x="6442" y="6740"/>
                    <a:pt x="6459" y="7976"/>
                    <a:pt x="6476" y="9213"/>
                  </a:cubicBezTo>
                  <a:cubicBezTo>
                    <a:pt x="6493" y="9192"/>
                    <a:pt x="6514" y="9175"/>
                    <a:pt x="6548" y="9158"/>
                  </a:cubicBezTo>
                  <a:cubicBezTo>
                    <a:pt x="6548" y="7942"/>
                    <a:pt x="6565" y="6723"/>
                    <a:pt x="6565" y="5507"/>
                  </a:cubicBezTo>
                  <a:cubicBezTo>
                    <a:pt x="6565" y="3830"/>
                    <a:pt x="6637" y="2152"/>
                    <a:pt x="6565" y="475"/>
                  </a:cubicBezTo>
                  <a:cubicBezTo>
                    <a:pt x="6565" y="424"/>
                    <a:pt x="6565" y="352"/>
                    <a:pt x="6548" y="297"/>
                  </a:cubicBezTo>
                  <a:lnTo>
                    <a:pt x="6548" y="174"/>
                  </a:lnTo>
                  <a:cubicBezTo>
                    <a:pt x="6548" y="141"/>
                    <a:pt x="6514" y="141"/>
                    <a:pt x="6493" y="158"/>
                  </a:cubicBezTo>
                  <a:cubicBezTo>
                    <a:pt x="6425" y="86"/>
                    <a:pt x="6303" y="1"/>
                    <a:pt x="6231" y="69"/>
                  </a:cubicBezTo>
                  <a:lnTo>
                    <a:pt x="6231" y="69"/>
                  </a:lnTo>
                  <a:cubicBezTo>
                    <a:pt x="5011" y="52"/>
                    <a:pt x="3795" y="69"/>
                    <a:pt x="2575" y="69"/>
                  </a:cubicBezTo>
                  <a:cubicBezTo>
                    <a:pt x="1749" y="69"/>
                    <a:pt x="936" y="35"/>
                    <a:pt x="106" y="52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8610637" y="3622590"/>
              <a:ext cx="8166" cy="109943"/>
            </a:xfrm>
            <a:custGeom>
              <a:rect b="b" l="l" r="r" t="t"/>
              <a:pathLst>
                <a:path extrusionOk="0" h="514" w="39">
                  <a:moveTo>
                    <a:pt x="0" y="39"/>
                  </a:moveTo>
                  <a:lnTo>
                    <a:pt x="0" y="496"/>
                  </a:lnTo>
                  <a:cubicBezTo>
                    <a:pt x="0" y="513"/>
                    <a:pt x="21" y="513"/>
                    <a:pt x="21" y="496"/>
                  </a:cubicBezTo>
                  <a:cubicBezTo>
                    <a:pt x="21" y="335"/>
                    <a:pt x="38" y="162"/>
                    <a:pt x="38" y="1"/>
                  </a:cubicBezTo>
                  <a:cubicBezTo>
                    <a:pt x="21" y="1"/>
                    <a:pt x="21" y="18"/>
                    <a:pt x="0" y="39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8518298" y="3702374"/>
              <a:ext cx="96945" cy="19251"/>
            </a:xfrm>
            <a:custGeom>
              <a:rect b="b" l="l" r="r" t="t"/>
              <a:pathLst>
                <a:path extrusionOk="0" h="90" w="463">
                  <a:moveTo>
                    <a:pt x="424" y="17"/>
                  </a:moveTo>
                  <a:cubicBezTo>
                    <a:pt x="318" y="17"/>
                    <a:pt x="195" y="17"/>
                    <a:pt x="90" y="0"/>
                  </a:cubicBezTo>
                  <a:cubicBezTo>
                    <a:pt x="73" y="34"/>
                    <a:pt x="39" y="68"/>
                    <a:pt x="1" y="89"/>
                  </a:cubicBezTo>
                  <a:cubicBezTo>
                    <a:pt x="145" y="89"/>
                    <a:pt x="284" y="89"/>
                    <a:pt x="424" y="68"/>
                  </a:cubicBezTo>
                  <a:cubicBezTo>
                    <a:pt x="462" y="68"/>
                    <a:pt x="441" y="34"/>
                    <a:pt x="424" y="1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6992091" y="3686973"/>
              <a:ext cx="1338389" cy="52833"/>
            </a:xfrm>
            <a:custGeom>
              <a:rect b="b" l="l" r="r" t="t"/>
              <a:pathLst>
                <a:path extrusionOk="0" h="247" w="6392">
                  <a:moveTo>
                    <a:pt x="6286" y="195"/>
                  </a:moveTo>
                  <a:cubicBezTo>
                    <a:pt x="6320" y="140"/>
                    <a:pt x="6354" y="106"/>
                    <a:pt x="6392" y="55"/>
                  </a:cubicBezTo>
                  <a:cubicBezTo>
                    <a:pt x="5579" y="55"/>
                    <a:pt x="4765" y="89"/>
                    <a:pt x="3973" y="89"/>
                  </a:cubicBezTo>
                  <a:cubicBezTo>
                    <a:pt x="2669" y="89"/>
                    <a:pt x="1326" y="0"/>
                    <a:pt x="21" y="106"/>
                  </a:cubicBezTo>
                  <a:cubicBezTo>
                    <a:pt x="0" y="106"/>
                    <a:pt x="0" y="123"/>
                    <a:pt x="21" y="123"/>
                  </a:cubicBezTo>
                  <a:cubicBezTo>
                    <a:pt x="1292" y="246"/>
                    <a:pt x="2597" y="161"/>
                    <a:pt x="3867" y="161"/>
                  </a:cubicBezTo>
                  <a:cubicBezTo>
                    <a:pt x="4659" y="161"/>
                    <a:pt x="5473" y="195"/>
                    <a:pt x="6286" y="195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6974293" y="1754623"/>
              <a:ext cx="44599" cy="1955237"/>
            </a:xfrm>
            <a:custGeom>
              <a:rect b="b" l="l" r="r" t="t"/>
              <a:pathLst>
                <a:path extrusionOk="0" h="9141" w="213">
                  <a:moveTo>
                    <a:pt x="123" y="9123"/>
                  </a:moveTo>
                  <a:cubicBezTo>
                    <a:pt x="212" y="7340"/>
                    <a:pt x="140" y="5540"/>
                    <a:pt x="140" y="3757"/>
                  </a:cubicBezTo>
                  <a:cubicBezTo>
                    <a:pt x="140" y="2524"/>
                    <a:pt x="191" y="1254"/>
                    <a:pt x="174" y="0"/>
                  </a:cubicBezTo>
                  <a:cubicBezTo>
                    <a:pt x="123" y="51"/>
                    <a:pt x="85" y="106"/>
                    <a:pt x="34" y="157"/>
                  </a:cubicBezTo>
                  <a:cubicBezTo>
                    <a:pt x="18" y="1394"/>
                    <a:pt x="68" y="2647"/>
                    <a:pt x="68" y="3863"/>
                  </a:cubicBezTo>
                  <a:cubicBezTo>
                    <a:pt x="68" y="5612"/>
                    <a:pt x="1" y="7374"/>
                    <a:pt x="85" y="9123"/>
                  </a:cubicBezTo>
                  <a:cubicBezTo>
                    <a:pt x="85" y="9140"/>
                    <a:pt x="123" y="9140"/>
                    <a:pt x="123" y="9123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6981412" y="1425649"/>
              <a:ext cx="88989" cy="90906"/>
            </a:xfrm>
            <a:custGeom>
              <a:rect b="b" l="l" r="r" t="t"/>
              <a:pathLst>
                <a:path extrusionOk="0" h="425" w="425">
                  <a:moveTo>
                    <a:pt x="51" y="424"/>
                  </a:moveTo>
                  <a:cubicBezTo>
                    <a:pt x="51" y="407"/>
                    <a:pt x="72" y="390"/>
                    <a:pt x="89" y="373"/>
                  </a:cubicBezTo>
                  <a:lnTo>
                    <a:pt x="89" y="373"/>
                  </a:lnTo>
                  <a:lnTo>
                    <a:pt x="89" y="373"/>
                  </a:lnTo>
                  <a:lnTo>
                    <a:pt x="106" y="356"/>
                  </a:lnTo>
                  <a:cubicBezTo>
                    <a:pt x="123" y="250"/>
                    <a:pt x="123" y="162"/>
                    <a:pt x="140" y="73"/>
                  </a:cubicBezTo>
                  <a:lnTo>
                    <a:pt x="352" y="73"/>
                  </a:lnTo>
                  <a:lnTo>
                    <a:pt x="424" y="1"/>
                  </a:lnTo>
                  <a:cubicBezTo>
                    <a:pt x="335" y="18"/>
                    <a:pt x="246" y="18"/>
                    <a:pt x="140" y="18"/>
                  </a:cubicBezTo>
                  <a:cubicBezTo>
                    <a:pt x="140" y="18"/>
                    <a:pt x="123" y="1"/>
                    <a:pt x="106" y="1"/>
                  </a:cubicBezTo>
                  <a:cubicBezTo>
                    <a:pt x="51" y="39"/>
                    <a:pt x="34" y="90"/>
                    <a:pt x="34" y="145"/>
                  </a:cubicBezTo>
                  <a:cubicBezTo>
                    <a:pt x="17" y="229"/>
                    <a:pt x="0" y="318"/>
                    <a:pt x="34" y="40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75" name="Google Shape;1275;p37"/>
            <p:cNvGrpSpPr/>
            <p:nvPr/>
          </p:nvGrpSpPr>
          <p:grpSpPr>
            <a:xfrm>
              <a:off x="7284811" y="1978590"/>
              <a:ext cx="1182195" cy="1582407"/>
              <a:chOff x="7284811" y="2066253"/>
              <a:chExt cx="1182195" cy="1582407"/>
            </a:xfrm>
          </p:grpSpPr>
          <p:sp>
            <p:nvSpPr>
              <p:cNvPr id="1276" name="Google Shape;1276;p37"/>
              <p:cNvSpPr/>
              <p:nvPr/>
            </p:nvSpPr>
            <p:spPr>
              <a:xfrm>
                <a:off x="7310350" y="2066253"/>
                <a:ext cx="1156657" cy="48975"/>
              </a:xfrm>
              <a:custGeom>
                <a:rect b="b" l="l" r="r" t="t"/>
                <a:pathLst>
                  <a:path extrusionOk="0" h="230" w="5524">
                    <a:moveTo>
                      <a:pt x="5469" y="68"/>
                    </a:moveTo>
                    <a:cubicBezTo>
                      <a:pt x="3669" y="52"/>
                      <a:pt x="1818" y="1"/>
                      <a:pt x="1" y="107"/>
                    </a:cubicBezTo>
                    <a:lnTo>
                      <a:pt x="1" y="124"/>
                    </a:lnTo>
                    <a:cubicBezTo>
                      <a:pt x="1818" y="229"/>
                      <a:pt x="3652" y="157"/>
                      <a:pt x="5469" y="140"/>
                    </a:cubicBezTo>
                    <a:cubicBezTo>
                      <a:pt x="5507" y="140"/>
                      <a:pt x="5524" y="68"/>
                      <a:pt x="5469" y="68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37"/>
              <p:cNvSpPr/>
              <p:nvPr/>
            </p:nvSpPr>
            <p:spPr>
              <a:xfrm>
                <a:off x="7284811" y="2239787"/>
                <a:ext cx="1156643" cy="49196"/>
              </a:xfrm>
              <a:custGeom>
                <a:rect b="b" l="l" r="r" t="t"/>
                <a:pathLst>
                  <a:path extrusionOk="0" h="230" w="5524">
                    <a:moveTo>
                      <a:pt x="5485" y="90"/>
                    </a:moveTo>
                    <a:cubicBezTo>
                      <a:pt x="3668" y="56"/>
                      <a:pt x="1817" y="1"/>
                      <a:pt x="0" y="107"/>
                    </a:cubicBezTo>
                    <a:lnTo>
                      <a:pt x="0" y="124"/>
                    </a:lnTo>
                    <a:cubicBezTo>
                      <a:pt x="1817" y="229"/>
                      <a:pt x="3668" y="179"/>
                      <a:pt x="5468" y="140"/>
                    </a:cubicBezTo>
                    <a:cubicBezTo>
                      <a:pt x="5523" y="140"/>
                      <a:pt x="5523" y="90"/>
                      <a:pt x="5485" y="90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7284811" y="2413544"/>
                <a:ext cx="1156643" cy="49196"/>
              </a:xfrm>
              <a:custGeom>
                <a:rect b="b" l="l" r="r" t="t"/>
                <a:pathLst>
                  <a:path extrusionOk="0" h="230" w="5524">
                    <a:moveTo>
                      <a:pt x="5485" y="90"/>
                    </a:moveTo>
                    <a:cubicBezTo>
                      <a:pt x="3668" y="73"/>
                      <a:pt x="1817" y="1"/>
                      <a:pt x="0" y="124"/>
                    </a:cubicBezTo>
                    <a:lnTo>
                      <a:pt x="0" y="124"/>
                    </a:lnTo>
                    <a:cubicBezTo>
                      <a:pt x="1817" y="230"/>
                      <a:pt x="3668" y="179"/>
                      <a:pt x="5468" y="162"/>
                    </a:cubicBezTo>
                    <a:cubicBezTo>
                      <a:pt x="5523" y="162"/>
                      <a:pt x="5523" y="90"/>
                      <a:pt x="5485" y="90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37"/>
              <p:cNvSpPr/>
              <p:nvPr/>
            </p:nvSpPr>
            <p:spPr>
              <a:xfrm>
                <a:off x="7284811" y="2587300"/>
                <a:ext cx="1156643" cy="48983"/>
              </a:xfrm>
              <a:custGeom>
                <a:rect b="b" l="l" r="r" t="t"/>
                <a:pathLst>
                  <a:path extrusionOk="0" h="229" w="5524">
                    <a:moveTo>
                      <a:pt x="5485" y="85"/>
                    </a:moveTo>
                    <a:cubicBezTo>
                      <a:pt x="3668" y="51"/>
                      <a:pt x="1817" y="0"/>
                      <a:pt x="0" y="106"/>
                    </a:cubicBezTo>
                    <a:lnTo>
                      <a:pt x="0" y="123"/>
                    </a:lnTo>
                    <a:cubicBezTo>
                      <a:pt x="1817" y="229"/>
                      <a:pt x="3668" y="174"/>
                      <a:pt x="5468" y="140"/>
                    </a:cubicBezTo>
                    <a:cubicBezTo>
                      <a:pt x="5523" y="140"/>
                      <a:pt x="5523" y="85"/>
                      <a:pt x="5485" y="85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37"/>
              <p:cNvSpPr/>
              <p:nvPr/>
            </p:nvSpPr>
            <p:spPr>
              <a:xfrm>
                <a:off x="7284811" y="2760842"/>
                <a:ext cx="1156643" cy="49196"/>
              </a:xfrm>
              <a:custGeom>
                <a:rect b="b" l="l" r="r" t="t"/>
                <a:pathLst>
                  <a:path extrusionOk="0" h="230" w="5524">
                    <a:moveTo>
                      <a:pt x="5485" y="89"/>
                    </a:moveTo>
                    <a:cubicBezTo>
                      <a:pt x="3668" y="68"/>
                      <a:pt x="1817" y="0"/>
                      <a:pt x="0" y="106"/>
                    </a:cubicBezTo>
                    <a:lnTo>
                      <a:pt x="0" y="123"/>
                    </a:lnTo>
                    <a:cubicBezTo>
                      <a:pt x="1817" y="229"/>
                      <a:pt x="3668" y="174"/>
                      <a:pt x="5468" y="157"/>
                    </a:cubicBezTo>
                    <a:cubicBezTo>
                      <a:pt x="5523" y="157"/>
                      <a:pt x="5523" y="89"/>
                      <a:pt x="5485" y="89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7284811" y="2934598"/>
                <a:ext cx="1156643" cy="49196"/>
              </a:xfrm>
              <a:custGeom>
                <a:rect b="b" l="l" r="r" t="t"/>
                <a:pathLst>
                  <a:path extrusionOk="0" h="230" w="5524">
                    <a:moveTo>
                      <a:pt x="5485" y="89"/>
                    </a:moveTo>
                    <a:cubicBezTo>
                      <a:pt x="3668" y="68"/>
                      <a:pt x="1817" y="0"/>
                      <a:pt x="0" y="106"/>
                    </a:cubicBezTo>
                    <a:lnTo>
                      <a:pt x="0" y="123"/>
                    </a:lnTo>
                    <a:cubicBezTo>
                      <a:pt x="1817" y="229"/>
                      <a:pt x="3668" y="174"/>
                      <a:pt x="5468" y="157"/>
                    </a:cubicBezTo>
                    <a:cubicBezTo>
                      <a:pt x="5523" y="157"/>
                      <a:pt x="5523" y="89"/>
                      <a:pt x="5485" y="89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37"/>
              <p:cNvSpPr/>
              <p:nvPr/>
            </p:nvSpPr>
            <p:spPr>
              <a:xfrm>
                <a:off x="7310350" y="3108355"/>
                <a:ext cx="1156657" cy="19250"/>
              </a:xfrm>
              <a:custGeom>
                <a:rect b="b" l="l" r="r" t="t"/>
                <a:pathLst>
                  <a:path extrusionOk="0" h="230" w="5524">
                    <a:moveTo>
                      <a:pt x="5469" y="68"/>
                    </a:moveTo>
                    <a:cubicBezTo>
                      <a:pt x="3669" y="52"/>
                      <a:pt x="1818" y="1"/>
                      <a:pt x="1" y="107"/>
                    </a:cubicBezTo>
                    <a:lnTo>
                      <a:pt x="1" y="124"/>
                    </a:lnTo>
                    <a:cubicBezTo>
                      <a:pt x="1818" y="229"/>
                      <a:pt x="3652" y="157"/>
                      <a:pt x="5469" y="140"/>
                    </a:cubicBezTo>
                    <a:cubicBezTo>
                      <a:pt x="5507" y="140"/>
                      <a:pt x="5524" y="68"/>
                      <a:pt x="5469" y="68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37"/>
              <p:cNvSpPr/>
              <p:nvPr/>
            </p:nvSpPr>
            <p:spPr>
              <a:xfrm>
                <a:off x="7284811" y="3252164"/>
                <a:ext cx="1156643" cy="49196"/>
              </a:xfrm>
              <a:custGeom>
                <a:rect b="b" l="l" r="r" t="t"/>
                <a:pathLst>
                  <a:path extrusionOk="0" h="230" w="5524">
                    <a:moveTo>
                      <a:pt x="5485" y="90"/>
                    </a:moveTo>
                    <a:cubicBezTo>
                      <a:pt x="3668" y="56"/>
                      <a:pt x="1817" y="1"/>
                      <a:pt x="0" y="107"/>
                    </a:cubicBezTo>
                    <a:lnTo>
                      <a:pt x="0" y="124"/>
                    </a:lnTo>
                    <a:cubicBezTo>
                      <a:pt x="1817" y="229"/>
                      <a:pt x="3668" y="179"/>
                      <a:pt x="5468" y="140"/>
                    </a:cubicBezTo>
                    <a:cubicBezTo>
                      <a:pt x="5523" y="140"/>
                      <a:pt x="5523" y="90"/>
                      <a:pt x="5485" y="90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7284811" y="3425920"/>
                <a:ext cx="1156643" cy="49196"/>
              </a:xfrm>
              <a:custGeom>
                <a:rect b="b" l="l" r="r" t="t"/>
                <a:pathLst>
                  <a:path extrusionOk="0" h="230" w="5524">
                    <a:moveTo>
                      <a:pt x="5485" y="90"/>
                    </a:moveTo>
                    <a:cubicBezTo>
                      <a:pt x="3668" y="73"/>
                      <a:pt x="1817" y="1"/>
                      <a:pt x="0" y="124"/>
                    </a:cubicBezTo>
                    <a:lnTo>
                      <a:pt x="0" y="124"/>
                    </a:lnTo>
                    <a:cubicBezTo>
                      <a:pt x="1817" y="230"/>
                      <a:pt x="3668" y="179"/>
                      <a:pt x="5468" y="162"/>
                    </a:cubicBezTo>
                    <a:cubicBezTo>
                      <a:pt x="5523" y="162"/>
                      <a:pt x="5523" y="90"/>
                      <a:pt x="5485" y="90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37"/>
              <p:cNvSpPr/>
              <p:nvPr/>
            </p:nvSpPr>
            <p:spPr>
              <a:xfrm>
                <a:off x="7284811" y="3599677"/>
                <a:ext cx="1156643" cy="48983"/>
              </a:xfrm>
              <a:custGeom>
                <a:rect b="b" l="l" r="r" t="t"/>
                <a:pathLst>
                  <a:path extrusionOk="0" h="229" w="5524">
                    <a:moveTo>
                      <a:pt x="5485" y="85"/>
                    </a:moveTo>
                    <a:cubicBezTo>
                      <a:pt x="3668" y="51"/>
                      <a:pt x="1817" y="0"/>
                      <a:pt x="0" y="106"/>
                    </a:cubicBezTo>
                    <a:lnTo>
                      <a:pt x="0" y="123"/>
                    </a:lnTo>
                    <a:cubicBezTo>
                      <a:pt x="1817" y="229"/>
                      <a:pt x="3668" y="174"/>
                      <a:pt x="5468" y="140"/>
                    </a:cubicBezTo>
                    <a:cubicBezTo>
                      <a:pt x="5523" y="140"/>
                      <a:pt x="5523" y="85"/>
                      <a:pt x="5485" y="85"/>
                    </a:cubicBezTo>
                    <a:close/>
                  </a:path>
                </a:pathLst>
              </a:custGeom>
              <a:solidFill>
                <a:srgbClr val="499B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86" name="Google Shape;1286;p3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aphicFrame>
        <p:nvGraphicFramePr>
          <p:cNvPr id="1287" name="Google Shape;1287;p37"/>
          <p:cNvGraphicFramePr/>
          <p:nvPr/>
        </p:nvGraphicFramePr>
        <p:xfrm>
          <a:off x="457163" y="105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901550"/>
                <a:gridCol w="901550"/>
                <a:gridCol w="901550"/>
                <a:gridCol w="901550"/>
                <a:gridCol w="901550"/>
                <a:gridCol w="901550"/>
                <a:gridCol w="901550"/>
              </a:tblGrid>
              <a:tr h="460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02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03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04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05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06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07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14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15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16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17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22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23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24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25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26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27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28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29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30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88" name="Google Shape;1288;p37"/>
          <p:cNvSpPr txBox="1"/>
          <p:nvPr/>
        </p:nvSpPr>
        <p:spPr>
          <a:xfrm>
            <a:off x="7032713" y="1927699"/>
            <a:ext cx="16332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NOTES</a:t>
            </a:r>
            <a:endParaRPr sz="16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89" name="Google Shape;1289;p37"/>
          <p:cNvSpPr txBox="1"/>
          <p:nvPr/>
        </p:nvSpPr>
        <p:spPr>
          <a:xfrm>
            <a:off x="7184063" y="2269874"/>
            <a:ext cx="1381800" cy="26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write your tasks or things to do for this month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90" name="Google Shape;1290;p37"/>
          <p:cNvGrpSpPr/>
          <p:nvPr/>
        </p:nvGrpSpPr>
        <p:grpSpPr>
          <a:xfrm>
            <a:off x="6001975" y="2159600"/>
            <a:ext cx="392478" cy="376676"/>
            <a:chOff x="6139000" y="2459725"/>
            <a:chExt cx="75825" cy="72775"/>
          </a:xfrm>
        </p:grpSpPr>
        <p:sp>
          <p:nvSpPr>
            <p:cNvPr id="1291" name="Google Shape;1291;p37"/>
            <p:cNvSpPr/>
            <p:nvPr/>
          </p:nvSpPr>
          <p:spPr>
            <a:xfrm>
              <a:off x="6146925" y="2463650"/>
              <a:ext cx="58275" cy="60050"/>
            </a:xfrm>
            <a:custGeom>
              <a:rect b="b" l="l" r="r" t="t"/>
              <a:pathLst>
                <a:path extrusionOk="0" h="2402" w="2331">
                  <a:moveTo>
                    <a:pt x="2313" y="974"/>
                  </a:moveTo>
                  <a:cubicBezTo>
                    <a:pt x="2330" y="936"/>
                    <a:pt x="2313" y="902"/>
                    <a:pt x="2275" y="885"/>
                  </a:cubicBezTo>
                  <a:cubicBezTo>
                    <a:pt x="2292" y="830"/>
                    <a:pt x="2225" y="796"/>
                    <a:pt x="2186" y="847"/>
                  </a:cubicBezTo>
                  <a:cubicBezTo>
                    <a:pt x="2169" y="847"/>
                    <a:pt x="2169" y="868"/>
                    <a:pt x="2169" y="868"/>
                  </a:cubicBezTo>
                  <a:cubicBezTo>
                    <a:pt x="2153" y="868"/>
                    <a:pt x="2136" y="868"/>
                    <a:pt x="2119" y="885"/>
                  </a:cubicBezTo>
                  <a:lnTo>
                    <a:pt x="2119" y="885"/>
                  </a:lnTo>
                  <a:cubicBezTo>
                    <a:pt x="2102" y="885"/>
                    <a:pt x="2081" y="885"/>
                    <a:pt x="2064" y="919"/>
                  </a:cubicBezTo>
                  <a:lnTo>
                    <a:pt x="2064" y="919"/>
                  </a:lnTo>
                  <a:lnTo>
                    <a:pt x="2064" y="902"/>
                  </a:lnTo>
                  <a:lnTo>
                    <a:pt x="2064" y="902"/>
                  </a:lnTo>
                  <a:lnTo>
                    <a:pt x="2064" y="902"/>
                  </a:lnTo>
                  <a:lnTo>
                    <a:pt x="2081" y="885"/>
                  </a:lnTo>
                  <a:cubicBezTo>
                    <a:pt x="2102" y="813"/>
                    <a:pt x="2013" y="779"/>
                    <a:pt x="1975" y="830"/>
                  </a:cubicBezTo>
                  <a:cubicBezTo>
                    <a:pt x="1907" y="919"/>
                    <a:pt x="1852" y="1008"/>
                    <a:pt x="1801" y="1097"/>
                  </a:cubicBezTo>
                  <a:lnTo>
                    <a:pt x="1890" y="813"/>
                  </a:lnTo>
                  <a:cubicBezTo>
                    <a:pt x="1907" y="741"/>
                    <a:pt x="1818" y="707"/>
                    <a:pt x="1784" y="762"/>
                  </a:cubicBezTo>
                  <a:cubicBezTo>
                    <a:pt x="1746" y="796"/>
                    <a:pt x="1729" y="847"/>
                    <a:pt x="1712" y="885"/>
                  </a:cubicBezTo>
                  <a:cubicBezTo>
                    <a:pt x="1712" y="847"/>
                    <a:pt x="1729" y="813"/>
                    <a:pt x="1746" y="779"/>
                  </a:cubicBezTo>
                  <a:cubicBezTo>
                    <a:pt x="1763" y="724"/>
                    <a:pt x="1657" y="673"/>
                    <a:pt x="1640" y="741"/>
                  </a:cubicBezTo>
                  <a:lnTo>
                    <a:pt x="1640" y="762"/>
                  </a:lnTo>
                  <a:lnTo>
                    <a:pt x="1623" y="762"/>
                  </a:lnTo>
                  <a:cubicBezTo>
                    <a:pt x="1623" y="741"/>
                    <a:pt x="1623" y="707"/>
                    <a:pt x="1640" y="690"/>
                  </a:cubicBezTo>
                  <a:cubicBezTo>
                    <a:pt x="1657" y="657"/>
                    <a:pt x="1606" y="601"/>
                    <a:pt x="1572" y="618"/>
                  </a:cubicBezTo>
                  <a:cubicBezTo>
                    <a:pt x="1589" y="585"/>
                    <a:pt x="1606" y="551"/>
                    <a:pt x="1606" y="513"/>
                  </a:cubicBezTo>
                  <a:cubicBezTo>
                    <a:pt x="1640" y="462"/>
                    <a:pt x="1551" y="407"/>
                    <a:pt x="1517" y="462"/>
                  </a:cubicBezTo>
                  <a:cubicBezTo>
                    <a:pt x="1483" y="513"/>
                    <a:pt x="1445" y="568"/>
                    <a:pt x="1411" y="618"/>
                  </a:cubicBezTo>
                  <a:cubicBezTo>
                    <a:pt x="1428" y="568"/>
                    <a:pt x="1445" y="529"/>
                    <a:pt x="1466" y="496"/>
                  </a:cubicBezTo>
                  <a:cubicBezTo>
                    <a:pt x="1500" y="445"/>
                    <a:pt x="1445" y="390"/>
                    <a:pt x="1394" y="390"/>
                  </a:cubicBezTo>
                  <a:cubicBezTo>
                    <a:pt x="1411" y="339"/>
                    <a:pt x="1428" y="301"/>
                    <a:pt x="1466" y="250"/>
                  </a:cubicBezTo>
                  <a:cubicBezTo>
                    <a:pt x="1483" y="178"/>
                    <a:pt x="1394" y="127"/>
                    <a:pt x="1360" y="195"/>
                  </a:cubicBezTo>
                  <a:cubicBezTo>
                    <a:pt x="1322" y="250"/>
                    <a:pt x="1288" y="318"/>
                    <a:pt x="1255" y="390"/>
                  </a:cubicBezTo>
                  <a:lnTo>
                    <a:pt x="1255" y="390"/>
                  </a:lnTo>
                  <a:lnTo>
                    <a:pt x="1233" y="407"/>
                  </a:lnTo>
                  <a:cubicBezTo>
                    <a:pt x="1183" y="496"/>
                    <a:pt x="1128" y="601"/>
                    <a:pt x="1077" y="690"/>
                  </a:cubicBezTo>
                  <a:cubicBezTo>
                    <a:pt x="1166" y="513"/>
                    <a:pt x="1255" y="339"/>
                    <a:pt x="1305" y="161"/>
                  </a:cubicBezTo>
                  <a:cubicBezTo>
                    <a:pt x="1305" y="144"/>
                    <a:pt x="1288" y="127"/>
                    <a:pt x="1272" y="144"/>
                  </a:cubicBezTo>
                  <a:cubicBezTo>
                    <a:pt x="1255" y="161"/>
                    <a:pt x="1233" y="178"/>
                    <a:pt x="1233" y="195"/>
                  </a:cubicBezTo>
                  <a:cubicBezTo>
                    <a:pt x="1233" y="161"/>
                    <a:pt x="1233" y="144"/>
                    <a:pt x="1255" y="106"/>
                  </a:cubicBezTo>
                  <a:cubicBezTo>
                    <a:pt x="1272" y="38"/>
                    <a:pt x="1183" y="0"/>
                    <a:pt x="1149" y="72"/>
                  </a:cubicBezTo>
                  <a:cubicBezTo>
                    <a:pt x="1149" y="89"/>
                    <a:pt x="1128" y="106"/>
                    <a:pt x="1128" y="127"/>
                  </a:cubicBezTo>
                  <a:cubicBezTo>
                    <a:pt x="1149" y="72"/>
                    <a:pt x="1060" y="21"/>
                    <a:pt x="1022" y="72"/>
                  </a:cubicBezTo>
                  <a:cubicBezTo>
                    <a:pt x="865" y="373"/>
                    <a:pt x="725" y="657"/>
                    <a:pt x="581" y="953"/>
                  </a:cubicBezTo>
                  <a:cubicBezTo>
                    <a:pt x="619" y="847"/>
                    <a:pt x="653" y="741"/>
                    <a:pt x="704" y="635"/>
                  </a:cubicBezTo>
                  <a:cubicBezTo>
                    <a:pt x="742" y="568"/>
                    <a:pt x="653" y="529"/>
                    <a:pt x="619" y="585"/>
                  </a:cubicBezTo>
                  <a:cubicBezTo>
                    <a:pt x="564" y="657"/>
                    <a:pt x="513" y="724"/>
                    <a:pt x="475" y="796"/>
                  </a:cubicBezTo>
                  <a:lnTo>
                    <a:pt x="475" y="741"/>
                  </a:lnTo>
                  <a:cubicBezTo>
                    <a:pt x="492" y="673"/>
                    <a:pt x="424" y="657"/>
                    <a:pt x="386" y="707"/>
                  </a:cubicBezTo>
                  <a:cubicBezTo>
                    <a:pt x="386" y="724"/>
                    <a:pt x="369" y="741"/>
                    <a:pt x="369" y="762"/>
                  </a:cubicBezTo>
                  <a:cubicBezTo>
                    <a:pt x="369" y="724"/>
                    <a:pt x="319" y="690"/>
                    <a:pt x="280" y="724"/>
                  </a:cubicBezTo>
                  <a:cubicBezTo>
                    <a:pt x="263" y="741"/>
                    <a:pt x="247" y="779"/>
                    <a:pt x="230" y="796"/>
                  </a:cubicBezTo>
                  <a:lnTo>
                    <a:pt x="247" y="796"/>
                  </a:lnTo>
                  <a:cubicBezTo>
                    <a:pt x="247" y="741"/>
                    <a:pt x="196" y="707"/>
                    <a:pt x="158" y="741"/>
                  </a:cubicBezTo>
                  <a:cubicBezTo>
                    <a:pt x="107" y="830"/>
                    <a:pt x="52" y="919"/>
                    <a:pt x="18" y="1025"/>
                  </a:cubicBezTo>
                  <a:cubicBezTo>
                    <a:pt x="1" y="1059"/>
                    <a:pt x="69" y="1097"/>
                    <a:pt x="90" y="1059"/>
                  </a:cubicBezTo>
                  <a:cubicBezTo>
                    <a:pt x="90" y="1114"/>
                    <a:pt x="141" y="1131"/>
                    <a:pt x="175" y="1080"/>
                  </a:cubicBezTo>
                  <a:lnTo>
                    <a:pt x="175" y="1059"/>
                  </a:lnTo>
                  <a:cubicBezTo>
                    <a:pt x="175" y="1080"/>
                    <a:pt x="175" y="1097"/>
                    <a:pt x="158" y="1114"/>
                  </a:cubicBezTo>
                  <a:cubicBezTo>
                    <a:pt x="141" y="1186"/>
                    <a:pt x="213" y="1220"/>
                    <a:pt x="247" y="1165"/>
                  </a:cubicBezTo>
                  <a:cubicBezTo>
                    <a:pt x="263" y="1131"/>
                    <a:pt x="280" y="1097"/>
                    <a:pt x="302" y="1059"/>
                  </a:cubicBezTo>
                  <a:cubicBezTo>
                    <a:pt x="302" y="1114"/>
                    <a:pt x="280" y="1165"/>
                    <a:pt x="263" y="1203"/>
                  </a:cubicBezTo>
                  <a:cubicBezTo>
                    <a:pt x="247" y="1271"/>
                    <a:pt x="335" y="1292"/>
                    <a:pt x="352" y="1237"/>
                  </a:cubicBezTo>
                  <a:cubicBezTo>
                    <a:pt x="386" y="1186"/>
                    <a:pt x="407" y="1148"/>
                    <a:pt x="424" y="1097"/>
                  </a:cubicBezTo>
                  <a:cubicBezTo>
                    <a:pt x="369" y="1271"/>
                    <a:pt x="319" y="1449"/>
                    <a:pt x="263" y="1643"/>
                  </a:cubicBezTo>
                  <a:lnTo>
                    <a:pt x="263" y="1643"/>
                  </a:lnTo>
                  <a:lnTo>
                    <a:pt x="263" y="1643"/>
                  </a:lnTo>
                  <a:lnTo>
                    <a:pt x="263" y="1660"/>
                  </a:lnTo>
                  <a:cubicBezTo>
                    <a:pt x="247" y="1715"/>
                    <a:pt x="302" y="1732"/>
                    <a:pt x="335" y="1715"/>
                  </a:cubicBezTo>
                  <a:cubicBezTo>
                    <a:pt x="302" y="1783"/>
                    <a:pt x="302" y="1855"/>
                    <a:pt x="280" y="1927"/>
                  </a:cubicBezTo>
                  <a:cubicBezTo>
                    <a:pt x="280" y="1961"/>
                    <a:pt x="302" y="1961"/>
                    <a:pt x="319" y="1961"/>
                  </a:cubicBezTo>
                  <a:cubicBezTo>
                    <a:pt x="302" y="2050"/>
                    <a:pt x="263" y="2156"/>
                    <a:pt x="230" y="2245"/>
                  </a:cubicBezTo>
                  <a:cubicBezTo>
                    <a:pt x="196" y="2313"/>
                    <a:pt x="302" y="2351"/>
                    <a:pt x="319" y="2279"/>
                  </a:cubicBezTo>
                  <a:cubicBezTo>
                    <a:pt x="335" y="2245"/>
                    <a:pt x="352" y="2207"/>
                    <a:pt x="369" y="2156"/>
                  </a:cubicBezTo>
                  <a:cubicBezTo>
                    <a:pt x="386" y="2190"/>
                    <a:pt x="424" y="2173"/>
                    <a:pt x="424" y="2156"/>
                  </a:cubicBezTo>
                  <a:lnTo>
                    <a:pt x="424" y="2156"/>
                  </a:lnTo>
                  <a:cubicBezTo>
                    <a:pt x="458" y="2101"/>
                    <a:pt x="475" y="2067"/>
                    <a:pt x="492" y="2012"/>
                  </a:cubicBezTo>
                  <a:cubicBezTo>
                    <a:pt x="475" y="2050"/>
                    <a:pt x="458" y="2101"/>
                    <a:pt x="441" y="2139"/>
                  </a:cubicBezTo>
                  <a:cubicBezTo>
                    <a:pt x="424" y="2207"/>
                    <a:pt x="530" y="2245"/>
                    <a:pt x="547" y="2173"/>
                  </a:cubicBezTo>
                  <a:cubicBezTo>
                    <a:pt x="564" y="2118"/>
                    <a:pt x="598" y="2050"/>
                    <a:pt x="619" y="1978"/>
                  </a:cubicBezTo>
                  <a:lnTo>
                    <a:pt x="619" y="1995"/>
                  </a:lnTo>
                  <a:cubicBezTo>
                    <a:pt x="619" y="2012"/>
                    <a:pt x="598" y="2050"/>
                    <a:pt x="598" y="2067"/>
                  </a:cubicBezTo>
                  <a:cubicBezTo>
                    <a:pt x="598" y="2101"/>
                    <a:pt x="636" y="2118"/>
                    <a:pt x="653" y="2084"/>
                  </a:cubicBezTo>
                  <a:cubicBezTo>
                    <a:pt x="704" y="1995"/>
                    <a:pt x="759" y="1889"/>
                    <a:pt x="810" y="1783"/>
                  </a:cubicBezTo>
                  <a:cubicBezTo>
                    <a:pt x="793" y="1838"/>
                    <a:pt x="776" y="1889"/>
                    <a:pt x="759" y="1944"/>
                  </a:cubicBezTo>
                  <a:cubicBezTo>
                    <a:pt x="742" y="2033"/>
                    <a:pt x="831" y="2050"/>
                    <a:pt x="865" y="1978"/>
                  </a:cubicBezTo>
                  <a:cubicBezTo>
                    <a:pt x="882" y="1944"/>
                    <a:pt x="899" y="1889"/>
                    <a:pt x="916" y="1838"/>
                  </a:cubicBezTo>
                  <a:lnTo>
                    <a:pt x="916" y="1906"/>
                  </a:lnTo>
                  <a:cubicBezTo>
                    <a:pt x="916" y="1944"/>
                    <a:pt x="954" y="1944"/>
                    <a:pt x="971" y="1927"/>
                  </a:cubicBezTo>
                  <a:lnTo>
                    <a:pt x="971" y="1927"/>
                  </a:lnTo>
                  <a:lnTo>
                    <a:pt x="971" y="1927"/>
                  </a:lnTo>
                  <a:lnTo>
                    <a:pt x="971" y="1927"/>
                  </a:lnTo>
                  <a:lnTo>
                    <a:pt x="971" y="1927"/>
                  </a:lnTo>
                  <a:cubicBezTo>
                    <a:pt x="988" y="1889"/>
                    <a:pt x="988" y="1855"/>
                    <a:pt x="1005" y="1838"/>
                  </a:cubicBezTo>
                  <a:cubicBezTo>
                    <a:pt x="988" y="1872"/>
                    <a:pt x="988" y="1906"/>
                    <a:pt x="971" y="1944"/>
                  </a:cubicBezTo>
                  <a:cubicBezTo>
                    <a:pt x="954" y="2033"/>
                    <a:pt x="1060" y="2050"/>
                    <a:pt x="1077" y="1978"/>
                  </a:cubicBezTo>
                  <a:cubicBezTo>
                    <a:pt x="1111" y="1927"/>
                    <a:pt x="1128" y="1889"/>
                    <a:pt x="1149" y="1838"/>
                  </a:cubicBezTo>
                  <a:cubicBezTo>
                    <a:pt x="1149" y="1855"/>
                    <a:pt x="1149" y="1855"/>
                    <a:pt x="1128" y="1872"/>
                  </a:cubicBezTo>
                  <a:cubicBezTo>
                    <a:pt x="1128" y="1906"/>
                    <a:pt x="1183" y="1927"/>
                    <a:pt x="1200" y="1889"/>
                  </a:cubicBezTo>
                  <a:lnTo>
                    <a:pt x="1216" y="1872"/>
                  </a:lnTo>
                  <a:cubicBezTo>
                    <a:pt x="1200" y="1906"/>
                    <a:pt x="1183" y="1944"/>
                    <a:pt x="1183" y="1995"/>
                  </a:cubicBezTo>
                  <a:cubicBezTo>
                    <a:pt x="1149" y="2067"/>
                    <a:pt x="1255" y="2101"/>
                    <a:pt x="1288" y="2033"/>
                  </a:cubicBezTo>
                  <a:cubicBezTo>
                    <a:pt x="1305" y="1978"/>
                    <a:pt x="1322" y="1944"/>
                    <a:pt x="1339" y="1889"/>
                  </a:cubicBezTo>
                  <a:cubicBezTo>
                    <a:pt x="1339" y="1906"/>
                    <a:pt x="1360" y="1927"/>
                    <a:pt x="1377" y="1906"/>
                  </a:cubicBezTo>
                  <a:cubicBezTo>
                    <a:pt x="1394" y="1889"/>
                    <a:pt x="1394" y="1872"/>
                    <a:pt x="1411" y="1855"/>
                  </a:cubicBezTo>
                  <a:lnTo>
                    <a:pt x="1394" y="1906"/>
                  </a:lnTo>
                  <a:cubicBezTo>
                    <a:pt x="1360" y="1978"/>
                    <a:pt x="1466" y="2033"/>
                    <a:pt x="1500" y="1961"/>
                  </a:cubicBezTo>
                  <a:cubicBezTo>
                    <a:pt x="1517" y="1906"/>
                    <a:pt x="1551" y="1855"/>
                    <a:pt x="1572" y="1783"/>
                  </a:cubicBezTo>
                  <a:cubicBezTo>
                    <a:pt x="1534" y="1889"/>
                    <a:pt x="1517" y="1995"/>
                    <a:pt x="1500" y="2101"/>
                  </a:cubicBezTo>
                  <a:cubicBezTo>
                    <a:pt x="1483" y="2173"/>
                    <a:pt x="1572" y="2245"/>
                    <a:pt x="1606" y="2156"/>
                  </a:cubicBezTo>
                  <a:cubicBezTo>
                    <a:pt x="1640" y="2067"/>
                    <a:pt x="1678" y="1995"/>
                    <a:pt x="1729" y="1906"/>
                  </a:cubicBezTo>
                  <a:cubicBezTo>
                    <a:pt x="1712" y="1978"/>
                    <a:pt x="1695" y="2033"/>
                    <a:pt x="1678" y="2101"/>
                  </a:cubicBezTo>
                  <a:cubicBezTo>
                    <a:pt x="1657" y="2173"/>
                    <a:pt x="1729" y="2207"/>
                    <a:pt x="1763" y="2173"/>
                  </a:cubicBezTo>
                  <a:lnTo>
                    <a:pt x="1763" y="2207"/>
                  </a:lnTo>
                  <a:cubicBezTo>
                    <a:pt x="1729" y="2296"/>
                    <a:pt x="1852" y="2313"/>
                    <a:pt x="1890" y="2245"/>
                  </a:cubicBezTo>
                  <a:lnTo>
                    <a:pt x="1890" y="2224"/>
                  </a:lnTo>
                  <a:lnTo>
                    <a:pt x="1890" y="2313"/>
                  </a:lnTo>
                  <a:cubicBezTo>
                    <a:pt x="1890" y="2368"/>
                    <a:pt x="1975" y="2402"/>
                    <a:pt x="1996" y="2351"/>
                  </a:cubicBezTo>
                  <a:lnTo>
                    <a:pt x="1996" y="2330"/>
                  </a:lnTo>
                  <a:cubicBezTo>
                    <a:pt x="2030" y="2385"/>
                    <a:pt x="2102" y="2402"/>
                    <a:pt x="2119" y="2330"/>
                  </a:cubicBezTo>
                  <a:cubicBezTo>
                    <a:pt x="2136" y="2207"/>
                    <a:pt x="2136" y="2190"/>
                    <a:pt x="2136" y="2067"/>
                  </a:cubicBezTo>
                  <a:cubicBezTo>
                    <a:pt x="2136" y="1995"/>
                    <a:pt x="2064" y="1978"/>
                    <a:pt x="2030" y="2033"/>
                  </a:cubicBezTo>
                  <a:cubicBezTo>
                    <a:pt x="2030" y="1978"/>
                    <a:pt x="2047" y="1944"/>
                    <a:pt x="2047" y="1906"/>
                  </a:cubicBezTo>
                  <a:cubicBezTo>
                    <a:pt x="2064" y="1855"/>
                    <a:pt x="2030" y="1821"/>
                    <a:pt x="1996" y="1821"/>
                  </a:cubicBezTo>
                  <a:cubicBezTo>
                    <a:pt x="2013" y="1766"/>
                    <a:pt x="2030" y="1715"/>
                    <a:pt x="2047" y="1660"/>
                  </a:cubicBezTo>
                  <a:cubicBezTo>
                    <a:pt x="2064" y="1588"/>
                    <a:pt x="1975" y="1554"/>
                    <a:pt x="1941" y="1588"/>
                  </a:cubicBezTo>
                  <a:cubicBezTo>
                    <a:pt x="1958" y="1538"/>
                    <a:pt x="1975" y="1504"/>
                    <a:pt x="1975" y="1449"/>
                  </a:cubicBezTo>
                  <a:cubicBezTo>
                    <a:pt x="1996" y="1415"/>
                    <a:pt x="1975" y="1398"/>
                    <a:pt x="1958" y="1377"/>
                  </a:cubicBezTo>
                  <a:cubicBezTo>
                    <a:pt x="1975" y="1343"/>
                    <a:pt x="1996" y="1326"/>
                    <a:pt x="2013" y="1292"/>
                  </a:cubicBezTo>
                  <a:cubicBezTo>
                    <a:pt x="2030" y="1309"/>
                    <a:pt x="2081" y="1326"/>
                    <a:pt x="2102" y="1271"/>
                  </a:cubicBezTo>
                  <a:cubicBezTo>
                    <a:pt x="2119" y="1254"/>
                    <a:pt x="2119" y="1237"/>
                    <a:pt x="2136" y="1203"/>
                  </a:cubicBezTo>
                  <a:cubicBezTo>
                    <a:pt x="2153" y="1220"/>
                    <a:pt x="2208" y="1203"/>
                    <a:pt x="2208" y="1165"/>
                  </a:cubicBezTo>
                  <a:lnTo>
                    <a:pt x="2225" y="1148"/>
                  </a:lnTo>
                  <a:lnTo>
                    <a:pt x="2241" y="1148"/>
                  </a:lnTo>
                  <a:lnTo>
                    <a:pt x="2241" y="1148"/>
                  </a:lnTo>
                  <a:cubicBezTo>
                    <a:pt x="2275" y="1148"/>
                    <a:pt x="2292" y="1131"/>
                    <a:pt x="2313" y="1080"/>
                  </a:cubicBezTo>
                  <a:lnTo>
                    <a:pt x="2313" y="1080"/>
                  </a:lnTo>
                  <a:cubicBezTo>
                    <a:pt x="2313" y="1059"/>
                    <a:pt x="2313" y="1042"/>
                    <a:pt x="2292" y="1042"/>
                  </a:cubicBezTo>
                  <a:cubicBezTo>
                    <a:pt x="2313" y="1008"/>
                    <a:pt x="2313" y="991"/>
                    <a:pt x="2313" y="974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6139000" y="2459725"/>
              <a:ext cx="75825" cy="67050"/>
            </a:xfrm>
            <a:custGeom>
              <a:rect b="b" l="l" r="r" t="t"/>
              <a:pathLst>
                <a:path extrusionOk="0" h="2682" w="3033">
                  <a:moveTo>
                    <a:pt x="2893" y="987"/>
                  </a:moveTo>
                  <a:cubicBezTo>
                    <a:pt x="2859" y="936"/>
                    <a:pt x="2787" y="919"/>
                    <a:pt x="2736" y="898"/>
                  </a:cubicBezTo>
                  <a:cubicBezTo>
                    <a:pt x="2453" y="814"/>
                    <a:pt x="2152" y="847"/>
                    <a:pt x="1995" y="564"/>
                  </a:cubicBezTo>
                  <a:cubicBezTo>
                    <a:pt x="1974" y="547"/>
                    <a:pt x="1974" y="530"/>
                    <a:pt x="1957" y="513"/>
                  </a:cubicBezTo>
                  <a:cubicBezTo>
                    <a:pt x="1851" y="318"/>
                    <a:pt x="1694" y="34"/>
                    <a:pt x="1500" y="17"/>
                  </a:cubicBezTo>
                  <a:cubicBezTo>
                    <a:pt x="1233" y="0"/>
                    <a:pt x="1093" y="424"/>
                    <a:pt x="987" y="602"/>
                  </a:cubicBezTo>
                  <a:cubicBezTo>
                    <a:pt x="830" y="881"/>
                    <a:pt x="580" y="814"/>
                    <a:pt x="301" y="898"/>
                  </a:cubicBezTo>
                  <a:cubicBezTo>
                    <a:pt x="246" y="919"/>
                    <a:pt x="174" y="936"/>
                    <a:pt x="140" y="987"/>
                  </a:cubicBezTo>
                  <a:cubicBezTo>
                    <a:pt x="0" y="1216"/>
                    <a:pt x="441" y="1500"/>
                    <a:pt x="652" y="1623"/>
                  </a:cubicBezTo>
                  <a:cubicBezTo>
                    <a:pt x="547" y="1817"/>
                    <a:pt x="513" y="2046"/>
                    <a:pt x="475" y="2275"/>
                  </a:cubicBezTo>
                  <a:cubicBezTo>
                    <a:pt x="458" y="2402"/>
                    <a:pt x="458" y="2576"/>
                    <a:pt x="597" y="2631"/>
                  </a:cubicBezTo>
                  <a:cubicBezTo>
                    <a:pt x="758" y="2681"/>
                    <a:pt x="953" y="2542"/>
                    <a:pt x="1076" y="2470"/>
                  </a:cubicBezTo>
                  <a:cubicBezTo>
                    <a:pt x="1216" y="2402"/>
                    <a:pt x="1377" y="2313"/>
                    <a:pt x="1517" y="2224"/>
                  </a:cubicBezTo>
                  <a:cubicBezTo>
                    <a:pt x="1656" y="2313"/>
                    <a:pt x="1800" y="2402"/>
                    <a:pt x="1957" y="2470"/>
                  </a:cubicBezTo>
                  <a:cubicBezTo>
                    <a:pt x="2080" y="2542"/>
                    <a:pt x="2275" y="2681"/>
                    <a:pt x="2436" y="2631"/>
                  </a:cubicBezTo>
                  <a:cubicBezTo>
                    <a:pt x="2575" y="2576"/>
                    <a:pt x="2575" y="2402"/>
                    <a:pt x="2542" y="2275"/>
                  </a:cubicBezTo>
                  <a:cubicBezTo>
                    <a:pt x="2525" y="2046"/>
                    <a:pt x="2486" y="1817"/>
                    <a:pt x="2381" y="1623"/>
                  </a:cubicBezTo>
                  <a:cubicBezTo>
                    <a:pt x="2592" y="1500"/>
                    <a:pt x="3033" y="1216"/>
                    <a:pt x="2893" y="987"/>
                  </a:cubicBezTo>
                  <a:close/>
                  <a:moveTo>
                    <a:pt x="2630" y="1322"/>
                  </a:moveTo>
                  <a:cubicBezTo>
                    <a:pt x="2542" y="1411"/>
                    <a:pt x="2347" y="1572"/>
                    <a:pt x="2347" y="1589"/>
                  </a:cubicBezTo>
                  <a:cubicBezTo>
                    <a:pt x="2347" y="1589"/>
                    <a:pt x="2419" y="1978"/>
                    <a:pt x="2453" y="2152"/>
                  </a:cubicBezTo>
                  <a:cubicBezTo>
                    <a:pt x="2470" y="2224"/>
                    <a:pt x="2503" y="2313"/>
                    <a:pt x="2486" y="2381"/>
                  </a:cubicBezTo>
                  <a:cubicBezTo>
                    <a:pt x="2436" y="2542"/>
                    <a:pt x="2292" y="2525"/>
                    <a:pt x="2169" y="2487"/>
                  </a:cubicBezTo>
                  <a:cubicBezTo>
                    <a:pt x="1974" y="2402"/>
                    <a:pt x="1800" y="2275"/>
                    <a:pt x="1622" y="2152"/>
                  </a:cubicBezTo>
                  <a:cubicBezTo>
                    <a:pt x="1622" y="2152"/>
                    <a:pt x="1589" y="2135"/>
                    <a:pt x="1533" y="2135"/>
                  </a:cubicBezTo>
                  <a:cubicBezTo>
                    <a:pt x="1605" y="2101"/>
                    <a:pt x="1110" y="2381"/>
                    <a:pt x="864" y="2487"/>
                  </a:cubicBezTo>
                  <a:cubicBezTo>
                    <a:pt x="741" y="2525"/>
                    <a:pt x="597" y="2542"/>
                    <a:pt x="547" y="2381"/>
                  </a:cubicBezTo>
                  <a:cubicBezTo>
                    <a:pt x="530" y="2313"/>
                    <a:pt x="564" y="2224"/>
                    <a:pt x="580" y="2152"/>
                  </a:cubicBezTo>
                  <a:cubicBezTo>
                    <a:pt x="619" y="1978"/>
                    <a:pt x="686" y="1589"/>
                    <a:pt x="686" y="1589"/>
                  </a:cubicBezTo>
                  <a:cubicBezTo>
                    <a:pt x="686" y="1572"/>
                    <a:pt x="407" y="1377"/>
                    <a:pt x="318" y="1305"/>
                  </a:cubicBezTo>
                  <a:cubicBezTo>
                    <a:pt x="140" y="1131"/>
                    <a:pt x="246" y="1025"/>
                    <a:pt x="547" y="953"/>
                  </a:cubicBezTo>
                  <a:cubicBezTo>
                    <a:pt x="686" y="936"/>
                    <a:pt x="847" y="919"/>
                    <a:pt x="970" y="847"/>
                  </a:cubicBezTo>
                  <a:cubicBezTo>
                    <a:pt x="1127" y="708"/>
                    <a:pt x="1165" y="475"/>
                    <a:pt x="1288" y="301"/>
                  </a:cubicBezTo>
                  <a:cubicBezTo>
                    <a:pt x="1445" y="72"/>
                    <a:pt x="1533" y="195"/>
                    <a:pt x="1694" y="318"/>
                  </a:cubicBezTo>
                  <a:cubicBezTo>
                    <a:pt x="1783" y="424"/>
                    <a:pt x="1868" y="564"/>
                    <a:pt x="1940" y="686"/>
                  </a:cubicBezTo>
                  <a:cubicBezTo>
                    <a:pt x="1974" y="742"/>
                    <a:pt x="2012" y="792"/>
                    <a:pt x="2063" y="847"/>
                  </a:cubicBezTo>
                  <a:cubicBezTo>
                    <a:pt x="2169" y="936"/>
                    <a:pt x="2453" y="919"/>
                    <a:pt x="2592" y="953"/>
                  </a:cubicBezTo>
                  <a:cubicBezTo>
                    <a:pt x="2787" y="1042"/>
                    <a:pt x="2804" y="1165"/>
                    <a:pt x="2630" y="1322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6151275" y="2464175"/>
              <a:ext cx="8500" cy="10075"/>
            </a:xfrm>
            <a:custGeom>
              <a:rect b="b" l="l" r="r" t="t"/>
              <a:pathLst>
                <a:path extrusionOk="0" h="403" w="340">
                  <a:moveTo>
                    <a:pt x="318" y="386"/>
                  </a:moveTo>
                  <a:cubicBezTo>
                    <a:pt x="301" y="318"/>
                    <a:pt x="250" y="263"/>
                    <a:pt x="212" y="212"/>
                  </a:cubicBezTo>
                  <a:cubicBezTo>
                    <a:pt x="178" y="157"/>
                    <a:pt x="145" y="85"/>
                    <a:pt x="89" y="34"/>
                  </a:cubicBezTo>
                  <a:cubicBezTo>
                    <a:pt x="56" y="0"/>
                    <a:pt x="1" y="51"/>
                    <a:pt x="39" y="85"/>
                  </a:cubicBezTo>
                  <a:cubicBezTo>
                    <a:pt x="106" y="191"/>
                    <a:pt x="195" y="335"/>
                    <a:pt x="301" y="403"/>
                  </a:cubicBezTo>
                  <a:cubicBezTo>
                    <a:pt x="318" y="403"/>
                    <a:pt x="339" y="403"/>
                    <a:pt x="318" y="386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6192775" y="2466275"/>
              <a:ext cx="7975" cy="7550"/>
            </a:xfrm>
            <a:custGeom>
              <a:rect b="b" l="l" r="r" t="t"/>
              <a:pathLst>
                <a:path extrusionOk="0" h="302" w="319">
                  <a:moveTo>
                    <a:pt x="247" y="22"/>
                  </a:moveTo>
                  <a:cubicBezTo>
                    <a:pt x="162" y="73"/>
                    <a:pt x="56" y="162"/>
                    <a:pt x="1" y="268"/>
                  </a:cubicBezTo>
                  <a:cubicBezTo>
                    <a:pt x="1" y="285"/>
                    <a:pt x="18" y="302"/>
                    <a:pt x="35" y="302"/>
                  </a:cubicBezTo>
                  <a:cubicBezTo>
                    <a:pt x="90" y="268"/>
                    <a:pt x="107" y="213"/>
                    <a:pt x="162" y="179"/>
                  </a:cubicBezTo>
                  <a:cubicBezTo>
                    <a:pt x="196" y="145"/>
                    <a:pt x="247" y="107"/>
                    <a:pt x="285" y="73"/>
                  </a:cubicBezTo>
                  <a:cubicBezTo>
                    <a:pt x="319" y="56"/>
                    <a:pt x="285" y="1"/>
                    <a:pt x="247" y="22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6204750" y="2499850"/>
              <a:ext cx="9650" cy="8825"/>
            </a:xfrm>
            <a:custGeom>
              <a:rect b="b" l="l" r="r" t="t"/>
              <a:pathLst>
                <a:path extrusionOk="0" h="353" w="386">
                  <a:moveTo>
                    <a:pt x="369" y="301"/>
                  </a:moveTo>
                  <a:cubicBezTo>
                    <a:pt x="352" y="246"/>
                    <a:pt x="34" y="1"/>
                    <a:pt x="0" y="73"/>
                  </a:cubicBezTo>
                  <a:cubicBezTo>
                    <a:pt x="0" y="73"/>
                    <a:pt x="0" y="90"/>
                    <a:pt x="17" y="90"/>
                  </a:cubicBezTo>
                  <a:lnTo>
                    <a:pt x="17" y="90"/>
                  </a:lnTo>
                  <a:lnTo>
                    <a:pt x="34" y="90"/>
                  </a:lnTo>
                  <a:cubicBezTo>
                    <a:pt x="17" y="106"/>
                    <a:pt x="157" y="178"/>
                    <a:pt x="174" y="195"/>
                  </a:cubicBezTo>
                  <a:cubicBezTo>
                    <a:pt x="229" y="246"/>
                    <a:pt x="280" y="301"/>
                    <a:pt x="335" y="335"/>
                  </a:cubicBezTo>
                  <a:cubicBezTo>
                    <a:pt x="369" y="352"/>
                    <a:pt x="386" y="318"/>
                    <a:pt x="369" y="30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6173825" y="2517525"/>
              <a:ext cx="4475" cy="14975"/>
            </a:xfrm>
            <a:custGeom>
              <a:rect b="b" l="l" r="r" t="t"/>
              <a:pathLst>
                <a:path extrusionOk="0" h="599" w="179">
                  <a:moveTo>
                    <a:pt x="157" y="18"/>
                  </a:moveTo>
                  <a:cubicBezTo>
                    <a:pt x="90" y="175"/>
                    <a:pt x="35" y="369"/>
                    <a:pt x="18" y="547"/>
                  </a:cubicBezTo>
                  <a:cubicBezTo>
                    <a:pt x="1" y="581"/>
                    <a:pt x="73" y="598"/>
                    <a:pt x="73" y="564"/>
                  </a:cubicBezTo>
                  <a:cubicBezTo>
                    <a:pt x="107" y="386"/>
                    <a:pt x="157" y="213"/>
                    <a:pt x="179" y="35"/>
                  </a:cubicBezTo>
                  <a:cubicBezTo>
                    <a:pt x="179" y="18"/>
                    <a:pt x="157" y="1"/>
                    <a:pt x="157" y="1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6139425" y="2503350"/>
              <a:ext cx="11450" cy="5850"/>
            </a:xfrm>
            <a:custGeom>
              <a:rect b="b" l="l" r="r" t="t"/>
              <a:pathLst>
                <a:path extrusionOk="0" h="234" w="458">
                  <a:moveTo>
                    <a:pt x="424" y="0"/>
                  </a:moveTo>
                  <a:cubicBezTo>
                    <a:pt x="284" y="38"/>
                    <a:pt x="140" y="106"/>
                    <a:pt x="17" y="178"/>
                  </a:cubicBezTo>
                  <a:cubicBezTo>
                    <a:pt x="0" y="195"/>
                    <a:pt x="17" y="233"/>
                    <a:pt x="51" y="212"/>
                  </a:cubicBezTo>
                  <a:cubicBezTo>
                    <a:pt x="178" y="161"/>
                    <a:pt x="318" y="106"/>
                    <a:pt x="441" y="22"/>
                  </a:cubicBezTo>
                  <a:cubicBezTo>
                    <a:pt x="458" y="22"/>
                    <a:pt x="441" y="0"/>
                    <a:pt x="424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37"/>
          <p:cNvGrpSpPr/>
          <p:nvPr/>
        </p:nvGrpSpPr>
        <p:grpSpPr>
          <a:xfrm>
            <a:off x="4235179" y="2654601"/>
            <a:ext cx="367123" cy="380778"/>
            <a:chOff x="6344663" y="2452888"/>
            <a:chExt cx="83350" cy="86450"/>
          </a:xfrm>
        </p:grpSpPr>
        <p:sp>
          <p:nvSpPr>
            <p:cNvPr id="1299" name="Google Shape;1299;p37"/>
            <p:cNvSpPr/>
            <p:nvPr/>
          </p:nvSpPr>
          <p:spPr>
            <a:xfrm>
              <a:off x="6361813" y="2466138"/>
              <a:ext cx="49475" cy="60900"/>
            </a:xfrm>
            <a:custGeom>
              <a:rect b="b" l="l" r="r" t="t"/>
              <a:pathLst>
                <a:path extrusionOk="0" h="2436" w="1979">
                  <a:moveTo>
                    <a:pt x="1906" y="915"/>
                  </a:moveTo>
                  <a:cubicBezTo>
                    <a:pt x="1889" y="915"/>
                    <a:pt x="1889" y="932"/>
                    <a:pt x="1872" y="932"/>
                  </a:cubicBezTo>
                  <a:cubicBezTo>
                    <a:pt x="1889" y="898"/>
                    <a:pt x="1906" y="847"/>
                    <a:pt x="1923" y="809"/>
                  </a:cubicBezTo>
                  <a:cubicBezTo>
                    <a:pt x="1940" y="758"/>
                    <a:pt x="1889" y="720"/>
                    <a:pt x="1855" y="758"/>
                  </a:cubicBezTo>
                  <a:lnTo>
                    <a:pt x="1855" y="758"/>
                  </a:lnTo>
                  <a:cubicBezTo>
                    <a:pt x="1855" y="742"/>
                    <a:pt x="1872" y="720"/>
                    <a:pt x="1872" y="703"/>
                  </a:cubicBezTo>
                  <a:cubicBezTo>
                    <a:pt x="1889" y="670"/>
                    <a:pt x="1834" y="636"/>
                    <a:pt x="1800" y="653"/>
                  </a:cubicBezTo>
                  <a:cubicBezTo>
                    <a:pt x="1817" y="598"/>
                    <a:pt x="1800" y="530"/>
                    <a:pt x="1766" y="492"/>
                  </a:cubicBezTo>
                  <a:lnTo>
                    <a:pt x="1728" y="492"/>
                  </a:lnTo>
                  <a:lnTo>
                    <a:pt x="1711" y="492"/>
                  </a:lnTo>
                  <a:cubicBezTo>
                    <a:pt x="1728" y="475"/>
                    <a:pt x="1750" y="441"/>
                    <a:pt x="1766" y="424"/>
                  </a:cubicBezTo>
                  <a:cubicBezTo>
                    <a:pt x="1800" y="369"/>
                    <a:pt x="1711" y="297"/>
                    <a:pt x="1678" y="352"/>
                  </a:cubicBezTo>
                  <a:lnTo>
                    <a:pt x="1644" y="352"/>
                  </a:lnTo>
                  <a:cubicBezTo>
                    <a:pt x="1622" y="369"/>
                    <a:pt x="1622" y="369"/>
                    <a:pt x="1606" y="386"/>
                  </a:cubicBezTo>
                  <a:cubicBezTo>
                    <a:pt x="1606" y="369"/>
                    <a:pt x="1622" y="352"/>
                    <a:pt x="1622" y="335"/>
                  </a:cubicBezTo>
                  <a:cubicBezTo>
                    <a:pt x="1644" y="297"/>
                    <a:pt x="1606" y="263"/>
                    <a:pt x="1589" y="280"/>
                  </a:cubicBezTo>
                  <a:cubicBezTo>
                    <a:pt x="1555" y="280"/>
                    <a:pt x="1517" y="297"/>
                    <a:pt x="1483" y="297"/>
                  </a:cubicBezTo>
                  <a:lnTo>
                    <a:pt x="1517" y="212"/>
                  </a:lnTo>
                  <a:cubicBezTo>
                    <a:pt x="1538" y="174"/>
                    <a:pt x="1483" y="140"/>
                    <a:pt x="1449" y="174"/>
                  </a:cubicBezTo>
                  <a:lnTo>
                    <a:pt x="1449" y="174"/>
                  </a:lnTo>
                  <a:cubicBezTo>
                    <a:pt x="1466" y="140"/>
                    <a:pt x="1411" y="106"/>
                    <a:pt x="1377" y="140"/>
                  </a:cubicBezTo>
                  <a:cubicBezTo>
                    <a:pt x="1360" y="140"/>
                    <a:pt x="1343" y="157"/>
                    <a:pt x="1343" y="157"/>
                  </a:cubicBezTo>
                  <a:lnTo>
                    <a:pt x="1343" y="157"/>
                  </a:lnTo>
                  <a:lnTo>
                    <a:pt x="1343" y="140"/>
                  </a:lnTo>
                  <a:cubicBezTo>
                    <a:pt x="1377" y="106"/>
                    <a:pt x="1326" y="51"/>
                    <a:pt x="1288" y="85"/>
                  </a:cubicBezTo>
                  <a:cubicBezTo>
                    <a:pt x="1271" y="85"/>
                    <a:pt x="1254" y="85"/>
                    <a:pt x="1237" y="106"/>
                  </a:cubicBezTo>
                  <a:cubicBezTo>
                    <a:pt x="1220" y="68"/>
                    <a:pt x="1182" y="85"/>
                    <a:pt x="1165" y="106"/>
                  </a:cubicBezTo>
                  <a:cubicBezTo>
                    <a:pt x="1148" y="106"/>
                    <a:pt x="1148" y="123"/>
                    <a:pt x="1131" y="123"/>
                  </a:cubicBezTo>
                  <a:lnTo>
                    <a:pt x="1131" y="123"/>
                  </a:lnTo>
                  <a:cubicBezTo>
                    <a:pt x="1165" y="85"/>
                    <a:pt x="1131" y="34"/>
                    <a:pt x="1093" y="68"/>
                  </a:cubicBezTo>
                  <a:cubicBezTo>
                    <a:pt x="1025" y="106"/>
                    <a:pt x="953" y="140"/>
                    <a:pt x="881" y="191"/>
                  </a:cubicBezTo>
                  <a:cubicBezTo>
                    <a:pt x="881" y="191"/>
                    <a:pt x="864" y="191"/>
                    <a:pt x="864" y="212"/>
                  </a:cubicBezTo>
                  <a:lnTo>
                    <a:pt x="864" y="212"/>
                  </a:lnTo>
                  <a:cubicBezTo>
                    <a:pt x="881" y="157"/>
                    <a:pt x="902" y="123"/>
                    <a:pt x="936" y="68"/>
                  </a:cubicBezTo>
                  <a:cubicBezTo>
                    <a:pt x="936" y="34"/>
                    <a:pt x="902" y="0"/>
                    <a:pt x="864" y="17"/>
                  </a:cubicBezTo>
                  <a:cubicBezTo>
                    <a:pt x="830" y="51"/>
                    <a:pt x="797" y="85"/>
                    <a:pt x="758" y="123"/>
                  </a:cubicBezTo>
                  <a:cubicBezTo>
                    <a:pt x="758" y="123"/>
                    <a:pt x="775" y="106"/>
                    <a:pt x="775" y="85"/>
                  </a:cubicBezTo>
                  <a:cubicBezTo>
                    <a:pt x="797" y="51"/>
                    <a:pt x="758" y="34"/>
                    <a:pt x="741" y="51"/>
                  </a:cubicBezTo>
                  <a:cubicBezTo>
                    <a:pt x="669" y="85"/>
                    <a:pt x="585" y="140"/>
                    <a:pt x="530" y="212"/>
                  </a:cubicBezTo>
                  <a:cubicBezTo>
                    <a:pt x="513" y="212"/>
                    <a:pt x="513" y="212"/>
                    <a:pt x="496" y="229"/>
                  </a:cubicBezTo>
                  <a:cubicBezTo>
                    <a:pt x="479" y="246"/>
                    <a:pt x="441" y="263"/>
                    <a:pt x="424" y="297"/>
                  </a:cubicBezTo>
                  <a:cubicBezTo>
                    <a:pt x="441" y="263"/>
                    <a:pt x="458" y="246"/>
                    <a:pt x="479" y="229"/>
                  </a:cubicBezTo>
                  <a:cubicBezTo>
                    <a:pt x="496" y="191"/>
                    <a:pt x="441" y="157"/>
                    <a:pt x="424" y="191"/>
                  </a:cubicBezTo>
                  <a:cubicBezTo>
                    <a:pt x="284" y="352"/>
                    <a:pt x="161" y="509"/>
                    <a:pt x="72" y="686"/>
                  </a:cubicBezTo>
                  <a:cubicBezTo>
                    <a:pt x="72" y="703"/>
                    <a:pt x="89" y="720"/>
                    <a:pt x="89" y="703"/>
                  </a:cubicBezTo>
                  <a:cubicBezTo>
                    <a:pt x="106" y="686"/>
                    <a:pt x="123" y="670"/>
                    <a:pt x="140" y="636"/>
                  </a:cubicBezTo>
                  <a:cubicBezTo>
                    <a:pt x="123" y="686"/>
                    <a:pt x="89" y="742"/>
                    <a:pt x="72" y="775"/>
                  </a:cubicBezTo>
                  <a:cubicBezTo>
                    <a:pt x="55" y="809"/>
                    <a:pt x="89" y="826"/>
                    <a:pt x="106" y="826"/>
                  </a:cubicBezTo>
                  <a:lnTo>
                    <a:pt x="106" y="847"/>
                  </a:lnTo>
                  <a:cubicBezTo>
                    <a:pt x="106" y="847"/>
                    <a:pt x="89" y="847"/>
                    <a:pt x="89" y="864"/>
                  </a:cubicBezTo>
                  <a:cubicBezTo>
                    <a:pt x="89" y="881"/>
                    <a:pt x="106" y="898"/>
                    <a:pt x="123" y="898"/>
                  </a:cubicBezTo>
                  <a:cubicBezTo>
                    <a:pt x="89" y="970"/>
                    <a:pt x="55" y="1059"/>
                    <a:pt x="17" y="1127"/>
                  </a:cubicBezTo>
                  <a:cubicBezTo>
                    <a:pt x="0" y="1165"/>
                    <a:pt x="55" y="1216"/>
                    <a:pt x="89" y="1182"/>
                  </a:cubicBezTo>
                  <a:cubicBezTo>
                    <a:pt x="106" y="1144"/>
                    <a:pt x="123" y="1110"/>
                    <a:pt x="161" y="1093"/>
                  </a:cubicBezTo>
                  <a:cubicBezTo>
                    <a:pt x="123" y="1144"/>
                    <a:pt x="106" y="1182"/>
                    <a:pt x="89" y="1233"/>
                  </a:cubicBezTo>
                  <a:cubicBezTo>
                    <a:pt x="55" y="1271"/>
                    <a:pt x="123" y="1305"/>
                    <a:pt x="161" y="1271"/>
                  </a:cubicBezTo>
                  <a:cubicBezTo>
                    <a:pt x="246" y="1127"/>
                    <a:pt x="335" y="987"/>
                    <a:pt x="424" y="847"/>
                  </a:cubicBezTo>
                  <a:cubicBezTo>
                    <a:pt x="318" y="1021"/>
                    <a:pt x="229" y="1216"/>
                    <a:pt x="123" y="1394"/>
                  </a:cubicBezTo>
                  <a:cubicBezTo>
                    <a:pt x="106" y="1445"/>
                    <a:pt x="178" y="1483"/>
                    <a:pt x="212" y="1428"/>
                  </a:cubicBezTo>
                  <a:cubicBezTo>
                    <a:pt x="212" y="1411"/>
                    <a:pt x="229" y="1411"/>
                    <a:pt x="229" y="1394"/>
                  </a:cubicBezTo>
                  <a:lnTo>
                    <a:pt x="229" y="1394"/>
                  </a:lnTo>
                  <a:lnTo>
                    <a:pt x="246" y="1377"/>
                  </a:lnTo>
                  <a:cubicBezTo>
                    <a:pt x="246" y="1394"/>
                    <a:pt x="267" y="1411"/>
                    <a:pt x="284" y="1428"/>
                  </a:cubicBezTo>
                  <a:lnTo>
                    <a:pt x="284" y="1445"/>
                  </a:lnTo>
                  <a:cubicBezTo>
                    <a:pt x="246" y="1483"/>
                    <a:pt x="301" y="1534"/>
                    <a:pt x="335" y="1500"/>
                  </a:cubicBezTo>
                  <a:cubicBezTo>
                    <a:pt x="390" y="1428"/>
                    <a:pt x="424" y="1377"/>
                    <a:pt x="479" y="1322"/>
                  </a:cubicBezTo>
                  <a:lnTo>
                    <a:pt x="318" y="1639"/>
                  </a:lnTo>
                  <a:lnTo>
                    <a:pt x="318" y="1639"/>
                  </a:lnTo>
                  <a:lnTo>
                    <a:pt x="318" y="1639"/>
                  </a:lnTo>
                  <a:lnTo>
                    <a:pt x="318" y="1656"/>
                  </a:lnTo>
                  <a:cubicBezTo>
                    <a:pt x="301" y="1711"/>
                    <a:pt x="373" y="1745"/>
                    <a:pt x="407" y="1695"/>
                  </a:cubicBezTo>
                  <a:cubicBezTo>
                    <a:pt x="407" y="1673"/>
                    <a:pt x="424" y="1656"/>
                    <a:pt x="424" y="1639"/>
                  </a:cubicBezTo>
                  <a:cubicBezTo>
                    <a:pt x="441" y="1639"/>
                    <a:pt x="458" y="1656"/>
                    <a:pt x="458" y="1639"/>
                  </a:cubicBezTo>
                  <a:cubicBezTo>
                    <a:pt x="441" y="1673"/>
                    <a:pt x="424" y="1711"/>
                    <a:pt x="407" y="1745"/>
                  </a:cubicBezTo>
                  <a:cubicBezTo>
                    <a:pt x="390" y="1817"/>
                    <a:pt x="479" y="1851"/>
                    <a:pt x="513" y="1800"/>
                  </a:cubicBezTo>
                  <a:cubicBezTo>
                    <a:pt x="547" y="1728"/>
                    <a:pt x="602" y="1639"/>
                    <a:pt x="636" y="1567"/>
                  </a:cubicBezTo>
                  <a:cubicBezTo>
                    <a:pt x="602" y="1639"/>
                    <a:pt x="564" y="1711"/>
                    <a:pt x="530" y="1762"/>
                  </a:cubicBezTo>
                  <a:cubicBezTo>
                    <a:pt x="513" y="1800"/>
                    <a:pt x="530" y="1834"/>
                    <a:pt x="564" y="1834"/>
                  </a:cubicBezTo>
                  <a:cubicBezTo>
                    <a:pt x="530" y="1906"/>
                    <a:pt x="496" y="1957"/>
                    <a:pt x="458" y="2029"/>
                  </a:cubicBezTo>
                  <a:cubicBezTo>
                    <a:pt x="441" y="2063"/>
                    <a:pt x="496" y="2097"/>
                    <a:pt x="530" y="2097"/>
                  </a:cubicBezTo>
                  <a:lnTo>
                    <a:pt x="530" y="2097"/>
                  </a:lnTo>
                  <a:cubicBezTo>
                    <a:pt x="458" y="2169"/>
                    <a:pt x="424" y="2241"/>
                    <a:pt x="407" y="2330"/>
                  </a:cubicBezTo>
                  <a:cubicBezTo>
                    <a:pt x="407" y="2347"/>
                    <a:pt x="441" y="2364"/>
                    <a:pt x="441" y="2347"/>
                  </a:cubicBezTo>
                  <a:cubicBezTo>
                    <a:pt x="458" y="2309"/>
                    <a:pt x="479" y="2292"/>
                    <a:pt x="479" y="2275"/>
                  </a:cubicBezTo>
                  <a:lnTo>
                    <a:pt x="479" y="2309"/>
                  </a:lnTo>
                  <a:cubicBezTo>
                    <a:pt x="458" y="2347"/>
                    <a:pt x="513" y="2381"/>
                    <a:pt x="530" y="2347"/>
                  </a:cubicBezTo>
                  <a:cubicBezTo>
                    <a:pt x="547" y="2330"/>
                    <a:pt x="564" y="2292"/>
                    <a:pt x="585" y="2275"/>
                  </a:cubicBezTo>
                  <a:lnTo>
                    <a:pt x="585" y="2309"/>
                  </a:lnTo>
                  <a:cubicBezTo>
                    <a:pt x="585" y="2364"/>
                    <a:pt x="636" y="2364"/>
                    <a:pt x="669" y="2347"/>
                  </a:cubicBezTo>
                  <a:cubicBezTo>
                    <a:pt x="691" y="2309"/>
                    <a:pt x="708" y="2292"/>
                    <a:pt x="741" y="2275"/>
                  </a:cubicBezTo>
                  <a:cubicBezTo>
                    <a:pt x="725" y="2275"/>
                    <a:pt x="725" y="2292"/>
                    <a:pt x="725" y="2292"/>
                  </a:cubicBezTo>
                  <a:cubicBezTo>
                    <a:pt x="708" y="2347"/>
                    <a:pt x="775" y="2381"/>
                    <a:pt x="813" y="2330"/>
                  </a:cubicBezTo>
                  <a:cubicBezTo>
                    <a:pt x="830" y="2292"/>
                    <a:pt x="847" y="2275"/>
                    <a:pt x="864" y="2258"/>
                  </a:cubicBezTo>
                  <a:cubicBezTo>
                    <a:pt x="864" y="2258"/>
                    <a:pt x="847" y="2275"/>
                    <a:pt x="847" y="2292"/>
                  </a:cubicBezTo>
                  <a:cubicBezTo>
                    <a:pt x="830" y="2347"/>
                    <a:pt x="902" y="2381"/>
                    <a:pt x="919" y="2347"/>
                  </a:cubicBezTo>
                  <a:cubicBezTo>
                    <a:pt x="936" y="2330"/>
                    <a:pt x="936" y="2330"/>
                    <a:pt x="953" y="2309"/>
                  </a:cubicBezTo>
                  <a:lnTo>
                    <a:pt x="936" y="2330"/>
                  </a:lnTo>
                  <a:cubicBezTo>
                    <a:pt x="919" y="2381"/>
                    <a:pt x="1008" y="2398"/>
                    <a:pt x="1025" y="2347"/>
                  </a:cubicBezTo>
                  <a:cubicBezTo>
                    <a:pt x="1025" y="2347"/>
                    <a:pt x="1042" y="2347"/>
                    <a:pt x="1042" y="2330"/>
                  </a:cubicBezTo>
                  <a:cubicBezTo>
                    <a:pt x="1042" y="2347"/>
                    <a:pt x="1076" y="2364"/>
                    <a:pt x="1093" y="2347"/>
                  </a:cubicBezTo>
                  <a:cubicBezTo>
                    <a:pt x="1131" y="2347"/>
                    <a:pt x="1148" y="2330"/>
                    <a:pt x="1148" y="2309"/>
                  </a:cubicBezTo>
                  <a:lnTo>
                    <a:pt x="1148" y="2364"/>
                  </a:lnTo>
                  <a:cubicBezTo>
                    <a:pt x="1131" y="2398"/>
                    <a:pt x="1182" y="2436"/>
                    <a:pt x="1220" y="2398"/>
                  </a:cubicBezTo>
                  <a:cubicBezTo>
                    <a:pt x="1254" y="2364"/>
                    <a:pt x="1288" y="2330"/>
                    <a:pt x="1305" y="2275"/>
                  </a:cubicBezTo>
                  <a:lnTo>
                    <a:pt x="1305" y="2275"/>
                  </a:lnTo>
                  <a:cubicBezTo>
                    <a:pt x="1343" y="2258"/>
                    <a:pt x="1360" y="2224"/>
                    <a:pt x="1394" y="2203"/>
                  </a:cubicBezTo>
                  <a:cubicBezTo>
                    <a:pt x="1411" y="2186"/>
                    <a:pt x="1432" y="2152"/>
                    <a:pt x="1411" y="2135"/>
                  </a:cubicBezTo>
                  <a:cubicBezTo>
                    <a:pt x="1555" y="1906"/>
                    <a:pt x="1694" y="1673"/>
                    <a:pt x="1817" y="1445"/>
                  </a:cubicBezTo>
                  <a:cubicBezTo>
                    <a:pt x="1855" y="1411"/>
                    <a:pt x="1817" y="1377"/>
                    <a:pt x="1800" y="1356"/>
                  </a:cubicBezTo>
                  <a:cubicBezTo>
                    <a:pt x="1855" y="1233"/>
                    <a:pt x="1906" y="1093"/>
                    <a:pt x="1961" y="970"/>
                  </a:cubicBezTo>
                  <a:cubicBezTo>
                    <a:pt x="1978" y="932"/>
                    <a:pt x="1940" y="898"/>
                    <a:pt x="1906" y="915"/>
                  </a:cubicBezTo>
                  <a:close/>
                  <a:moveTo>
                    <a:pt x="547" y="229"/>
                  </a:moveTo>
                  <a:lnTo>
                    <a:pt x="547" y="229"/>
                  </a:lnTo>
                  <a:cubicBezTo>
                    <a:pt x="653" y="157"/>
                    <a:pt x="691" y="106"/>
                    <a:pt x="669" y="191"/>
                  </a:cubicBezTo>
                  <a:lnTo>
                    <a:pt x="653" y="191"/>
                  </a:lnTo>
                  <a:cubicBezTo>
                    <a:pt x="653" y="212"/>
                    <a:pt x="636" y="246"/>
                    <a:pt x="602" y="280"/>
                  </a:cubicBezTo>
                  <a:cubicBezTo>
                    <a:pt x="602" y="263"/>
                    <a:pt x="585" y="246"/>
                    <a:pt x="564" y="246"/>
                  </a:cubicBezTo>
                  <a:cubicBezTo>
                    <a:pt x="585" y="229"/>
                    <a:pt x="564" y="229"/>
                    <a:pt x="547" y="229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6360013" y="2462538"/>
              <a:ext cx="57825" cy="71925"/>
            </a:xfrm>
            <a:custGeom>
              <a:rect b="b" l="l" r="r" t="t"/>
              <a:pathLst>
                <a:path extrusionOk="0" h="2877" w="2313">
                  <a:moveTo>
                    <a:pt x="2067" y="1466"/>
                  </a:moveTo>
                  <a:cubicBezTo>
                    <a:pt x="2139" y="1271"/>
                    <a:pt x="2173" y="1042"/>
                    <a:pt x="2101" y="830"/>
                  </a:cubicBezTo>
                  <a:cubicBezTo>
                    <a:pt x="1978" y="373"/>
                    <a:pt x="1504" y="106"/>
                    <a:pt x="1059" y="89"/>
                  </a:cubicBezTo>
                  <a:cubicBezTo>
                    <a:pt x="674" y="72"/>
                    <a:pt x="318" y="250"/>
                    <a:pt x="144" y="585"/>
                  </a:cubicBezTo>
                  <a:cubicBezTo>
                    <a:pt x="38" y="780"/>
                    <a:pt x="0" y="991"/>
                    <a:pt x="38" y="1203"/>
                  </a:cubicBezTo>
                  <a:cubicBezTo>
                    <a:pt x="89" y="1661"/>
                    <a:pt x="585" y="1961"/>
                    <a:pt x="479" y="2453"/>
                  </a:cubicBezTo>
                  <a:lnTo>
                    <a:pt x="496" y="2474"/>
                  </a:lnTo>
                  <a:cubicBezTo>
                    <a:pt x="585" y="2262"/>
                    <a:pt x="585" y="2101"/>
                    <a:pt x="479" y="1906"/>
                  </a:cubicBezTo>
                  <a:cubicBezTo>
                    <a:pt x="390" y="1695"/>
                    <a:pt x="212" y="1555"/>
                    <a:pt x="161" y="1326"/>
                  </a:cubicBezTo>
                  <a:cubicBezTo>
                    <a:pt x="21" y="847"/>
                    <a:pt x="284" y="373"/>
                    <a:pt x="741" y="229"/>
                  </a:cubicBezTo>
                  <a:cubicBezTo>
                    <a:pt x="1610" y="0"/>
                    <a:pt x="2313" y="830"/>
                    <a:pt x="1872" y="1627"/>
                  </a:cubicBezTo>
                  <a:cubicBezTo>
                    <a:pt x="1694" y="1961"/>
                    <a:pt x="1398" y="2135"/>
                    <a:pt x="1377" y="2525"/>
                  </a:cubicBezTo>
                  <a:lnTo>
                    <a:pt x="1377" y="2542"/>
                  </a:lnTo>
                  <a:cubicBezTo>
                    <a:pt x="1292" y="2542"/>
                    <a:pt x="1186" y="2525"/>
                    <a:pt x="1080" y="2525"/>
                  </a:cubicBezTo>
                  <a:cubicBezTo>
                    <a:pt x="1165" y="2296"/>
                    <a:pt x="1237" y="2029"/>
                    <a:pt x="1309" y="1800"/>
                  </a:cubicBezTo>
                  <a:cubicBezTo>
                    <a:pt x="1326" y="1767"/>
                    <a:pt x="1271" y="1750"/>
                    <a:pt x="1271" y="1783"/>
                  </a:cubicBezTo>
                  <a:cubicBezTo>
                    <a:pt x="1165" y="2012"/>
                    <a:pt x="1080" y="2279"/>
                    <a:pt x="1042" y="2525"/>
                  </a:cubicBezTo>
                  <a:lnTo>
                    <a:pt x="1042" y="2525"/>
                  </a:lnTo>
                  <a:lnTo>
                    <a:pt x="869" y="2525"/>
                  </a:lnTo>
                  <a:cubicBezTo>
                    <a:pt x="847" y="2241"/>
                    <a:pt x="780" y="1923"/>
                    <a:pt x="691" y="1661"/>
                  </a:cubicBezTo>
                  <a:cubicBezTo>
                    <a:pt x="674" y="1627"/>
                    <a:pt x="636" y="1644"/>
                    <a:pt x="636" y="1661"/>
                  </a:cubicBezTo>
                  <a:cubicBezTo>
                    <a:pt x="691" y="1944"/>
                    <a:pt x="763" y="2262"/>
                    <a:pt x="847" y="2525"/>
                  </a:cubicBezTo>
                  <a:cubicBezTo>
                    <a:pt x="674" y="2508"/>
                    <a:pt x="496" y="2508"/>
                    <a:pt x="339" y="2508"/>
                  </a:cubicBezTo>
                  <a:lnTo>
                    <a:pt x="339" y="2525"/>
                  </a:lnTo>
                  <a:cubicBezTo>
                    <a:pt x="585" y="2559"/>
                    <a:pt x="869" y="2597"/>
                    <a:pt x="1131" y="2614"/>
                  </a:cubicBezTo>
                  <a:cubicBezTo>
                    <a:pt x="902" y="2631"/>
                    <a:pt x="674" y="2648"/>
                    <a:pt x="462" y="2686"/>
                  </a:cubicBezTo>
                  <a:cubicBezTo>
                    <a:pt x="407" y="2703"/>
                    <a:pt x="424" y="2753"/>
                    <a:pt x="462" y="2753"/>
                  </a:cubicBezTo>
                  <a:cubicBezTo>
                    <a:pt x="602" y="2753"/>
                    <a:pt x="741" y="2770"/>
                    <a:pt x="885" y="2792"/>
                  </a:cubicBezTo>
                  <a:cubicBezTo>
                    <a:pt x="797" y="2792"/>
                    <a:pt x="708" y="2792"/>
                    <a:pt x="619" y="2808"/>
                  </a:cubicBezTo>
                  <a:cubicBezTo>
                    <a:pt x="568" y="2808"/>
                    <a:pt x="585" y="2876"/>
                    <a:pt x="619" y="2876"/>
                  </a:cubicBezTo>
                  <a:cubicBezTo>
                    <a:pt x="885" y="2842"/>
                    <a:pt x="1131" y="2842"/>
                    <a:pt x="1398" y="2859"/>
                  </a:cubicBezTo>
                  <a:cubicBezTo>
                    <a:pt x="1432" y="2859"/>
                    <a:pt x="1432" y="2808"/>
                    <a:pt x="1398" y="2808"/>
                  </a:cubicBezTo>
                  <a:cubicBezTo>
                    <a:pt x="1220" y="2753"/>
                    <a:pt x="1042" y="2720"/>
                    <a:pt x="869" y="2703"/>
                  </a:cubicBezTo>
                  <a:cubicBezTo>
                    <a:pt x="1097" y="2686"/>
                    <a:pt x="1326" y="2648"/>
                    <a:pt x="1555" y="2631"/>
                  </a:cubicBezTo>
                  <a:cubicBezTo>
                    <a:pt x="1589" y="2631"/>
                    <a:pt x="1589" y="2559"/>
                    <a:pt x="1555" y="2559"/>
                  </a:cubicBezTo>
                  <a:lnTo>
                    <a:pt x="1449" y="2559"/>
                  </a:lnTo>
                  <a:cubicBezTo>
                    <a:pt x="1466" y="2542"/>
                    <a:pt x="1466" y="2542"/>
                    <a:pt x="1466" y="2525"/>
                  </a:cubicBezTo>
                  <a:cubicBezTo>
                    <a:pt x="1483" y="2156"/>
                    <a:pt x="1927" y="1817"/>
                    <a:pt x="2067" y="1466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6379063" y="2534013"/>
              <a:ext cx="9675" cy="5325"/>
            </a:xfrm>
            <a:custGeom>
              <a:rect b="b" l="l" r="r" t="t"/>
              <a:pathLst>
                <a:path extrusionOk="0" h="213" w="387">
                  <a:moveTo>
                    <a:pt x="318" y="38"/>
                  </a:moveTo>
                  <a:cubicBezTo>
                    <a:pt x="318" y="106"/>
                    <a:pt x="246" y="161"/>
                    <a:pt x="174" y="144"/>
                  </a:cubicBezTo>
                  <a:cubicBezTo>
                    <a:pt x="107" y="123"/>
                    <a:pt x="68" y="55"/>
                    <a:pt x="35" y="17"/>
                  </a:cubicBezTo>
                  <a:lnTo>
                    <a:pt x="18" y="38"/>
                  </a:lnTo>
                  <a:cubicBezTo>
                    <a:pt x="1" y="123"/>
                    <a:pt x="123" y="195"/>
                    <a:pt x="191" y="212"/>
                  </a:cubicBezTo>
                  <a:cubicBezTo>
                    <a:pt x="297" y="212"/>
                    <a:pt x="386" y="144"/>
                    <a:pt x="386" y="38"/>
                  </a:cubicBezTo>
                  <a:cubicBezTo>
                    <a:pt x="386" y="0"/>
                    <a:pt x="335" y="0"/>
                    <a:pt x="318" y="3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6403313" y="2458188"/>
              <a:ext cx="6175" cy="7450"/>
            </a:xfrm>
            <a:custGeom>
              <a:rect b="b" l="l" r="r" t="t"/>
              <a:pathLst>
                <a:path extrusionOk="0" h="298" w="247">
                  <a:moveTo>
                    <a:pt x="174" y="18"/>
                  </a:moveTo>
                  <a:cubicBezTo>
                    <a:pt x="157" y="51"/>
                    <a:pt x="123" y="107"/>
                    <a:pt x="90" y="157"/>
                  </a:cubicBezTo>
                  <a:cubicBezTo>
                    <a:pt x="68" y="191"/>
                    <a:pt x="18" y="229"/>
                    <a:pt x="1" y="280"/>
                  </a:cubicBezTo>
                  <a:cubicBezTo>
                    <a:pt x="1" y="280"/>
                    <a:pt x="1" y="297"/>
                    <a:pt x="18" y="297"/>
                  </a:cubicBezTo>
                  <a:cubicBezTo>
                    <a:pt x="68" y="280"/>
                    <a:pt x="90" y="229"/>
                    <a:pt x="123" y="191"/>
                  </a:cubicBezTo>
                  <a:cubicBezTo>
                    <a:pt x="157" y="157"/>
                    <a:pt x="212" y="107"/>
                    <a:pt x="229" y="51"/>
                  </a:cubicBezTo>
                  <a:cubicBezTo>
                    <a:pt x="246" y="18"/>
                    <a:pt x="212" y="1"/>
                    <a:pt x="174" y="1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6383413" y="2452888"/>
              <a:ext cx="2250" cy="9250"/>
            </a:xfrm>
            <a:custGeom>
              <a:rect b="b" l="l" r="r" t="t"/>
              <a:pathLst>
                <a:path extrusionOk="0" h="370" w="90">
                  <a:moveTo>
                    <a:pt x="89" y="35"/>
                  </a:moveTo>
                  <a:cubicBezTo>
                    <a:pt x="89" y="1"/>
                    <a:pt x="17" y="1"/>
                    <a:pt x="17" y="35"/>
                  </a:cubicBezTo>
                  <a:cubicBezTo>
                    <a:pt x="17" y="141"/>
                    <a:pt x="0" y="263"/>
                    <a:pt x="55" y="352"/>
                  </a:cubicBezTo>
                  <a:cubicBezTo>
                    <a:pt x="55" y="369"/>
                    <a:pt x="72" y="352"/>
                    <a:pt x="72" y="352"/>
                  </a:cubicBezTo>
                  <a:cubicBezTo>
                    <a:pt x="89" y="319"/>
                    <a:pt x="72" y="263"/>
                    <a:pt x="72" y="230"/>
                  </a:cubicBezTo>
                  <a:cubicBezTo>
                    <a:pt x="89" y="158"/>
                    <a:pt x="89" y="107"/>
                    <a:pt x="89" y="35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6355663" y="2461263"/>
              <a:ext cx="7550" cy="8825"/>
            </a:xfrm>
            <a:custGeom>
              <a:rect b="b" l="l" r="r" t="t"/>
              <a:pathLst>
                <a:path extrusionOk="0" h="353" w="302">
                  <a:moveTo>
                    <a:pt x="280" y="335"/>
                  </a:moveTo>
                  <a:cubicBezTo>
                    <a:pt x="229" y="229"/>
                    <a:pt x="140" y="123"/>
                    <a:pt x="68" y="34"/>
                  </a:cubicBezTo>
                  <a:cubicBezTo>
                    <a:pt x="34" y="0"/>
                    <a:pt x="1" y="34"/>
                    <a:pt x="18" y="68"/>
                  </a:cubicBezTo>
                  <a:cubicBezTo>
                    <a:pt x="90" y="174"/>
                    <a:pt x="174" y="263"/>
                    <a:pt x="263" y="352"/>
                  </a:cubicBezTo>
                  <a:cubicBezTo>
                    <a:pt x="280" y="352"/>
                    <a:pt x="301" y="352"/>
                    <a:pt x="280" y="335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6344663" y="2486788"/>
              <a:ext cx="10600" cy="3200"/>
            </a:xfrm>
            <a:custGeom>
              <a:rect b="b" l="l" r="r" t="t"/>
              <a:pathLst>
                <a:path extrusionOk="0" h="128" w="424">
                  <a:moveTo>
                    <a:pt x="402" y="89"/>
                  </a:moveTo>
                  <a:cubicBezTo>
                    <a:pt x="280" y="55"/>
                    <a:pt x="157" y="21"/>
                    <a:pt x="34" y="0"/>
                  </a:cubicBezTo>
                  <a:cubicBezTo>
                    <a:pt x="17" y="0"/>
                    <a:pt x="0" y="38"/>
                    <a:pt x="17" y="55"/>
                  </a:cubicBezTo>
                  <a:cubicBezTo>
                    <a:pt x="140" y="89"/>
                    <a:pt x="280" y="127"/>
                    <a:pt x="402" y="127"/>
                  </a:cubicBezTo>
                  <a:cubicBezTo>
                    <a:pt x="424" y="127"/>
                    <a:pt x="424" y="89"/>
                    <a:pt x="402" y="89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6350788" y="2506263"/>
              <a:ext cx="8825" cy="6600"/>
            </a:xfrm>
            <a:custGeom>
              <a:rect b="b" l="l" r="r" t="t"/>
              <a:pathLst>
                <a:path extrusionOk="0" h="264" w="353">
                  <a:moveTo>
                    <a:pt x="318" y="1"/>
                  </a:moveTo>
                  <a:cubicBezTo>
                    <a:pt x="263" y="18"/>
                    <a:pt x="229" y="68"/>
                    <a:pt x="179" y="106"/>
                  </a:cubicBezTo>
                  <a:cubicBezTo>
                    <a:pt x="124" y="140"/>
                    <a:pt x="73" y="174"/>
                    <a:pt x="18" y="212"/>
                  </a:cubicBezTo>
                  <a:cubicBezTo>
                    <a:pt x="1" y="229"/>
                    <a:pt x="18" y="263"/>
                    <a:pt x="35" y="246"/>
                  </a:cubicBezTo>
                  <a:cubicBezTo>
                    <a:pt x="141" y="195"/>
                    <a:pt x="285" y="123"/>
                    <a:pt x="352" y="18"/>
                  </a:cubicBezTo>
                  <a:cubicBezTo>
                    <a:pt x="352" y="18"/>
                    <a:pt x="335" y="1"/>
                    <a:pt x="318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6418238" y="2477988"/>
              <a:ext cx="6700" cy="2675"/>
            </a:xfrm>
            <a:custGeom>
              <a:rect b="b" l="l" r="r" t="t"/>
              <a:pathLst>
                <a:path extrusionOk="0" h="107" w="268">
                  <a:moveTo>
                    <a:pt x="234" y="1"/>
                  </a:moveTo>
                  <a:cubicBezTo>
                    <a:pt x="162" y="18"/>
                    <a:pt x="73" y="56"/>
                    <a:pt x="22" y="90"/>
                  </a:cubicBezTo>
                  <a:cubicBezTo>
                    <a:pt x="1" y="90"/>
                    <a:pt x="22" y="107"/>
                    <a:pt x="22" y="107"/>
                  </a:cubicBezTo>
                  <a:cubicBezTo>
                    <a:pt x="90" y="90"/>
                    <a:pt x="179" y="73"/>
                    <a:pt x="251" y="35"/>
                  </a:cubicBezTo>
                  <a:cubicBezTo>
                    <a:pt x="268" y="18"/>
                    <a:pt x="251" y="1"/>
                    <a:pt x="234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6417813" y="2501813"/>
              <a:ext cx="10200" cy="1825"/>
            </a:xfrm>
            <a:custGeom>
              <a:rect b="b" l="l" r="r" t="t"/>
              <a:pathLst>
                <a:path extrusionOk="0" h="73" w="408">
                  <a:moveTo>
                    <a:pt x="391" y="35"/>
                  </a:moveTo>
                  <a:cubicBezTo>
                    <a:pt x="268" y="1"/>
                    <a:pt x="124" y="1"/>
                    <a:pt x="1" y="1"/>
                  </a:cubicBezTo>
                  <a:lnTo>
                    <a:pt x="1" y="18"/>
                  </a:lnTo>
                  <a:cubicBezTo>
                    <a:pt x="124" y="35"/>
                    <a:pt x="251" y="73"/>
                    <a:pt x="374" y="73"/>
                  </a:cubicBezTo>
                  <a:cubicBezTo>
                    <a:pt x="407" y="73"/>
                    <a:pt x="407" y="56"/>
                    <a:pt x="391" y="35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6409888" y="2513263"/>
              <a:ext cx="7100" cy="7950"/>
            </a:xfrm>
            <a:custGeom>
              <a:rect b="b" l="l" r="r" t="t"/>
              <a:pathLst>
                <a:path extrusionOk="0" h="318" w="284">
                  <a:moveTo>
                    <a:pt x="267" y="267"/>
                  </a:moveTo>
                  <a:cubicBezTo>
                    <a:pt x="229" y="212"/>
                    <a:pt x="195" y="178"/>
                    <a:pt x="144" y="127"/>
                  </a:cubicBezTo>
                  <a:lnTo>
                    <a:pt x="38" y="21"/>
                  </a:lnTo>
                  <a:cubicBezTo>
                    <a:pt x="17" y="0"/>
                    <a:pt x="0" y="21"/>
                    <a:pt x="17" y="38"/>
                  </a:cubicBezTo>
                  <a:cubicBezTo>
                    <a:pt x="55" y="89"/>
                    <a:pt x="89" y="127"/>
                    <a:pt x="123" y="178"/>
                  </a:cubicBezTo>
                  <a:cubicBezTo>
                    <a:pt x="161" y="212"/>
                    <a:pt x="195" y="267"/>
                    <a:pt x="229" y="301"/>
                  </a:cubicBezTo>
                  <a:cubicBezTo>
                    <a:pt x="250" y="318"/>
                    <a:pt x="284" y="301"/>
                    <a:pt x="267" y="267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0" name="Google Shape;1310;p37"/>
          <p:cNvSpPr/>
          <p:nvPr/>
        </p:nvSpPr>
        <p:spPr>
          <a:xfrm>
            <a:off x="1556714" y="2730505"/>
            <a:ext cx="329714" cy="274629"/>
          </a:xfrm>
          <a:custGeom>
            <a:rect b="b" l="l" r="r" t="t"/>
            <a:pathLst>
              <a:path extrusionOk="0" h="2030" w="2437">
                <a:moveTo>
                  <a:pt x="2369" y="670"/>
                </a:moveTo>
                <a:cubicBezTo>
                  <a:pt x="2386" y="670"/>
                  <a:pt x="2386" y="653"/>
                  <a:pt x="2386" y="653"/>
                </a:cubicBezTo>
                <a:cubicBezTo>
                  <a:pt x="2386" y="619"/>
                  <a:pt x="2369" y="598"/>
                  <a:pt x="2330" y="581"/>
                </a:cubicBezTo>
                <a:cubicBezTo>
                  <a:pt x="2347" y="530"/>
                  <a:pt x="2347" y="475"/>
                  <a:pt x="2369" y="424"/>
                </a:cubicBezTo>
                <a:cubicBezTo>
                  <a:pt x="2369" y="352"/>
                  <a:pt x="2280" y="335"/>
                  <a:pt x="2263" y="386"/>
                </a:cubicBezTo>
                <a:cubicBezTo>
                  <a:pt x="2263" y="407"/>
                  <a:pt x="2263" y="407"/>
                  <a:pt x="2242" y="407"/>
                </a:cubicBezTo>
                <a:cubicBezTo>
                  <a:pt x="2242" y="369"/>
                  <a:pt x="2208" y="352"/>
                  <a:pt x="2174" y="369"/>
                </a:cubicBezTo>
                <a:cubicBezTo>
                  <a:pt x="2174" y="318"/>
                  <a:pt x="2191" y="263"/>
                  <a:pt x="2208" y="195"/>
                </a:cubicBezTo>
                <a:cubicBezTo>
                  <a:pt x="2225" y="140"/>
                  <a:pt x="2119" y="123"/>
                  <a:pt x="2102" y="174"/>
                </a:cubicBezTo>
                <a:cubicBezTo>
                  <a:pt x="2068" y="246"/>
                  <a:pt x="2051" y="301"/>
                  <a:pt x="2013" y="369"/>
                </a:cubicBezTo>
                <a:cubicBezTo>
                  <a:pt x="2030" y="301"/>
                  <a:pt x="2051" y="229"/>
                  <a:pt x="2051" y="140"/>
                </a:cubicBezTo>
                <a:cubicBezTo>
                  <a:pt x="2051" y="89"/>
                  <a:pt x="1962" y="51"/>
                  <a:pt x="1945" y="123"/>
                </a:cubicBezTo>
                <a:cubicBezTo>
                  <a:pt x="1907" y="174"/>
                  <a:pt x="1890" y="246"/>
                  <a:pt x="1873" y="301"/>
                </a:cubicBezTo>
                <a:cubicBezTo>
                  <a:pt x="1873" y="263"/>
                  <a:pt x="1873" y="246"/>
                  <a:pt x="1890" y="212"/>
                </a:cubicBezTo>
                <a:cubicBezTo>
                  <a:pt x="1890" y="174"/>
                  <a:pt x="1873" y="157"/>
                  <a:pt x="1839" y="157"/>
                </a:cubicBezTo>
                <a:cubicBezTo>
                  <a:pt x="1839" y="140"/>
                  <a:pt x="1856" y="106"/>
                  <a:pt x="1856" y="89"/>
                </a:cubicBezTo>
                <a:cubicBezTo>
                  <a:pt x="1873" y="34"/>
                  <a:pt x="1784" y="0"/>
                  <a:pt x="1750" y="51"/>
                </a:cubicBezTo>
                <a:cubicBezTo>
                  <a:pt x="1678" y="229"/>
                  <a:pt x="1606" y="407"/>
                  <a:pt x="1538" y="581"/>
                </a:cubicBezTo>
                <a:cubicBezTo>
                  <a:pt x="1555" y="441"/>
                  <a:pt x="1589" y="318"/>
                  <a:pt x="1627" y="174"/>
                </a:cubicBezTo>
                <a:cubicBezTo>
                  <a:pt x="1627" y="123"/>
                  <a:pt x="1538" y="89"/>
                  <a:pt x="1521" y="140"/>
                </a:cubicBezTo>
                <a:cubicBezTo>
                  <a:pt x="1500" y="174"/>
                  <a:pt x="1500" y="212"/>
                  <a:pt x="1483" y="246"/>
                </a:cubicBezTo>
                <a:cubicBezTo>
                  <a:pt x="1466" y="212"/>
                  <a:pt x="1416" y="195"/>
                  <a:pt x="1394" y="246"/>
                </a:cubicBezTo>
                <a:cubicBezTo>
                  <a:pt x="1361" y="301"/>
                  <a:pt x="1327" y="369"/>
                  <a:pt x="1310" y="441"/>
                </a:cubicBezTo>
                <a:cubicBezTo>
                  <a:pt x="1310" y="424"/>
                  <a:pt x="1327" y="386"/>
                  <a:pt x="1327" y="352"/>
                </a:cubicBezTo>
                <a:cubicBezTo>
                  <a:pt x="1344" y="301"/>
                  <a:pt x="1255" y="263"/>
                  <a:pt x="1238" y="318"/>
                </a:cubicBezTo>
                <a:lnTo>
                  <a:pt x="1238" y="318"/>
                </a:lnTo>
                <a:lnTo>
                  <a:pt x="1238" y="318"/>
                </a:lnTo>
                <a:lnTo>
                  <a:pt x="1238" y="318"/>
                </a:lnTo>
                <a:cubicBezTo>
                  <a:pt x="1204" y="407"/>
                  <a:pt x="1166" y="475"/>
                  <a:pt x="1132" y="564"/>
                </a:cubicBezTo>
                <a:cubicBezTo>
                  <a:pt x="1149" y="513"/>
                  <a:pt x="1166" y="458"/>
                  <a:pt x="1166" y="407"/>
                </a:cubicBezTo>
                <a:cubicBezTo>
                  <a:pt x="1183" y="352"/>
                  <a:pt x="1115" y="318"/>
                  <a:pt x="1098" y="369"/>
                </a:cubicBezTo>
                <a:cubicBezTo>
                  <a:pt x="1060" y="407"/>
                  <a:pt x="1043" y="458"/>
                  <a:pt x="1026" y="513"/>
                </a:cubicBezTo>
                <a:cubicBezTo>
                  <a:pt x="1043" y="458"/>
                  <a:pt x="1060" y="407"/>
                  <a:pt x="1077" y="352"/>
                </a:cubicBezTo>
                <a:cubicBezTo>
                  <a:pt x="1098" y="301"/>
                  <a:pt x="1026" y="263"/>
                  <a:pt x="992" y="301"/>
                </a:cubicBezTo>
                <a:cubicBezTo>
                  <a:pt x="992" y="318"/>
                  <a:pt x="971" y="335"/>
                  <a:pt x="971" y="335"/>
                </a:cubicBezTo>
                <a:cubicBezTo>
                  <a:pt x="971" y="318"/>
                  <a:pt x="992" y="301"/>
                  <a:pt x="992" y="280"/>
                </a:cubicBezTo>
                <a:cubicBezTo>
                  <a:pt x="1009" y="229"/>
                  <a:pt x="937" y="195"/>
                  <a:pt x="920" y="246"/>
                </a:cubicBezTo>
                <a:cubicBezTo>
                  <a:pt x="886" y="301"/>
                  <a:pt x="865" y="352"/>
                  <a:pt x="831" y="407"/>
                </a:cubicBezTo>
                <a:cubicBezTo>
                  <a:pt x="848" y="369"/>
                  <a:pt x="848" y="335"/>
                  <a:pt x="865" y="301"/>
                </a:cubicBezTo>
                <a:cubicBezTo>
                  <a:pt x="886" y="246"/>
                  <a:pt x="831" y="212"/>
                  <a:pt x="797" y="246"/>
                </a:cubicBezTo>
                <a:cubicBezTo>
                  <a:pt x="780" y="280"/>
                  <a:pt x="759" y="301"/>
                  <a:pt x="742" y="335"/>
                </a:cubicBezTo>
                <a:cubicBezTo>
                  <a:pt x="759" y="280"/>
                  <a:pt x="780" y="229"/>
                  <a:pt x="814" y="174"/>
                </a:cubicBezTo>
                <a:cubicBezTo>
                  <a:pt x="831" y="123"/>
                  <a:pt x="759" y="89"/>
                  <a:pt x="742" y="123"/>
                </a:cubicBezTo>
                <a:cubicBezTo>
                  <a:pt x="602" y="335"/>
                  <a:pt x="496" y="547"/>
                  <a:pt x="391" y="759"/>
                </a:cubicBezTo>
                <a:cubicBezTo>
                  <a:pt x="424" y="687"/>
                  <a:pt x="441" y="619"/>
                  <a:pt x="480" y="547"/>
                </a:cubicBezTo>
                <a:cubicBezTo>
                  <a:pt x="513" y="441"/>
                  <a:pt x="568" y="335"/>
                  <a:pt x="602" y="229"/>
                </a:cubicBezTo>
                <a:cubicBezTo>
                  <a:pt x="619" y="174"/>
                  <a:pt x="568" y="140"/>
                  <a:pt x="530" y="195"/>
                </a:cubicBezTo>
                <a:cubicBezTo>
                  <a:pt x="496" y="263"/>
                  <a:pt x="441" y="335"/>
                  <a:pt x="408" y="424"/>
                </a:cubicBezTo>
                <a:cubicBezTo>
                  <a:pt x="424" y="352"/>
                  <a:pt x="441" y="280"/>
                  <a:pt x="463" y="212"/>
                </a:cubicBezTo>
                <a:cubicBezTo>
                  <a:pt x="480" y="174"/>
                  <a:pt x="408" y="140"/>
                  <a:pt x="391" y="174"/>
                </a:cubicBezTo>
                <a:cubicBezTo>
                  <a:pt x="374" y="212"/>
                  <a:pt x="357" y="246"/>
                  <a:pt x="357" y="263"/>
                </a:cubicBezTo>
                <a:lnTo>
                  <a:pt x="357" y="229"/>
                </a:lnTo>
                <a:cubicBezTo>
                  <a:pt x="374" y="195"/>
                  <a:pt x="319" y="157"/>
                  <a:pt x="302" y="195"/>
                </a:cubicBezTo>
                <a:cubicBezTo>
                  <a:pt x="179" y="386"/>
                  <a:pt x="90" y="564"/>
                  <a:pt x="1" y="776"/>
                </a:cubicBezTo>
                <a:cubicBezTo>
                  <a:pt x="1" y="809"/>
                  <a:pt x="56" y="831"/>
                  <a:pt x="56" y="809"/>
                </a:cubicBezTo>
                <a:cubicBezTo>
                  <a:pt x="107" y="687"/>
                  <a:pt x="336" y="68"/>
                  <a:pt x="196" y="513"/>
                </a:cubicBezTo>
                <a:cubicBezTo>
                  <a:pt x="179" y="581"/>
                  <a:pt x="107" y="687"/>
                  <a:pt x="124" y="759"/>
                </a:cubicBezTo>
                <a:cubicBezTo>
                  <a:pt x="90" y="831"/>
                  <a:pt x="73" y="881"/>
                  <a:pt x="56" y="953"/>
                </a:cubicBezTo>
                <a:cubicBezTo>
                  <a:pt x="39" y="1004"/>
                  <a:pt x="107" y="1021"/>
                  <a:pt x="124" y="970"/>
                </a:cubicBezTo>
                <a:cubicBezTo>
                  <a:pt x="145" y="915"/>
                  <a:pt x="162" y="864"/>
                  <a:pt x="179" y="809"/>
                </a:cubicBezTo>
                <a:cubicBezTo>
                  <a:pt x="251" y="809"/>
                  <a:pt x="391" y="157"/>
                  <a:pt x="336" y="441"/>
                </a:cubicBezTo>
                <a:cubicBezTo>
                  <a:pt x="319" y="492"/>
                  <a:pt x="162" y="987"/>
                  <a:pt x="179" y="1004"/>
                </a:cubicBezTo>
                <a:lnTo>
                  <a:pt x="179" y="1004"/>
                </a:lnTo>
                <a:cubicBezTo>
                  <a:pt x="179" y="1059"/>
                  <a:pt x="162" y="1110"/>
                  <a:pt x="145" y="1165"/>
                </a:cubicBezTo>
                <a:cubicBezTo>
                  <a:pt x="145" y="1199"/>
                  <a:pt x="179" y="1216"/>
                  <a:pt x="196" y="1199"/>
                </a:cubicBezTo>
                <a:cubicBezTo>
                  <a:pt x="179" y="1254"/>
                  <a:pt x="179" y="1305"/>
                  <a:pt x="179" y="1360"/>
                </a:cubicBezTo>
                <a:cubicBezTo>
                  <a:pt x="162" y="1394"/>
                  <a:pt x="230" y="1428"/>
                  <a:pt x="251" y="1377"/>
                </a:cubicBezTo>
                <a:cubicBezTo>
                  <a:pt x="302" y="1216"/>
                  <a:pt x="374" y="1059"/>
                  <a:pt x="441" y="898"/>
                </a:cubicBezTo>
                <a:cubicBezTo>
                  <a:pt x="408" y="1004"/>
                  <a:pt x="336" y="1199"/>
                  <a:pt x="336" y="1271"/>
                </a:cubicBezTo>
                <a:cubicBezTo>
                  <a:pt x="319" y="1322"/>
                  <a:pt x="319" y="1377"/>
                  <a:pt x="302" y="1445"/>
                </a:cubicBezTo>
                <a:cubicBezTo>
                  <a:pt x="285" y="1500"/>
                  <a:pt x="374" y="1500"/>
                  <a:pt x="391" y="1445"/>
                </a:cubicBezTo>
                <a:cubicBezTo>
                  <a:pt x="424" y="1305"/>
                  <a:pt x="463" y="1165"/>
                  <a:pt x="513" y="1021"/>
                </a:cubicBezTo>
                <a:cubicBezTo>
                  <a:pt x="568" y="881"/>
                  <a:pt x="602" y="742"/>
                  <a:pt x="619" y="704"/>
                </a:cubicBezTo>
                <a:cubicBezTo>
                  <a:pt x="674" y="598"/>
                  <a:pt x="865" y="195"/>
                  <a:pt x="691" y="581"/>
                </a:cubicBezTo>
                <a:cubicBezTo>
                  <a:pt x="619" y="742"/>
                  <a:pt x="585" y="915"/>
                  <a:pt x="530" y="1093"/>
                </a:cubicBezTo>
                <a:cubicBezTo>
                  <a:pt x="513" y="1127"/>
                  <a:pt x="513" y="1165"/>
                  <a:pt x="496" y="1199"/>
                </a:cubicBezTo>
                <a:cubicBezTo>
                  <a:pt x="463" y="1322"/>
                  <a:pt x="408" y="1445"/>
                  <a:pt x="374" y="1589"/>
                </a:cubicBezTo>
                <a:cubicBezTo>
                  <a:pt x="357" y="1640"/>
                  <a:pt x="441" y="1678"/>
                  <a:pt x="463" y="1623"/>
                </a:cubicBezTo>
                <a:cubicBezTo>
                  <a:pt x="480" y="1572"/>
                  <a:pt x="496" y="1517"/>
                  <a:pt x="513" y="1466"/>
                </a:cubicBezTo>
                <a:cubicBezTo>
                  <a:pt x="530" y="1466"/>
                  <a:pt x="547" y="1411"/>
                  <a:pt x="547" y="1322"/>
                </a:cubicBezTo>
                <a:cubicBezTo>
                  <a:pt x="547" y="1305"/>
                  <a:pt x="547" y="1305"/>
                  <a:pt x="568" y="1288"/>
                </a:cubicBezTo>
                <a:cubicBezTo>
                  <a:pt x="585" y="1233"/>
                  <a:pt x="602" y="1199"/>
                  <a:pt x="619" y="1148"/>
                </a:cubicBezTo>
                <a:cubicBezTo>
                  <a:pt x="602" y="1233"/>
                  <a:pt x="568" y="1360"/>
                  <a:pt x="547" y="1445"/>
                </a:cubicBezTo>
                <a:cubicBezTo>
                  <a:pt x="530" y="1517"/>
                  <a:pt x="513" y="1606"/>
                  <a:pt x="496" y="1695"/>
                </a:cubicBezTo>
                <a:cubicBezTo>
                  <a:pt x="480" y="1745"/>
                  <a:pt x="568" y="1762"/>
                  <a:pt x="585" y="1712"/>
                </a:cubicBezTo>
                <a:cubicBezTo>
                  <a:pt x="602" y="1589"/>
                  <a:pt x="636" y="1483"/>
                  <a:pt x="653" y="1360"/>
                </a:cubicBezTo>
                <a:cubicBezTo>
                  <a:pt x="691" y="1305"/>
                  <a:pt x="708" y="1233"/>
                  <a:pt x="725" y="1165"/>
                </a:cubicBezTo>
                <a:lnTo>
                  <a:pt x="725" y="1216"/>
                </a:lnTo>
                <a:cubicBezTo>
                  <a:pt x="674" y="1360"/>
                  <a:pt x="636" y="1500"/>
                  <a:pt x="653" y="1572"/>
                </a:cubicBezTo>
                <a:cubicBezTo>
                  <a:pt x="653" y="1623"/>
                  <a:pt x="636" y="1678"/>
                  <a:pt x="636" y="1745"/>
                </a:cubicBezTo>
                <a:cubicBezTo>
                  <a:pt x="619" y="1801"/>
                  <a:pt x="708" y="1801"/>
                  <a:pt x="725" y="1745"/>
                </a:cubicBezTo>
                <a:cubicBezTo>
                  <a:pt x="759" y="1551"/>
                  <a:pt x="797" y="1360"/>
                  <a:pt x="848" y="1165"/>
                </a:cubicBezTo>
                <a:cubicBezTo>
                  <a:pt x="814" y="1394"/>
                  <a:pt x="780" y="1640"/>
                  <a:pt x="742" y="1834"/>
                </a:cubicBezTo>
                <a:cubicBezTo>
                  <a:pt x="725" y="1906"/>
                  <a:pt x="814" y="1923"/>
                  <a:pt x="831" y="1868"/>
                </a:cubicBezTo>
                <a:cubicBezTo>
                  <a:pt x="886" y="1551"/>
                  <a:pt x="971" y="1254"/>
                  <a:pt x="1077" y="953"/>
                </a:cubicBezTo>
                <a:cubicBezTo>
                  <a:pt x="1043" y="1093"/>
                  <a:pt x="1009" y="1254"/>
                  <a:pt x="971" y="1394"/>
                </a:cubicBezTo>
                <a:cubicBezTo>
                  <a:pt x="937" y="1572"/>
                  <a:pt x="886" y="1729"/>
                  <a:pt x="848" y="1906"/>
                </a:cubicBezTo>
                <a:cubicBezTo>
                  <a:pt x="848" y="1974"/>
                  <a:pt x="937" y="1995"/>
                  <a:pt x="954" y="1940"/>
                </a:cubicBezTo>
                <a:cubicBezTo>
                  <a:pt x="992" y="1762"/>
                  <a:pt x="1026" y="1589"/>
                  <a:pt x="1077" y="1411"/>
                </a:cubicBezTo>
                <a:cubicBezTo>
                  <a:pt x="1115" y="1254"/>
                  <a:pt x="1166" y="1093"/>
                  <a:pt x="1221" y="936"/>
                </a:cubicBezTo>
                <a:cubicBezTo>
                  <a:pt x="1149" y="1254"/>
                  <a:pt x="1077" y="1572"/>
                  <a:pt x="1026" y="1889"/>
                </a:cubicBezTo>
                <a:cubicBezTo>
                  <a:pt x="1026" y="1957"/>
                  <a:pt x="1115" y="1974"/>
                  <a:pt x="1132" y="1923"/>
                </a:cubicBezTo>
                <a:cubicBezTo>
                  <a:pt x="1166" y="1678"/>
                  <a:pt x="1221" y="1445"/>
                  <a:pt x="1289" y="1216"/>
                </a:cubicBezTo>
                <a:cubicBezTo>
                  <a:pt x="1238" y="1466"/>
                  <a:pt x="1183" y="1712"/>
                  <a:pt x="1132" y="1957"/>
                </a:cubicBezTo>
                <a:cubicBezTo>
                  <a:pt x="1115" y="2012"/>
                  <a:pt x="1221" y="2029"/>
                  <a:pt x="1238" y="1974"/>
                </a:cubicBezTo>
                <a:cubicBezTo>
                  <a:pt x="1289" y="1695"/>
                  <a:pt x="1361" y="1428"/>
                  <a:pt x="1449" y="1165"/>
                </a:cubicBezTo>
                <a:cubicBezTo>
                  <a:pt x="1394" y="1360"/>
                  <a:pt x="1344" y="1551"/>
                  <a:pt x="1310" y="1762"/>
                </a:cubicBezTo>
                <a:cubicBezTo>
                  <a:pt x="1310" y="1801"/>
                  <a:pt x="1344" y="1817"/>
                  <a:pt x="1377" y="1817"/>
                </a:cubicBezTo>
                <a:cubicBezTo>
                  <a:pt x="1377" y="1868"/>
                  <a:pt x="1466" y="1868"/>
                  <a:pt x="1483" y="1817"/>
                </a:cubicBezTo>
                <a:cubicBezTo>
                  <a:pt x="1572" y="1483"/>
                  <a:pt x="1678" y="1148"/>
                  <a:pt x="1784" y="831"/>
                </a:cubicBezTo>
                <a:cubicBezTo>
                  <a:pt x="1712" y="1127"/>
                  <a:pt x="1606" y="1428"/>
                  <a:pt x="1572" y="1745"/>
                </a:cubicBezTo>
                <a:cubicBezTo>
                  <a:pt x="1572" y="1817"/>
                  <a:pt x="1661" y="1834"/>
                  <a:pt x="1678" y="1784"/>
                </a:cubicBezTo>
                <a:cubicBezTo>
                  <a:pt x="1733" y="1551"/>
                  <a:pt x="1801" y="1322"/>
                  <a:pt x="1873" y="1093"/>
                </a:cubicBezTo>
                <a:cubicBezTo>
                  <a:pt x="1839" y="1254"/>
                  <a:pt x="1801" y="1411"/>
                  <a:pt x="1767" y="1572"/>
                </a:cubicBezTo>
                <a:cubicBezTo>
                  <a:pt x="1750" y="1640"/>
                  <a:pt x="1839" y="1657"/>
                  <a:pt x="1873" y="1606"/>
                </a:cubicBezTo>
                <a:cubicBezTo>
                  <a:pt x="1873" y="1657"/>
                  <a:pt x="1962" y="1678"/>
                  <a:pt x="1979" y="1623"/>
                </a:cubicBezTo>
                <a:cubicBezTo>
                  <a:pt x="2030" y="1466"/>
                  <a:pt x="2085" y="1288"/>
                  <a:pt x="2136" y="1127"/>
                </a:cubicBezTo>
                <a:cubicBezTo>
                  <a:pt x="2119" y="1216"/>
                  <a:pt x="2102" y="1322"/>
                  <a:pt x="2085" y="1428"/>
                </a:cubicBezTo>
                <a:cubicBezTo>
                  <a:pt x="2068" y="1500"/>
                  <a:pt x="2174" y="1517"/>
                  <a:pt x="2191" y="1445"/>
                </a:cubicBezTo>
                <a:cubicBezTo>
                  <a:pt x="2208" y="1394"/>
                  <a:pt x="2208" y="1339"/>
                  <a:pt x="2225" y="1288"/>
                </a:cubicBezTo>
                <a:cubicBezTo>
                  <a:pt x="2242" y="1305"/>
                  <a:pt x="2280" y="1305"/>
                  <a:pt x="2297" y="1288"/>
                </a:cubicBezTo>
                <a:cubicBezTo>
                  <a:pt x="2330" y="1288"/>
                  <a:pt x="2347" y="1288"/>
                  <a:pt x="2369" y="1254"/>
                </a:cubicBezTo>
                <a:cubicBezTo>
                  <a:pt x="2402" y="1076"/>
                  <a:pt x="2436" y="915"/>
                  <a:pt x="2436" y="742"/>
                </a:cubicBezTo>
                <a:cubicBezTo>
                  <a:pt x="2436" y="704"/>
                  <a:pt x="2402" y="670"/>
                  <a:pt x="2369" y="670"/>
                </a:cubicBezTo>
                <a:close/>
              </a:path>
            </a:pathLst>
          </a:custGeom>
          <a:solidFill>
            <a:srgbClr val="F3A3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37"/>
          <p:cNvSpPr/>
          <p:nvPr/>
        </p:nvSpPr>
        <p:spPr>
          <a:xfrm>
            <a:off x="1530466" y="2699525"/>
            <a:ext cx="422932" cy="317649"/>
          </a:xfrm>
          <a:custGeom>
            <a:rect b="b" l="l" r="r" t="t"/>
            <a:pathLst>
              <a:path extrusionOk="0" h="2348" w="3126">
                <a:moveTo>
                  <a:pt x="2753" y="721"/>
                </a:moveTo>
                <a:cubicBezTo>
                  <a:pt x="2630" y="441"/>
                  <a:pt x="2351" y="263"/>
                  <a:pt x="2050" y="246"/>
                </a:cubicBezTo>
                <a:cubicBezTo>
                  <a:pt x="1872" y="229"/>
                  <a:pt x="1715" y="263"/>
                  <a:pt x="1538" y="352"/>
                </a:cubicBezTo>
                <a:cubicBezTo>
                  <a:pt x="1309" y="458"/>
                  <a:pt x="1466" y="458"/>
                  <a:pt x="1271" y="318"/>
                </a:cubicBezTo>
                <a:cubicBezTo>
                  <a:pt x="779" y="1"/>
                  <a:pt x="195" y="280"/>
                  <a:pt x="106" y="865"/>
                </a:cubicBezTo>
                <a:cubicBezTo>
                  <a:pt x="0" y="1568"/>
                  <a:pt x="585" y="2203"/>
                  <a:pt x="1237" y="2330"/>
                </a:cubicBezTo>
                <a:cubicBezTo>
                  <a:pt x="1254" y="2347"/>
                  <a:pt x="1432" y="2309"/>
                  <a:pt x="1521" y="2292"/>
                </a:cubicBezTo>
                <a:cubicBezTo>
                  <a:pt x="2207" y="2080"/>
                  <a:pt x="3126" y="1551"/>
                  <a:pt x="2753" y="721"/>
                </a:cubicBezTo>
                <a:close/>
                <a:moveTo>
                  <a:pt x="1271" y="2258"/>
                </a:moveTo>
                <a:cubicBezTo>
                  <a:pt x="1271" y="2258"/>
                  <a:pt x="1254" y="2258"/>
                  <a:pt x="1254" y="2275"/>
                </a:cubicBezTo>
                <a:cubicBezTo>
                  <a:pt x="953" y="2186"/>
                  <a:pt x="690" y="2046"/>
                  <a:pt x="479" y="1801"/>
                </a:cubicBezTo>
                <a:cubicBezTo>
                  <a:pt x="301" y="1589"/>
                  <a:pt x="161" y="1288"/>
                  <a:pt x="178" y="1005"/>
                </a:cubicBezTo>
                <a:cubicBezTo>
                  <a:pt x="178" y="810"/>
                  <a:pt x="250" y="653"/>
                  <a:pt x="267" y="615"/>
                </a:cubicBezTo>
                <a:cubicBezTo>
                  <a:pt x="496" y="213"/>
                  <a:pt x="868" y="141"/>
                  <a:pt x="1309" y="509"/>
                </a:cubicBezTo>
                <a:cubicBezTo>
                  <a:pt x="1326" y="564"/>
                  <a:pt x="1377" y="598"/>
                  <a:pt x="1415" y="564"/>
                </a:cubicBezTo>
                <a:cubicBezTo>
                  <a:pt x="1677" y="318"/>
                  <a:pt x="2190" y="191"/>
                  <a:pt x="2508" y="509"/>
                </a:cubicBezTo>
                <a:cubicBezTo>
                  <a:pt x="2774" y="776"/>
                  <a:pt x="2825" y="1250"/>
                  <a:pt x="2580" y="1589"/>
                </a:cubicBezTo>
                <a:cubicBezTo>
                  <a:pt x="2279" y="1974"/>
                  <a:pt x="1715" y="2097"/>
                  <a:pt x="1271" y="2258"/>
                </a:cubicBezTo>
                <a:close/>
              </a:path>
            </a:pathLst>
          </a:custGeom>
          <a:solidFill>
            <a:srgbClr val="49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37"/>
          <p:cNvSpPr/>
          <p:nvPr/>
        </p:nvSpPr>
        <p:spPr>
          <a:xfrm>
            <a:off x="1843271" y="2720765"/>
            <a:ext cx="74142" cy="61961"/>
          </a:xfrm>
          <a:custGeom>
            <a:rect b="b" l="l" r="r" t="t"/>
            <a:pathLst>
              <a:path extrusionOk="0" h="458" w="548">
                <a:moveTo>
                  <a:pt x="530" y="407"/>
                </a:moveTo>
                <a:cubicBezTo>
                  <a:pt x="479" y="301"/>
                  <a:pt x="373" y="212"/>
                  <a:pt x="268" y="123"/>
                </a:cubicBezTo>
                <a:cubicBezTo>
                  <a:pt x="196" y="72"/>
                  <a:pt x="107" y="0"/>
                  <a:pt x="1" y="17"/>
                </a:cubicBezTo>
                <a:lnTo>
                  <a:pt x="1" y="34"/>
                </a:lnTo>
                <a:cubicBezTo>
                  <a:pt x="212" y="123"/>
                  <a:pt x="356" y="267"/>
                  <a:pt x="496" y="441"/>
                </a:cubicBezTo>
                <a:cubicBezTo>
                  <a:pt x="513" y="458"/>
                  <a:pt x="547" y="441"/>
                  <a:pt x="530" y="407"/>
                </a:cubicBezTo>
                <a:close/>
              </a:path>
            </a:pathLst>
          </a:custGeom>
          <a:solidFill>
            <a:srgbClr val="49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37"/>
          <p:cNvSpPr/>
          <p:nvPr/>
        </p:nvSpPr>
        <p:spPr>
          <a:xfrm>
            <a:off x="1869654" y="2711024"/>
            <a:ext cx="52900" cy="43156"/>
          </a:xfrm>
          <a:custGeom>
            <a:rect b="b" l="l" r="r" t="t"/>
            <a:pathLst>
              <a:path extrusionOk="0" h="319" w="391">
                <a:moveTo>
                  <a:pt x="1" y="0"/>
                </a:moveTo>
                <a:lnTo>
                  <a:pt x="1" y="0"/>
                </a:lnTo>
                <a:cubicBezTo>
                  <a:pt x="56" y="56"/>
                  <a:pt x="123" y="89"/>
                  <a:pt x="195" y="144"/>
                </a:cubicBezTo>
                <a:cubicBezTo>
                  <a:pt x="246" y="195"/>
                  <a:pt x="284" y="250"/>
                  <a:pt x="335" y="301"/>
                </a:cubicBezTo>
                <a:cubicBezTo>
                  <a:pt x="352" y="318"/>
                  <a:pt x="390" y="301"/>
                  <a:pt x="373" y="284"/>
                </a:cubicBezTo>
                <a:cubicBezTo>
                  <a:pt x="335" y="144"/>
                  <a:pt x="140" y="0"/>
                  <a:pt x="1" y="0"/>
                </a:cubicBezTo>
                <a:close/>
              </a:path>
            </a:pathLst>
          </a:custGeom>
          <a:solidFill>
            <a:srgbClr val="49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37"/>
          <p:cNvSpPr/>
          <p:nvPr/>
        </p:nvSpPr>
        <p:spPr>
          <a:xfrm>
            <a:off x="1523566" y="2904752"/>
            <a:ext cx="74006" cy="86041"/>
          </a:xfrm>
          <a:custGeom>
            <a:rect b="b" l="l" r="r" t="t"/>
            <a:pathLst>
              <a:path extrusionOk="0" h="636" w="547">
                <a:moveTo>
                  <a:pt x="547" y="635"/>
                </a:moveTo>
                <a:cubicBezTo>
                  <a:pt x="441" y="546"/>
                  <a:pt x="335" y="474"/>
                  <a:pt x="246" y="369"/>
                </a:cubicBezTo>
                <a:cubicBezTo>
                  <a:pt x="178" y="263"/>
                  <a:pt x="123" y="157"/>
                  <a:pt x="72" y="34"/>
                </a:cubicBezTo>
                <a:cubicBezTo>
                  <a:pt x="51" y="0"/>
                  <a:pt x="0" y="34"/>
                  <a:pt x="17" y="51"/>
                </a:cubicBezTo>
                <a:cubicBezTo>
                  <a:pt x="106" y="263"/>
                  <a:pt x="263" y="618"/>
                  <a:pt x="530" y="635"/>
                </a:cubicBezTo>
                <a:close/>
              </a:path>
            </a:pathLst>
          </a:custGeom>
          <a:solidFill>
            <a:srgbClr val="49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37"/>
          <p:cNvSpPr/>
          <p:nvPr/>
        </p:nvSpPr>
        <p:spPr>
          <a:xfrm>
            <a:off x="1506925" y="2928697"/>
            <a:ext cx="49924" cy="62096"/>
          </a:xfrm>
          <a:custGeom>
            <a:rect b="b" l="l" r="r" t="t"/>
            <a:pathLst>
              <a:path extrusionOk="0" h="459" w="369">
                <a:moveTo>
                  <a:pt x="369" y="441"/>
                </a:moveTo>
                <a:cubicBezTo>
                  <a:pt x="318" y="369"/>
                  <a:pt x="229" y="336"/>
                  <a:pt x="195" y="264"/>
                </a:cubicBezTo>
                <a:cubicBezTo>
                  <a:pt x="140" y="192"/>
                  <a:pt x="106" y="107"/>
                  <a:pt x="51" y="35"/>
                </a:cubicBezTo>
                <a:cubicBezTo>
                  <a:pt x="34" y="1"/>
                  <a:pt x="0" y="18"/>
                  <a:pt x="17" y="35"/>
                </a:cubicBezTo>
                <a:cubicBezTo>
                  <a:pt x="34" y="192"/>
                  <a:pt x="174" y="458"/>
                  <a:pt x="352" y="458"/>
                </a:cubicBezTo>
                <a:cubicBezTo>
                  <a:pt x="369" y="458"/>
                  <a:pt x="369" y="441"/>
                  <a:pt x="369" y="441"/>
                </a:cubicBezTo>
                <a:close/>
              </a:path>
            </a:pathLst>
          </a:custGeom>
          <a:solidFill>
            <a:srgbClr val="49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6" name="Google Shape;1316;p37"/>
          <p:cNvGrpSpPr/>
          <p:nvPr/>
        </p:nvGrpSpPr>
        <p:grpSpPr>
          <a:xfrm rot="2700000">
            <a:off x="5240487" y="3660048"/>
            <a:ext cx="122862" cy="384910"/>
            <a:chOff x="6295350" y="2596525"/>
            <a:chExt cx="27450" cy="86000"/>
          </a:xfrm>
        </p:grpSpPr>
        <p:sp>
          <p:nvSpPr>
            <p:cNvPr id="1317" name="Google Shape;1317;p37"/>
            <p:cNvSpPr/>
            <p:nvPr/>
          </p:nvSpPr>
          <p:spPr>
            <a:xfrm>
              <a:off x="6296300" y="2609325"/>
              <a:ext cx="1300" cy="2675"/>
            </a:xfrm>
            <a:custGeom>
              <a:rect b="b" l="l" r="r" t="t"/>
              <a:pathLst>
                <a:path extrusionOk="0" h="107" w="52">
                  <a:moveTo>
                    <a:pt x="34" y="68"/>
                  </a:moveTo>
                  <a:lnTo>
                    <a:pt x="34" y="34"/>
                  </a:lnTo>
                  <a:cubicBezTo>
                    <a:pt x="51" y="17"/>
                    <a:pt x="17" y="0"/>
                    <a:pt x="17" y="17"/>
                  </a:cubicBezTo>
                  <a:cubicBezTo>
                    <a:pt x="17" y="34"/>
                    <a:pt x="17" y="51"/>
                    <a:pt x="0" y="51"/>
                  </a:cubicBezTo>
                  <a:cubicBezTo>
                    <a:pt x="0" y="106"/>
                    <a:pt x="51" y="106"/>
                    <a:pt x="51" y="68"/>
                  </a:cubicBezTo>
                  <a:cubicBezTo>
                    <a:pt x="51" y="51"/>
                    <a:pt x="51" y="34"/>
                    <a:pt x="34" y="17"/>
                  </a:cubicBezTo>
                  <a:cubicBezTo>
                    <a:pt x="34" y="17"/>
                    <a:pt x="17" y="17"/>
                    <a:pt x="17" y="34"/>
                  </a:cubicBezTo>
                  <a:lnTo>
                    <a:pt x="17" y="68"/>
                  </a:ln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6295875" y="2604450"/>
              <a:ext cx="1725" cy="11900"/>
            </a:xfrm>
            <a:custGeom>
              <a:rect b="b" l="l" r="r" t="t"/>
              <a:pathLst>
                <a:path extrusionOk="0" h="476" w="69">
                  <a:moveTo>
                    <a:pt x="17" y="1"/>
                  </a:moveTo>
                  <a:cubicBezTo>
                    <a:pt x="0" y="51"/>
                    <a:pt x="0" y="107"/>
                    <a:pt x="0" y="179"/>
                  </a:cubicBezTo>
                  <a:lnTo>
                    <a:pt x="0" y="441"/>
                  </a:lnTo>
                  <a:lnTo>
                    <a:pt x="68" y="441"/>
                  </a:lnTo>
                  <a:cubicBezTo>
                    <a:pt x="68" y="318"/>
                    <a:pt x="51" y="195"/>
                    <a:pt x="34" y="73"/>
                  </a:cubicBezTo>
                  <a:cubicBezTo>
                    <a:pt x="34" y="51"/>
                    <a:pt x="0" y="51"/>
                    <a:pt x="0" y="73"/>
                  </a:cubicBezTo>
                  <a:cubicBezTo>
                    <a:pt x="17" y="195"/>
                    <a:pt x="0" y="318"/>
                    <a:pt x="0" y="441"/>
                  </a:cubicBezTo>
                  <a:cubicBezTo>
                    <a:pt x="0" y="475"/>
                    <a:pt x="68" y="475"/>
                    <a:pt x="68" y="441"/>
                  </a:cubicBezTo>
                  <a:cubicBezTo>
                    <a:pt x="68" y="352"/>
                    <a:pt x="68" y="246"/>
                    <a:pt x="51" y="157"/>
                  </a:cubicBezTo>
                  <a:cubicBezTo>
                    <a:pt x="51" y="107"/>
                    <a:pt x="51" y="51"/>
                    <a:pt x="34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6295875" y="2596525"/>
              <a:ext cx="25550" cy="16325"/>
            </a:xfrm>
            <a:custGeom>
              <a:rect b="b" l="l" r="r" t="t"/>
              <a:pathLst>
                <a:path extrusionOk="0" h="653" w="1022">
                  <a:moveTo>
                    <a:pt x="932" y="496"/>
                  </a:moveTo>
                  <a:cubicBezTo>
                    <a:pt x="953" y="440"/>
                    <a:pt x="953" y="457"/>
                    <a:pt x="970" y="407"/>
                  </a:cubicBezTo>
                  <a:cubicBezTo>
                    <a:pt x="987" y="368"/>
                    <a:pt x="953" y="352"/>
                    <a:pt x="915" y="352"/>
                  </a:cubicBezTo>
                  <a:cubicBezTo>
                    <a:pt x="932" y="335"/>
                    <a:pt x="932" y="301"/>
                    <a:pt x="953" y="284"/>
                  </a:cubicBezTo>
                  <a:cubicBezTo>
                    <a:pt x="970" y="229"/>
                    <a:pt x="898" y="229"/>
                    <a:pt x="881" y="246"/>
                  </a:cubicBezTo>
                  <a:cubicBezTo>
                    <a:pt x="864" y="263"/>
                    <a:pt x="864" y="284"/>
                    <a:pt x="847" y="301"/>
                  </a:cubicBezTo>
                  <a:cubicBezTo>
                    <a:pt x="864" y="263"/>
                    <a:pt x="864" y="246"/>
                    <a:pt x="881" y="212"/>
                  </a:cubicBezTo>
                  <a:cubicBezTo>
                    <a:pt x="898" y="157"/>
                    <a:pt x="847" y="140"/>
                    <a:pt x="809" y="178"/>
                  </a:cubicBezTo>
                  <a:cubicBezTo>
                    <a:pt x="792" y="195"/>
                    <a:pt x="792" y="229"/>
                    <a:pt x="775" y="246"/>
                  </a:cubicBezTo>
                  <a:cubicBezTo>
                    <a:pt x="792" y="195"/>
                    <a:pt x="809" y="157"/>
                    <a:pt x="826" y="123"/>
                  </a:cubicBezTo>
                  <a:cubicBezTo>
                    <a:pt x="847" y="72"/>
                    <a:pt x="792" y="51"/>
                    <a:pt x="758" y="89"/>
                  </a:cubicBezTo>
                  <a:cubicBezTo>
                    <a:pt x="720" y="140"/>
                    <a:pt x="669" y="212"/>
                    <a:pt x="636" y="284"/>
                  </a:cubicBezTo>
                  <a:cubicBezTo>
                    <a:pt x="653" y="212"/>
                    <a:pt x="686" y="140"/>
                    <a:pt x="703" y="89"/>
                  </a:cubicBezTo>
                  <a:cubicBezTo>
                    <a:pt x="720" y="34"/>
                    <a:pt x="669" y="17"/>
                    <a:pt x="653" y="51"/>
                  </a:cubicBezTo>
                  <a:cubicBezTo>
                    <a:pt x="597" y="123"/>
                    <a:pt x="547" y="212"/>
                    <a:pt x="492" y="284"/>
                  </a:cubicBezTo>
                  <a:cubicBezTo>
                    <a:pt x="530" y="212"/>
                    <a:pt x="564" y="140"/>
                    <a:pt x="597" y="72"/>
                  </a:cubicBezTo>
                  <a:cubicBezTo>
                    <a:pt x="614" y="34"/>
                    <a:pt x="564" y="0"/>
                    <a:pt x="547" y="34"/>
                  </a:cubicBezTo>
                  <a:cubicBezTo>
                    <a:pt x="475" y="140"/>
                    <a:pt x="403" y="246"/>
                    <a:pt x="335" y="352"/>
                  </a:cubicBezTo>
                  <a:cubicBezTo>
                    <a:pt x="369" y="263"/>
                    <a:pt x="424" y="178"/>
                    <a:pt x="475" y="89"/>
                  </a:cubicBezTo>
                  <a:cubicBezTo>
                    <a:pt x="492" y="51"/>
                    <a:pt x="441" y="17"/>
                    <a:pt x="424" y="51"/>
                  </a:cubicBezTo>
                  <a:cubicBezTo>
                    <a:pt x="369" y="123"/>
                    <a:pt x="318" y="195"/>
                    <a:pt x="263" y="284"/>
                  </a:cubicBezTo>
                  <a:cubicBezTo>
                    <a:pt x="297" y="212"/>
                    <a:pt x="318" y="140"/>
                    <a:pt x="352" y="89"/>
                  </a:cubicBezTo>
                  <a:cubicBezTo>
                    <a:pt x="369" y="51"/>
                    <a:pt x="318" y="34"/>
                    <a:pt x="297" y="51"/>
                  </a:cubicBezTo>
                  <a:cubicBezTo>
                    <a:pt x="280" y="72"/>
                    <a:pt x="280" y="89"/>
                    <a:pt x="263" y="106"/>
                  </a:cubicBezTo>
                  <a:cubicBezTo>
                    <a:pt x="263" y="89"/>
                    <a:pt x="229" y="72"/>
                    <a:pt x="212" y="89"/>
                  </a:cubicBezTo>
                  <a:cubicBezTo>
                    <a:pt x="157" y="178"/>
                    <a:pt x="123" y="246"/>
                    <a:pt x="85" y="335"/>
                  </a:cubicBezTo>
                  <a:cubicBezTo>
                    <a:pt x="51" y="407"/>
                    <a:pt x="17" y="474"/>
                    <a:pt x="0" y="546"/>
                  </a:cubicBezTo>
                  <a:cubicBezTo>
                    <a:pt x="0" y="580"/>
                    <a:pt x="34" y="601"/>
                    <a:pt x="51" y="580"/>
                  </a:cubicBezTo>
                  <a:cubicBezTo>
                    <a:pt x="68" y="529"/>
                    <a:pt x="106" y="474"/>
                    <a:pt x="140" y="440"/>
                  </a:cubicBezTo>
                  <a:cubicBezTo>
                    <a:pt x="123" y="496"/>
                    <a:pt x="85" y="546"/>
                    <a:pt x="68" y="601"/>
                  </a:cubicBezTo>
                  <a:cubicBezTo>
                    <a:pt x="68" y="635"/>
                    <a:pt x="123" y="652"/>
                    <a:pt x="140" y="618"/>
                  </a:cubicBezTo>
                  <a:cubicBezTo>
                    <a:pt x="157" y="563"/>
                    <a:pt x="191" y="512"/>
                    <a:pt x="229" y="457"/>
                  </a:cubicBezTo>
                  <a:cubicBezTo>
                    <a:pt x="212" y="496"/>
                    <a:pt x="212" y="529"/>
                    <a:pt x="191" y="580"/>
                  </a:cubicBezTo>
                  <a:cubicBezTo>
                    <a:pt x="191" y="601"/>
                    <a:pt x="229" y="635"/>
                    <a:pt x="246" y="601"/>
                  </a:cubicBezTo>
                  <a:cubicBezTo>
                    <a:pt x="280" y="546"/>
                    <a:pt x="318" y="496"/>
                    <a:pt x="352" y="440"/>
                  </a:cubicBezTo>
                  <a:cubicBezTo>
                    <a:pt x="335" y="496"/>
                    <a:pt x="318" y="529"/>
                    <a:pt x="318" y="580"/>
                  </a:cubicBezTo>
                  <a:cubicBezTo>
                    <a:pt x="297" y="618"/>
                    <a:pt x="352" y="635"/>
                    <a:pt x="369" y="601"/>
                  </a:cubicBezTo>
                  <a:cubicBezTo>
                    <a:pt x="424" y="529"/>
                    <a:pt x="475" y="457"/>
                    <a:pt x="509" y="390"/>
                  </a:cubicBezTo>
                  <a:cubicBezTo>
                    <a:pt x="492" y="440"/>
                    <a:pt x="475" y="496"/>
                    <a:pt x="441" y="563"/>
                  </a:cubicBezTo>
                  <a:cubicBezTo>
                    <a:pt x="441" y="601"/>
                    <a:pt x="492" y="618"/>
                    <a:pt x="509" y="580"/>
                  </a:cubicBezTo>
                  <a:cubicBezTo>
                    <a:pt x="547" y="546"/>
                    <a:pt x="581" y="496"/>
                    <a:pt x="614" y="440"/>
                  </a:cubicBezTo>
                  <a:cubicBezTo>
                    <a:pt x="597" y="474"/>
                    <a:pt x="581" y="512"/>
                    <a:pt x="564" y="563"/>
                  </a:cubicBezTo>
                  <a:cubicBezTo>
                    <a:pt x="547" y="601"/>
                    <a:pt x="597" y="635"/>
                    <a:pt x="614" y="601"/>
                  </a:cubicBezTo>
                  <a:cubicBezTo>
                    <a:pt x="653" y="546"/>
                    <a:pt x="669" y="512"/>
                    <a:pt x="703" y="474"/>
                  </a:cubicBezTo>
                  <a:cubicBezTo>
                    <a:pt x="686" y="512"/>
                    <a:pt x="669" y="529"/>
                    <a:pt x="669" y="563"/>
                  </a:cubicBezTo>
                  <a:cubicBezTo>
                    <a:pt x="636" y="618"/>
                    <a:pt x="703" y="652"/>
                    <a:pt x="720" y="601"/>
                  </a:cubicBezTo>
                  <a:cubicBezTo>
                    <a:pt x="741" y="580"/>
                    <a:pt x="775" y="546"/>
                    <a:pt x="792" y="512"/>
                  </a:cubicBezTo>
                  <a:cubicBezTo>
                    <a:pt x="775" y="529"/>
                    <a:pt x="775" y="546"/>
                    <a:pt x="775" y="563"/>
                  </a:cubicBezTo>
                  <a:cubicBezTo>
                    <a:pt x="758" y="601"/>
                    <a:pt x="809" y="618"/>
                    <a:pt x="847" y="601"/>
                  </a:cubicBezTo>
                  <a:cubicBezTo>
                    <a:pt x="847" y="580"/>
                    <a:pt x="864" y="563"/>
                    <a:pt x="881" y="546"/>
                  </a:cubicBezTo>
                  <a:cubicBezTo>
                    <a:pt x="881" y="546"/>
                    <a:pt x="881" y="563"/>
                    <a:pt x="898" y="563"/>
                  </a:cubicBezTo>
                  <a:cubicBezTo>
                    <a:pt x="932" y="601"/>
                    <a:pt x="987" y="580"/>
                    <a:pt x="1004" y="529"/>
                  </a:cubicBezTo>
                  <a:cubicBezTo>
                    <a:pt x="1021" y="496"/>
                    <a:pt x="953" y="457"/>
                    <a:pt x="932" y="496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6297150" y="2613675"/>
              <a:ext cx="25650" cy="56550"/>
            </a:xfrm>
            <a:custGeom>
              <a:rect b="b" l="l" r="r" t="t"/>
              <a:pathLst>
                <a:path extrusionOk="0" h="2262" w="1026">
                  <a:moveTo>
                    <a:pt x="953" y="161"/>
                  </a:moveTo>
                  <a:cubicBezTo>
                    <a:pt x="936" y="178"/>
                    <a:pt x="919" y="212"/>
                    <a:pt x="902" y="250"/>
                  </a:cubicBezTo>
                  <a:cubicBezTo>
                    <a:pt x="919" y="212"/>
                    <a:pt x="936" y="178"/>
                    <a:pt x="953" y="144"/>
                  </a:cubicBezTo>
                  <a:cubicBezTo>
                    <a:pt x="970" y="89"/>
                    <a:pt x="919" y="55"/>
                    <a:pt x="881" y="89"/>
                  </a:cubicBezTo>
                  <a:cubicBezTo>
                    <a:pt x="847" y="144"/>
                    <a:pt x="813" y="212"/>
                    <a:pt x="796" y="267"/>
                  </a:cubicBezTo>
                  <a:cubicBezTo>
                    <a:pt x="813" y="212"/>
                    <a:pt x="830" y="178"/>
                    <a:pt x="847" y="127"/>
                  </a:cubicBezTo>
                  <a:cubicBezTo>
                    <a:pt x="864" y="89"/>
                    <a:pt x="796" y="55"/>
                    <a:pt x="775" y="89"/>
                  </a:cubicBezTo>
                  <a:cubicBezTo>
                    <a:pt x="758" y="127"/>
                    <a:pt x="741" y="161"/>
                    <a:pt x="724" y="195"/>
                  </a:cubicBezTo>
                  <a:cubicBezTo>
                    <a:pt x="724" y="178"/>
                    <a:pt x="707" y="178"/>
                    <a:pt x="707" y="161"/>
                  </a:cubicBezTo>
                  <a:cubicBezTo>
                    <a:pt x="707" y="144"/>
                    <a:pt x="724" y="127"/>
                    <a:pt x="724" y="106"/>
                  </a:cubicBezTo>
                  <a:cubicBezTo>
                    <a:pt x="741" y="72"/>
                    <a:pt x="690" y="38"/>
                    <a:pt x="669" y="72"/>
                  </a:cubicBezTo>
                  <a:lnTo>
                    <a:pt x="652" y="89"/>
                  </a:lnTo>
                  <a:cubicBezTo>
                    <a:pt x="635" y="72"/>
                    <a:pt x="618" y="72"/>
                    <a:pt x="602" y="89"/>
                  </a:cubicBezTo>
                  <a:cubicBezTo>
                    <a:pt x="602" y="106"/>
                    <a:pt x="585" y="127"/>
                    <a:pt x="563" y="144"/>
                  </a:cubicBezTo>
                  <a:cubicBezTo>
                    <a:pt x="563" y="127"/>
                    <a:pt x="546" y="106"/>
                    <a:pt x="530" y="106"/>
                  </a:cubicBezTo>
                  <a:lnTo>
                    <a:pt x="513" y="106"/>
                  </a:lnTo>
                  <a:cubicBezTo>
                    <a:pt x="513" y="89"/>
                    <a:pt x="496" y="89"/>
                    <a:pt x="479" y="89"/>
                  </a:cubicBezTo>
                  <a:cubicBezTo>
                    <a:pt x="479" y="55"/>
                    <a:pt x="441" y="55"/>
                    <a:pt x="407" y="72"/>
                  </a:cubicBezTo>
                  <a:cubicBezTo>
                    <a:pt x="424" y="38"/>
                    <a:pt x="373" y="21"/>
                    <a:pt x="352" y="55"/>
                  </a:cubicBezTo>
                  <a:cubicBezTo>
                    <a:pt x="318" y="89"/>
                    <a:pt x="284" y="144"/>
                    <a:pt x="246" y="195"/>
                  </a:cubicBezTo>
                  <a:cubicBezTo>
                    <a:pt x="284" y="161"/>
                    <a:pt x="284" y="127"/>
                    <a:pt x="301" y="89"/>
                  </a:cubicBezTo>
                  <a:cubicBezTo>
                    <a:pt x="318" y="55"/>
                    <a:pt x="267" y="38"/>
                    <a:pt x="246" y="72"/>
                  </a:cubicBezTo>
                  <a:cubicBezTo>
                    <a:pt x="229" y="72"/>
                    <a:pt x="229" y="89"/>
                    <a:pt x="229" y="89"/>
                  </a:cubicBezTo>
                  <a:lnTo>
                    <a:pt x="229" y="72"/>
                  </a:lnTo>
                  <a:cubicBezTo>
                    <a:pt x="246" y="38"/>
                    <a:pt x="195" y="0"/>
                    <a:pt x="178" y="38"/>
                  </a:cubicBezTo>
                  <a:cubicBezTo>
                    <a:pt x="140" y="89"/>
                    <a:pt x="123" y="144"/>
                    <a:pt x="123" y="178"/>
                  </a:cubicBezTo>
                  <a:cubicBezTo>
                    <a:pt x="123" y="161"/>
                    <a:pt x="123" y="127"/>
                    <a:pt x="140" y="72"/>
                  </a:cubicBezTo>
                  <a:cubicBezTo>
                    <a:pt x="140" y="38"/>
                    <a:pt x="106" y="38"/>
                    <a:pt x="89" y="55"/>
                  </a:cubicBezTo>
                  <a:cubicBezTo>
                    <a:pt x="17" y="178"/>
                    <a:pt x="55" y="127"/>
                    <a:pt x="17" y="250"/>
                  </a:cubicBezTo>
                  <a:cubicBezTo>
                    <a:pt x="0" y="267"/>
                    <a:pt x="17" y="284"/>
                    <a:pt x="34" y="284"/>
                  </a:cubicBezTo>
                  <a:cubicBezTo>
                    <a:pt x="34" y="284"/>
                    <a:pt x="17" y="301"/>
                    <a:pt x="0" y="318"/>
                  </a:cubicBezTo>
                  <a:cubicBezTo>
                    <a:pt x="0" y="356"/>
                    <a:pt x="34" y="373"/>
                    <a:pt x="55" y="339"/>
                  </a:cubicBezTo>
                  <a:cubicBezTo>
                    <a:pt x="267" y="21"/>
                    <a:pt x="72" y="318"/>
                    <a:pt x="17" y="462"/>
                  </a:cubicBezTo>
                  <a:cubicBezTo>
                    <a:pt x="0" y="496"/>
                    <a:pt x="34" y="513"/>
                    <a:pt x="72" y="496"/>
                  </a:cubicBezTo>
                  <a:cubicBezTo>
                    <a:pt x="55" y="513"/>
                    <a:pt x="34" y="551"/>
                    <a:pt x="34" y="585"/>
                  </a:cubicBezTo>
                  <a:cubicBezTo>
                    <a:pt x="17" y="602"/>
                    <a:pt x="72" y="635"/>
                    <a:pt x="89" y="602"/>
                  </a:cubicBezTo>
                  <a:lnTo>
                    <a:pt x="106" y="585"/>
                  </a:lnTo>
                  <a:cubicBezTo>
                    <a:pt x="72" y="674"/>
                    <a:pt x="55" y="763"/>
                    <a:pt x="34" y="796"/>
                  </a:cubicBezTo>
                  <a:cubicBezTo>
                    <a:pt x="17" y="830"/>
                    <a:pt x="55" y="847"/>
                    <a:pt x="89" y="830"/>
                  </a:cubicBezTo>
                  <a:cubicBezTo>
                    <a:pt x="55" y="919"/>
                    <a:pt x="34" y="1008"/>
                    <a:pt x="34" y="1114"/>
                  </a:cubicBezTo>
                  <a:cubicBezTo>
                    <a:pt x="34" y="1131"/>
                    <a:pt x="34" y="1148"/>
                    <a:pt x="55" y="1148"/>
                  </a:cubicBezTo>
                  <a:lnTo>
                    <a:pt x="55" y="1186"/>
                  </a:lnTo>
                  <a:cubicBezTo>
                    <a:pt x="55" y="1203"/>
                    <a:pt x="72" y="1220"/>
                    <a:pt x="89" y="1220"/>
                  </a:cubicBezTo>
                  <a:cubicBezTo>
                    <a:pt x="55" y="1309"/>
                    <a:pt x="34" y="1377"/>
                    <a:pt x="0" y="1466"/>
                  </a:cubicBezTo>
                  <a:cubicBezTo>
                    <a:pt x="0" y="1504"/>
                    <a:pt x="55" y="1521"/>
                    <a:pt x="72" y="1483"/>
                  </a:cubicBezTo>
                  <a:cubicBezTo>
                    <a:pt x="89" y="1449"/>
                    <a:pt x="106" y="1432"/>
                    <a:pt x="106" y="1398"/>
                  </a:cubicBezTo>
                  <a:lnTo>
                    <a:pt x="106" y="1466"/>
                  </a:lnTo>
                  <a:cubicBezTo>
                    <a:pt x="72" y="1538"/>
                    <a:pt x="34" y="1610"/>
                    <a:pt x="17" y="1677"/>
                  </a:cubicBezTo>
                  <a:cubicBezTo>
                    <a:pt x="0" y="1716"/>
                    <a:pt x="17" y="1732"/>
                    <a:pt x="55" y="1732"/>
                  </a:cubicBezTo>
                  <a:cubicBezTo>
                    <a:pt x="17" y="1821"/>
                    <a:pt x="0" y="1906"/>
                    <a:pt x="0" y="2012"/>
                  </a:cubicBezTo>
                  <a:cubicBezTo>
                    <a:pt x="0" y="2033"/>
                    <a:pt x="17" y="2050"/>
                    <a:pt x="34" y="2050"/>
                  </a:cubicBezTo>
                  <a:cubicBezTo>
                    <a:pt x="34" y="2067"/>
                    <a:pt x="34" y="2084"/>
                    <a:pt x="17" y="2101"/>
                  </a:cubicBezTo>
                  <a:cubicBezTo>
                    <a:pt x="17" y="2139"/>
                    <a:pt x="72" y="2156"/>
                    <a:pt x="89" y="2118"/>
                  </a:cubicBezTo>
                  <a:cubicBezTo>
                    <a:pt x="161" y="1961"/>
                    <a:pt x="212" y="1800"/>
                    <a:pt x="284" y="1644"/>
                  </a:cubicBezTo>
                  <a:cubicBezTo>
                    <a:pt x="267" y="1694"/>
                    <a:pt x="267" y="1749"/>
                    <a:pt x="246" y="1800"/>
                  </a:cubicBezTo>
                  <a:cubicBezTo>
                    <a:pt x="229" y="1838"/>
                    <a:pt x="229" y="1855"/>
                    <a:pt x="212" y="1889"/>
                  </a:cubicBezTo>
                  <a:cubicBezTo>
                    <a:pt x="195" y="1961"/>
                    <a:pt x="178" y="2050"/>
                    <a:pt x="161" y="2118"/>
                  </a:cubicBezTo>
                  <a:cubicBezTo>
                    <a:pt x="140" y="2156"/>
                    <a:pt x="195" y="2173"/>
                    <a:pt x="212" y="2156"/>
                  </a:cubicBezTo>
                  <a:cubicBezTo>
                    <a:pt x="229" y="2190"/>
                    <a:pt x="284" y="2207"/>
                    <a:pt x="284" y="2156"/>
                  </a:cubicBezTo>
                  <a:cubicBezTo>
                    <a:pt x="301" y="2139"/>
                    <a:pt x="301" y="2118"/>
                    <a:pt x="301" y="2118"/>
                  </a:cubicBezTo>
                  <a:cubicBezTo>
                    <a:pt x="318" y="2139"/>
                    <a:pt x="352" y="2139"/>
                    <a:pt x="373" y="2101"/>
                  </a:cubicBezTo>
                  <a:cubicBezTo>
                    <a:pt x="390" y="2084"/>
                    <a:pt x="390" y="2067"/>
                    <a:pt x="407" y="2033"/>
                  </a:cubicBezTo>
                  <a:cubicBezTo>
                    <a:pt x="424" y="2033"/>
                    <a:pt x="441" y="2012"/>
                    <a:pt x="458" y="2012"/>
                  </a:cubicBezTo>
                  <a:cubicBezTo>
                    <a:pt x="458" y="2050"/>
                    <a:pt x="441" y="2084"/>
                    <a:pt x="441" y="2139"/>
                  </a:cubicBezTo>
                  <a:cubicBezTo>
                    <a:pt x="424" y="2173"/>
                    <a:pt x="496" y="2190"/>
                    <a:pt x="513" y="2156"/>
                  </a:cubicBezTo>
                  <a:cubicBezTo>
                    <a:pt x="546" y="2084"/>
                    <a:pt x="585" y="2012"/>
                    <a:pt x="618" y="1944"/>
                  </a:cubicBezTo>
                  <a:lnTo>
                    <a:pt x="635" y="1944"/>
                  </a:lnTo>
                  <a:cubicBezTo>
                    <a:pt x="618" y="1995"/>
                    <a:pt x="602" y="2050"/>
                    <a:pt x="585" y="2101"/>
                  </a:cubicBezTo>
                  <a:cubicBezTo>
                    <a:pt x="563" y="2139"/>
                    <a:pt x="635" y="2173"/>
                    <a:pt x="652" y="2139"/>
                  </a:cubicBezTo>
                  <a:cubicBezTo>
                    <a:pt x="669" y="2067"/>
                    <a:pt x="707" y="1995"/>
                    <a:pt x="724" y="1927"/>
                  </a:cubicBezTo>
                  <a:cubicBezTo>
                    <a:pt x="741" y="1906"/>
                    <a:pt x="741" y="1889"/>
                    <a:pt x="758" y="1872"/>
                  </a:cubicBezTo>
                  <a:lnTo>
                    <a:pt x="758" y="1889"/>
                  </a:lnTo>
                  <a:cubicBezTo>
                    <a:pt x="758" y="1927"/>
                    <a:pt x="741" y="1961"/>
                    <a:pt x="724" y="1995"/>
                  </a:cubicBezTo>
                  <a:lnTo>
                    <a:pt x="724" y="1995"/>
                  </a:lnTo>
                  <a:lnTo>
                    <a:pt x="724" y="1995"/>
                  </a:lnTo>
                  <a:cubicBezTo>
                    <a:pt x="707" y="1995"/>
                    <a:pt x="690" y="2012"/>
                    <a:pt x="690" y="2050"/>
                  </a:cubicBezTo>
                  <a:lnTo>
                    <a:pt x="690" y="2050"/>
                  </a:lnTo>
                  <a:cubicBezTo>
                    <a:pt x="690" y="2067"/>
                    <a:pt x="690" y="2067"/>
                    <a:pt x="707" y="2084"/>
                  </a:cubicBezTo>
                  <a:cubicBezTo>
                    <a:pt x="690" y="2118"/>
                    <a:pt x="669" y="2156"/>
                    <a:pt x="669" y="2190"/>
                  </a:cubicBezTo>
                  <a:cubicBezTo>
                    <a:pt x="652" y="2224"/>
                    <a:pt x="724" y="2262"/>
                    <a:pt x="741" y="2207"/>
                  </a:cubicBezTo>
                  <a:cubicBezTo>
                    <a:pt x="741" y="2207"/>
                    <a:pt x="758" y="2190"/>
                    <a:pt x="758" y="2173"/>
                  </a:cubicBezTo>
                  <a:lnTo>
                    <a:pt x="758" y="2190"/>
                  </a:lnTo>
                  <a:cubicBezTo>
                    <a:pt x="758" y="2224"/>
                    <a:pt x="813" y="2245"/>
                    <a:pt x="830" y="2207"/>
                  </a:cubicBezTo>
                  <a:cubicBezTo>
                    <a:pt x="847" y="2190"/>
                    <a:pt x="847" y="2190"/>
                    <a:pt x="847" y="2173"/>
                  </a:cubicBezTo>
                  <a:cubicBezTo>
                    <a:pt x="847" y="2224"/>
                    <a:pt x="919" y="2224"/>
                    <a:pt x="919" y="2173"/>
                  </a:cubicBezTo>
                  <a:cubicBezTo>
                    <a:pt x="936" y="2156"/>
                    <a:pt x="936" y="2118"/>
                    <a:pt x="936" y="2084"/>
                  </a:cubicBezTo>
                  <a:lnTo>
                    <a:pt x="936" y="2033"/>
                  </a:lnTo>
                  <a:cubicBezTo>
                    <a:pt x="936" y="1944"/>
                    <a:pt x="953" y="1838"/>
                    <a:pt x="953" y="1732"/>
                  </a:cubicBezTo>
                  <a:lnTo>
                    <a:pt x="936" y="1716"/>
                  </a:lnTo>
                  <a:cubicBezTo>
                    <a:pt x="936" y="1677"/>
                    <a:pt x="953" y="1644"/>
                    <a:pt x="953" y="1610"/>
                  </a:cubicBezTo>
                  <a:cubicBezTo>
                    <a:pt x="953" y="1588"/>
                    <a:pt x="936" y="1572"/>
                    <a:pt x="919" y="1572"/>
                  </a:cubicBezTo>
                  <a:cubicBezTo>
                    <a:pt x="919" y="1538"/>
                    <a:pt x="902" y="1521"/>
                    <a:pt x="864" y="1521"/>
                  </a:cubicBezTo>
                  <a:cubicBezTo>
                    <a:pt x="864" y="1504"/>
                    <a:pt x="864" y="1483"/>
                    <a:pt x="881" y="1466"/>
                  </a:cubicBezTo>
                  <a:cubicBezTo>
                    <a:pt x="902" y="1398"/>
                    <a:pt x="919" y="1326"/>
                    <a:pt x="936" y="1237"/>
                  </a:cubicBezTo>
                  <a:cubicBezTo>
                    <a:pt x="953" y="1203"/>
                    <a:pt x="919" y="1186"/>
                    <a:pt x="881" y="1203"/>
                  </a:cubicBezTo>
                  <a:cubicBezTo>
                    <a:pt x="881" y="1186"/>
                    <a:pt x="864" y="1186"/>
                    <a:pt x="847" y="1186"/>
                  </a:cubicBezTo>
                  <a:cubicBezTo>
                    <a:pt x="881" y="1097"/>
                    <a:pt x="902" y="1008"/>
                    <a:pt x="919" y="902"/>
                  </a:cubicBezTo>
                  <a:cubicBezTo>
                    <a:pt x="919" y="885"/>
                    <a:pt x="919" y="868"/>
                    <a:pt x="902" y="847"/>
                  </a:cubicBezTo>
                  <a:cubicBezTo>
                    <a:pt x="902" y="830"/>
                    <a:pt x="919" y="813"/>
                    <a:pt x="936" y="796"/>
                  </a:cubicBezTo>
                  <a:lnTo>
                    <a:pt x="936" y="763"/>
                  </a:lnTo>
                  <a:cubicBezTo>
                    <a:pt x="936" y="741"/>
                    <a:pt x="936" y="724"/>
                    <a:pt x="953" y="707"/>
                  </a:cubicBezTo>
                  <a:cubicBezTo>
                    <a:pt x="970" y="674"/>
                    <a:pt x="919" y="635"/>
                    <a:pt x="902" y="674"/>
                  </a:cubicBezTo>
                  <a:cubicBezTo>
                    <a:pt x="881" y="691"/>
                    <a:pt x="864" y="707"/>
                    <a:pt x="847" y="724"/>
                  </a:cubicBezTo>
                  <a:cubicBezTo>
                    <a:pt x="881" y="635"/>
                    <a:pt x="919" y="551"/>
                    <a:pt x="953" y="462"/>
                  </a:cubicBezTo>
                  <a:cubicBezTo>
                    <a:pt x="953" y="445"/>
                    <a:pt x="936" y="424"/>
                    <a:pt x="919" y="407"/>
                  </a:cubicBezTo>
                  <a:cubicBezTo>
                    <a:pt x="936" y="390"/>
                    <a:pt x="953" y="356"/>
                    <a:pt x="953" y="318"/>
                  </a:cubicBezTo>
                  <a:cubicBezTo>
                    <a:pt x="970" y="318"/>
                    <a:pt x="970" y="301"/>
                    <a:pt x="953" y="301"/>
                  </a:cubicBezTo>
                  <a:cubicBezTo>
                    <a:pt x="970" y="267"/>
                    <a:pt x="987" y="233"/>
                    <a:pt x="1008" y="195"/>
                  </a:cubicBezTo>
                  <a:cubicBezTo>
                    <a:pt x="1025" y="161"/>
                    <a:pt x="970" y="127"/>
                    <a:pt x="953" y="161"/>
                  </a:cubicBezTo>
                  <a:close/>
                  <a:moveTo>
                    <a:pt x="530" y="1165"/>
                  </a:moveTo>
                  <a:cubicBezTo>
                    <a:pt x="546" y="1114"/>
                    <a:pt x="585" y="1080"/>
                    <a:pt x="602" y="1025"/>
                  </a:cubicBezTo>
                  <a:lnTo>
                    <a:pt x="602" y="1025"/>
                  </a:lnTo>
                  <a:cubicBezTo>
                    <a:pt x="563" y="1114"/>
                    <a:pt x="530" y="1186"/>
                    <a:pt x="496" y="1271"/>
                  </a:cubicBezTo>
                  <a:lnTo>
                    <a:pt x="496" y="1292"/>
                  </a:lnTo>
                  <a:cubicBezTo>
                    <a:pt x="513" y="1237"/>
                    <a:pt x="513" y="1203"/>
                    <a:pt x="530" y="1165"/>
                  </a:cubicBezTo>
                  <a:close/>
                  <a:moveTo>
                    <a:pt x="479" y="212"/>
                  </a:moveTo>
                  <a:cubicBezTo>
                    <a:pt x="479" y="212"/>
                    <a:pt x="479" y="233"/>
                    <a:pt x="496" y="250"/>
                  </a:cubicBezTo>
                  <a:lnTo>
                    <a:pt x="496" y="250"/>
                  </a:lnTo>
                  <a:cubicBezTo>
                    <a:pt x="441" y="318"/>
                    <a:pt x="407" y="407"/>
                    <a:pt x="373" y="479"/>
                  </a:cubicBezTo>
                  <a:lnTo>
                    <a:pt x="373" y="479"/>
                  </a:lnTo>
                  <a:cubicBezTo>
                    <a:pt x="407" y="390"/>
                    <a:pt x="441" y="301"/>
                    <a:pt x="479" y="212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6302000" y="2615475"/>
              <a:ext cx="3525" cy="52525"/>
            </a:xfrm>
            <a:custGeom>
              <a:rect b="b" l="l" r="r" t="t"/>
              <a:pathLst>
                <a:path extrusionOk="0" h="2101" w="141">
                  <a:moveTo>
                    <a:pt x="73" y="2101"/>
                  </a:moveTo>
                  <a:cubicBezTo>
                    <a:pt x="141" y="1432"/>
                    <a:pt x="124" y="707"/>
                    <a:pt x="90" y="34"/>
                  </a:cubicBezTo>
                  <a:cubicBezTo>
                    <a:pt x="90" y="0"/>
                    <a:pt x="52" y="0"/>
                    <a:pt x="35" y="17"/>
                  </a:cubicBezTo>
                  <a:cubicBezTo>
                    <a:pt x="1" y="707"/>
                    <a:pt x="1" y="1432"/>
                    <a:pt x="52" y="210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6310375" y="2614200"/>
              <a:ext cx="3525" cy="53800"/>
            </a:xfrm>
            <a:custGeom>
              <a:rect b="b" l="l" r="r" t="t"/>
              <a:pathLst>
                <a:path extrusionOk="0" h="2152" w="141">
                  <a:moveTo>
                    <a:pt x="73" y="2152"/>
                  </a:moveTo>
                  <a:cubicBezTo>
                    <a:pt x="140" y="1445"/>
                    <a:pt x="123" y="720"/>
                    <a:pt x="89" y="34"/>
                  </a:cubicBezTo>
                  <a:cubicBezTo>
                    <a:pt x="89" y="0"/>
                    <a:pt x="56" y="0"/>
                    <a:pt x="56" y="34"/>
                  </a:cubicBezTo>
                  <a:cubicBezTo>
                    <a:pt x="17" y="720"/>
                    <a:pt x="1" y="1445"/>
                    <a:pt x="73" y="2152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6320125" y="2614200"/>
              <a:ext cx="2250" cy="53400"/>
            </a:xfrm>
            <a:custGeom>
              <a:rect b="b" l="l" r="r" t="t"/>
              <a:pathLst>
                <a:path extrusionOk="0" h="2136" w="90">
                  <a:moveTo>
                    <a:pt x="51" y="2118"/>
                  </a:moveTo>
                  <a:cubicBezTo>
                    <a:pt x="89" y="1428"/>
                    <a:pt x="89" y="720"/>
                    <a:pt x="68" y="34"/>
                  </a:cubicBezTo>
                  <a:cubicBezTo>
                    <a:pt x="68" y="0"/>
                    <a:pt x="17" y="0"/>
                    <a:pt x="17" y="34"/>
                  </a:cubicBezTo>
                  <a:cubicBezTo>
                    <a:pt x="0" y="720"/>
                    <a:pt x="0" y="1428"/>
                    <a:pt x="34" y="2118"/>
                  </a:cubicBezTo>
                  <a:cubicBezTo>
                    <a:pt x="34" y="2135"/>
                    <a:pt x="51" y="2135"/>
                    <a:pt x="51" y="211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6296300" y="2613250"/>
              <a:ext cx="25125" cy="4050"/>
            </a:xfrm>
            <a:custGeom>
              <a:rect b="b" l="l" r="r" t="t"/>
              <a:pathLst>
                <a:path extrusionOk="0" h="162" w="1005">
                  <a:moveTo>
                    <a:pt x="0" y="89"/>
                  </a:moveTo>
                  <a:cubicBezTo>
                    <a:pt x="301" y="161"/>
                    <a:pt x="669" y="106"/>
                    <a:pt x="970" y="106"/>
                  </a:cubicBezTo>
                  <a:cubicBezTo>
                    <a:pt x="1004" y="106"/>
                    <a:pt x="1004" y="55"/>
                    <a:pt x="970" y="55"/>
                  </a:cubicBezTo>
                  <a:cubicBezTo>
                    <a:pt x="669" y="55"/>
                    <a:pt x="301" y="0"/>
                    <a:pt x="0" y="72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6295350" y="2610600"/>
              <a:ext cx="24800" cy="2250"/>
            </a:xfrm>
            <a:custGeom>
              <a:rect b="b" l="l" r="r" t="t"/>
              <a:pathLst>
                <a:path extrusionOk="0" h="90" w="992">
                  <a:moveTo>
                    <a:pt x="21" y="55"/>
                  </a:moveTo>
                  <a:cubicBezTo>
                    <a:pt x="318" y="89"/>
                    <a:pt x="674" y="89"/>
                    <a:pt x="974" y="55"/>
                  </a:cubicBezTo>
                  <a:cubicBezTo>
                    <a:pt x="991" y="55"/>
                    <a:pt x="991" y="38"/>
                    <a:pt x="974" y="38"/>
                  </a:cubicBezTo>
                  <a:cubicBezTo>
                    <a:pt x="674" y="0"/>
                    <a:pt x="318" y="0"/>
                    <a:pt x="21" y="38"/>
                  </a:cubicBezTo>
                  <a:cubicBezTo>
                    <a:pt x="0" y="38"/>
                    <a:pt x="21" y="55"/>
                    <a:pt x="21" y="55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6295350" y="2615050"/>
              <a:ext cx="27025" cy="67475"/>
            </a:xfrm>
            <a:custGeom>
              <a:rect b="b" l="l" r="r" t="t"/>
              <a:pathLst>
                <a:path extrusionOk="0" h="2699" w="1081">
                  <a:moveTo>
                    <a:pt x="1042" y="2118"/>
                  </a:moveTo>
                  <a:cubicBezTo>
                    <a:pt x="741" y="2084"/>
                    <a:pt x="373" y="2084"/>
                    <a:pt x="72" y="2118"/>
                  </a:cubicBezTo>
                  <a:cubicBezTo>
                    <a:pt x="144" y="1449"/>
                    <a:pt x="127" y="724"/>
                    <a:pt x="89" y="34"/>
                  </a:cubicBezTo>
                  <a:cubicBezTo>
                    <a:pt x="89" y="0"/>
                    <a:pt x="55" y="0"/>
                    <a:pt x="38" y="34"/>
                  </a:cubicBezTo>
                  <a:cubicBezTo>
                    <a:pt x="0" y="724"/>
                    <a:pt x="0" y="1449"/>
                    <a:pt x="55" y="2135"/>
                  </a:cubicBezTo>
                  <a:lnTo>
                    <a:pt x="38" y="2135"/>
                  </a:lnTo>
                  <a:lnTo>
                    <a:pt x="38" y="2152"/>
                  </a:lnTo>
                  <a:lnTo>
                    <a:pt x="38" y="2152"/>
                  </a:lnTo>
                  <a:lnTo>
                    <a:pt x="38" y="2152"/>
                  </a:lnTo>
                  <a:cubicBezTo>
                    <a:pt x="72" y="2258"/>
                    <a:pt x="178" y="2347"/>
                    <a:pt x="267" y="2436"/>
                  </a:cubicBezTo>
                  <a:cubicBezTo>
                    <a:pt x="339" y="2525"/>
                    <a:pt x="407" y="2614"/>
                    <a:pt x="496" y="2698"/>
                  </a:cubicBezTo>
                  <a:lnTo>
                    <a:pt x="513" y="2698"/>
                  </a:lnTo>
                  <a:lnTo>
                    <a:pt x="513" y="2681"/>
                  </a:lnTo>
                  <a:cubicBezTo>
                    <a:pt x="602" y="2647"/>
                    <a:pt x="690" y="2542"/>
                    <a:pt x="779" y="2453"/>
                  </a:cubicBezTo>
                  <a:cubicBezTo>
                    <a:pt x="868" y="2364"/>
                    <a:pt x="953" y="2275"/>
                    <a:pt x="1042" y="2190"/>
                  </a:cubicBezTo>
                  <a:lnTo>
                    <a:pt x="1042" y="2152"/>
                  </a:lnTo>
                  <a:lnTo>
                    <a:pt x="1042" y="2152"/>
                  </a:lnTo>
                  <a:cubicBezTo>
                    <a:pt x="1080" y="2152"/>
                    <a:pt x="1059" y="2118"/>
                    <a:pt x="1042" y="2118"/>
                  </a:cubicBezTo>
                  <a:close/>
                  <a:moveTo>
                    <a:pt x="724" y="2453"/>
                  </a:moveTo>
                  <a:cubicBezTo>
                    <a:pt x="674" y="2486"/>
                    <a:pt x="618" y="2542"/>
                    <a:pt x="568" y="2614"/>
                  </a:cubicBezTo>
                  <a:cubicBezTo>
                    <a:pt x="568" y="2592"/>
                    <a:pt x="568" y="2575"/>
                    <a:pt x="585" y="2558"/>
                  </a:cubicBezTo>
                  <a:cubicBezTo>
                    <a:pt x="585" y="2542"/>
                    <a:pt x="568" y="2525"/>
                    <a:pt x="551" y="2525"/>
                  </a:cubicBezTo>
                  <a:lnTo>
                    <a:pt x="462" y="2525"/>
                  </a:lnTo>
                  <a:lnTo>
                    <a:pt x="462" y="2525"/>
                  </a:lnTo>
                  <a:cubicBezTo>
                    <a:pt x="424" y="2508"/>
                    <a:pt x="407" y="2558"/>
                    <a:pt x="424" y="2575"/>
                  </a:cubicBezTo>
                  <a:lnTo>
                    <a:pt x="424" y="2575"/>
                  </a:lnTo>
                  <a:lnTo>
                    <a:pt x="424" y="2575"/>
                  </a:lnTo>
                  <a:cubicBezTo>
                    <a:pt x="373" y="2508"/>
                    <a:pt x="318" y="2436"/>
                    <a:pt x="267" y="2381"/>
                  </a:cubicBezTo>
                  <a:cubicBezTo>
                    <a:pt x="212" y="2313"/>
                    <a:pt x="161" y="2207"/>
                    <a:pt x="72" y="2152"/>
                  </a:cubicBezTo>
                  <a:lnTo>
                    <a:pt x="72" y="2152"/>
                  </a:lnTo>
                  <a:lnTo>
                    <a:pt x="72" y="2152"/>
                  </a:lnTo>
                  <a:cubicBezTo>
                    <a:pt x="356" y="2190"/>
                    <a:pt x="707" y="2190"/>
                    <a:pt x="991" y="2169"/>
                  </a:cubicBezTo>
                  <a:cubicBezTo>
                    <a:pt x="902" y="2258"/>
                    <a:pt x="813" y="2347"/>
                    <a:pt x="724" y="2453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6320125" y="2611550"/>
              <a:ext cx="2250" cy="12725"/>
            </a:xfrm>
            <a:custGeom>
              <a:rect b="b" l="l" r="r" t="t"/>
              <a:pathLst>
                <a:path extrusionOk="0" h="509" w="90">
                  <a:moveTo>
                    <a:pt x="34" y="17"/>
                  </a:moveTo>
                  <a:cubicBezTo>
                    <a:pt x="0" y="68"/>
                    <a:pt x="17" y="123"/>
                    <a:pt x="17" y="191"/>
                  </a:cubicBezTo>
                  <a:cubicBezTo>
                    <a:pt x="17" y="280"/>
                    <a:pt x="34" y="386"/>
                    <a:pt x="34" y="475"/>
                  </a:cubicBezTo>
                  <a:cubicBezTo>
                    <a:pt x="34" y="509"/>
                    <a:pt x="89" y="509"/>
                    <a:pt x="89" y="475"/>
                  </a:cubicBezTo>
                  <a:cubicBezTo>
                    <a:pt x="89" y="386"/>
                    <a:pt x="89" y="297"/>
                    <a:pt x="68" y="229"/>
                  </a:cubicBezTo>
                  <a:cubicBezTo>
                    <a:pt x="68" y="157"/>
                    <a:pt x="89" y="68"/>
                    <a:pt x="34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6295350" y="2596525"/>
              <a:ext cx="27450" cy="16325"/>
            </a:xfrm>
            <a:custGeom>
              <a:rect b="b" l="l" r="r" t="t"/>
              <a:pathLst>
                <a:path extrusionOk="0" h="653" w="1098">
                  <a:moveTo>
                    <a:pt x="585" y="0"/>
                  </a:moveTo>
                  <a:cubicBezTo>
                    <a:pt x="424" y="17"/>
                    <a:pt x="195" y="34"/>
                    <a:pt x="89" y="178"/>
                  </a:cubicBezTo>
                  <a:cubicBezTo>
                    <a:pt x="0" y="318"/>
                    <a:pt x="0" y="496"/>
                    <a:pt x="38" y="652"/>
                  </a:cubicBezTo>
                  <a:lnTo>
                    <a:pt x="55" y="652"/>
                  </a:lnTo>
                  <a:cubicBezTo>
                    <a:pt x="55" y="529"/>
                    <a:pt x="38" y="390"/>
                    <a:pt x="106" y="284"/>
                  </a:cubicBezTo>
                  <a:cubicBezTo>
                    <a:pt x="178" y="106"/>
                    <a:pt x="407" y="72"/>
                    <a:pt x="585" y="72"/>
                  </a:cubicBezTo>
                  <a:cubicBezTo>
                    <a:pt x="779" y="72"/>
                    <a:pt x="936" y="140"/>
                    <a:pt x="991" y="335"/>
                  </a:cubicBezTo>
                  <a:cubicBezTo>
                    <a:pt x="1008" y="440"/>
                    <a:pt x="1008" y="546"/>
                    <a:pt x="1025" y="652"/>
                  </a:cubicBezTo>
                  <a:lnTo>
                    <a:pt x="1042" y="652"/>
                  </a:lnTo>
                  <a:cubicBezTo>
                    <a:pt x="1097" y="301"/>
                    <a:pt x="991" y="0"/>
                    <a:pt x="585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9" name="Google Shape;1329;p37"/>
          <p:cNvGrpSpPr/>
          <p:nvPr/>
        </p:nvGrpSpPr>
        <p:grpSpPr>
          <a:xfrm>
            <a:off x="2414746" y="3666383"/>
            <a:ext cx="379752" cy="372249"/>
            <a:chOff x="6346325" y="2643000"/>
            <a:chExt cx="91000" cy="89200"/>
          </a:xfrm>
        </p:grpSpPr>
        <p:sp>
          <p:nvSpPr>
            <p:cNvPr id="1330" name="Google Shape;1330;p37"/>
            <p:cNvSpPr/>
            <p:nvPr/>
          </p:nvSpPr>
          <p:spPr>
            <a:xfrm>
              <a:off x="6347700" y="2673500"/>
              <a:ext cx="88675" cy="34450"/>
            </a:xfrm>
            <a:custGeom>
              <a:rect b="b" l="l" r="r" t="t"/>
              <a:pathLst>
                <a:path extrusionOk="0" h="1378" w="3547">
                  <a:moveTo>
                    <a:pt x="3512" y="848"/>
                  </a:moveTo>
                  <a:lnTo>
                    <a:pt x="3512" y="831"/>
                  </a:lnTo>
                  <a:lnTo>
                    <a:pt x="3512" y="814"/>
                  </a:lnTo>
                  <a:cubicBezTo>
                    <a:pt x="3529" y="793"/>
                    <a:pt x="3512" y="793"/>
                    <a:pt x="3512" y="776"/>
                  </a:cubicBezTo>
                  <a:cubicBezTo>
                    <a:pt x="3529" y="725"/>
                    <a:pt x="3529" y="619"/>
                    <a:pt x="3529" y="619"/>
                  </a:cubicBezTo>
                  <a:cubicBezTo>
                    <a:pt x="3529" y="602"/>
                    <a:pt x="3529" y="581"/>
                    <a:pt x="3512" y="581"/>
                  </a:cubicBezTo>
                  <a:cubicBezTo>
                    <a:pt x="3529" y="530"/>
                    <a:pt x="3529" y="475"/>
                    <a:pt x="3546" y="441"/>
                  </a:cubicBezTo>
                  <a:cubicBezTo>
                    <a:pt x="3546" y="407"/>
                    <a:pt x="3512" y="390"/>
                    <a:pt x="3478" y="407"/>
                  </a:cubicBezTo>
                  <a:cubicBezTo>
                    <a:pt x="3495" y="369"/>
                    <a:pt x="3495" y="352"/>
                    <a:pt x="3495" y="318"/>
                  </a:cubicBezTo>
                  <a:cubicBezTo>
                    <a:pt x="3495" y="284"/>
                    <a:pt x="3440" y="263"/>
                    <a:pt x="3423" y="301"/>
                  </a:cubicBezTo>
                  <a:cubicBezTo>
                    <a:pt x="3423" y="284"/>
                    <a:pt x="3389" y="263"/>
                    <a:pt x="3372" y="284"/>
                  </a:cubicBezTo>
                  <a:cubicBezTo>
                    <a:pt x="3372" y="263"/>
                    <a:pt x="3389" y="263"/>
                    <a:pt x="3389" y="246"/>
                  </a:cubicBezTo>
                  <a:cubicBezTo>
                    <a:pt x="3389" y="212"/>
                    <a:pt x="3334" y="212"/>
                    <a:pt x="3317" y="246"/>
                  </a:cubicBezTo>
                  <a:lnTo>
                    <a:pt x="3317" y="263"/>
                  </a:lnTo>
                  <a:cubicBezTo>
                    <a:pt x="3317" y="229"/>
                    <a:pt x="3300" y="229"/>
                    <a:pt x="3284" y="229"/>
                  </a:cubicBezTo>
                  <a:lnTo>
                    <a:pt x="3284" y="229"/>
                  </a:lnTo>
                  <a:cubicBezTo>
                    <a:pt x="3284" y="195"/>
                    <a:pt x="3228" y="178"/>
                    <a:pt x="3228" y="212"/>
                  </a:cubicBezTo>
                  <a:lnTo>
                    <a:pt x="3228" y="212"/>
                  </a:lnTo>
                  <a:cubicBezTo>
                    <a:pt x="3212" y="195"/>
                    <a:pt x="3178" y="178"/>
                    <a:pt x="3161" y="212"/>
                  </a:cubicBezTo>
                  <a:cubicBezTo>
                    <a:pt x="3161" y="229"/>
                    <a:pt x="3161" y="246"/>
                    <a:pt x="3144" y="246"/>
                  </a:cubicBezTo>
                  <a:lnTo>
                    <a:pt x="3144" y="229"/>
                  </a:lnTo>
                  <a:cubicBezTo>
                    <a:pt x="3144" y="195"/>
                    <a:pt x="3106" y="195"/>
                    <a:pt x="3089" y="195"/>
                  </a:cubicBezTo>
                  <a:lnTo>
                    <a:pt x="3089" y="157"/>
                  </a:lnTo>
                  <a:cubicBezTo>
                    <a:pt x="3106" y="123"/>
                    <a:pt x="3055" y="106"/>
                    <a:pt x="3038" y="140"/>
                  </a:cubicBezTo>
                  <a:lnTo>
                    <a:pt x="3038" y="157"/>
                  </a:lnTo>
                  <a:cubicBezTo>
                    <a:pt x="3038" y="123"/>
                    <a:pt x="2983" y="123"/>
                    <a:pt x="2966" y="140"/>
                  </a:cubicBezTo>
                  <a:cubicBezTo>
                    <a:pt x="2966" y="123"/>
                    <a:pt x="2932" y="123"/>
                    <a:pt x="2932" y="123"/>
                  </a:cubicBezTo>
                  <a:lnTo>
                    <a:pt x="2932" y="123"/>
                  </a:lnTo>
                  <a:cubicBezTo>
                    <a:pt x="2932" y="90"/>
                    <a:pt x="2894" y="90"/>
                    <a:pt x="2877" y="106"/>
                  </a:cubicBezTo>
                  <a:cubicBezTo>
                    <a:pt x="2860" y="90"/>
                    <a:pt x="2826" y="90"/>
                    <a:pt x="2826" y="123"/>
                  </a:cubicBezTo>
                  <a:cubicBezTo>
                    <a:pt x="2805" y="123"/>
                    <a:pt x="2805" y="140"/>
                    <a:pt x="2805" y="140"/>
                  </a:cubicBezTo>
                  <a:cubicBezTo>
                    <a:pt x="2788" y="140"/>
                    <a:pt x="2788" y="140"/>
                    <a:pt x="2771" y="157"/>
                  </a:cubicBezTo>
                  <a:cubicBezTo>
                    <a:pt x="2771" y="178"/>
                    <a:pt x="2754" y="195"/>
                    <a:pt x="2754" y="212"/>
                  </a:cubicBezTo>
                  <a:cubicBezTo>
                    <a:pt x="2737" y="212"/>
                    <a:pt x="2720" y="212"/>
                    <a:pt x="2699" y="229"/>
                  </a:cubicBezTo>
                  <a:cubicBezTo>
                    <a:pt x="2699" y="229"/>
                    <a:pt x="2682" y="246"/>
                    <a:pt x="2682" y="263"/>
                  </a:cubicBezTo>
                  <a:cubicBezTo>
                    <a:pt x="2665" y="246"/>
                    <a:pt x="2648" y="246"/>
                    <a:pt x="2631" y="263"/>
                  </a:cubicBezTo>
                  <a:lnTo>
                    <a:pt x="2631" y="263"/>
                  </a:lnTo>
                  <a:lnTo>
                    <a:pt x="2576" y="263"/>
                  </a:lnTo>
                  <a:cubicBezTo>
                    <a:pt x="2576" y="246"/>
                    <a:pt x="2559" y="246"/>
                    <a:pt x="2542" y="263"/>
                  </a:cubicBezTo>
                  <a:cubicBezTo>
                    <a:pt x="2542" y="246"/>
                    <a:pt x="2525" y="246"/>
                    <a:pt x="2525" y="246"/>
                  </a:cubicBezTo>
                  <a:cubicBezTo>
                    <a:pt x="2508" y="229"/>
                    <a:pt x="2487" y="229"/>
                    <a:pt x="2470" y="246"/>
                  </a:cubicBezTo>
                  <a:lnTo>
                    <a:pt x="2436" y="246"/>
                  </a:lnTo>
                  <a:lnTo>
                    <a:pt x="2436" y="157"/>
                  </a:lnTo>
                  <a:cubicBezTo>
                    <a:pt x="2436" y="123"/>
                    <a:pt x="2403" y="123"/>
                    <a:pt x="2381" y="140"/>
                  </a:cubicBezTo>
                  <a:lnTo>
                    <a:pt x="2381" y="140"/>
                  </a:lnTo>
                  <a:cubicBezTo>
                    <a:pt x="2403" y="106"/>
                    <a:pt x="2347" y="73"/>
                    <a:pt x="2331" y="106"/>
                  </a:cubicBezTo>
                  <a:cubicBezTo>
                    <a:pt x="2331" y="123"/>
                    <a:pt x="2331" y="123"/>
                    <a:pt x="2314" y="140"/>
                  </a:cubicBezTo>
                  <a:cubicBezTo>
                    <a:pt x="2314" y="123"/>
                    <a:pt x="2331" y="106"/>
                    <a:pt x="2331" y="90"/>
                  </a:cubicBezTo>
                  <a:cubicBezTo>
                    <a:pt x="2331" y="51"/>
                    <a:pt x="2275" y="34"/>
                    <a:pt x="2259" y="73"/>
                  </a:cubicBezTo>
                  <a:lnTo>
                    <a:pt x="2259" y="90"/>
                  </a:lnTo>
                  <a:cubicBezTo>
                    <a:pt x="2259" y="73"/>
                    <a:pt x="2242" y="51"/>
                    <a:pt x="2225" y="51"/>
                  </a:cubicBezTo>
                  <a:lnTo>
                    <a:pt x="2225" y="34"/>
                  </a:lnTo>
                  <a:cubicBezTo>
                    <a:pt x="2225" y="18"/>
                    <a:pt x="2191" y="1"/>
                    <a:pt x="2170" y="34"/>
                  </a:cubicBezTo>
                  <a:cubicBezTo>
                    <a:pt x="2170" y="34"/>
                    <a:pt x="2153" y="34"/>
                    <a:pt x="2153" y="51"/>
                  </a:cubicBezTo>
                  <a:cubicBezTo>
                    <a:pt x="2153" y="34"/>
                    <a:pt x="2119" y="18"/>
                    <a:pt x="2102" y="51"/>
                  </a:cubicBezTo>
                  <a:cubicBezTo>
                    <a:pt x="2085" y="73"/>
                    <a:pt x="2085" y="106"/>
                    <a:pt x="2064" y="140"/>
                  </a:cubicBezTo>
                  <a:lnTo>
                    <a:pt x="2064" y="34"/>
                  </a:lnTo>
                  <a:cubicBezTo>
                    <a:pt x="2085" y="1"/>
                    <a:pt x="2030" y="1"/>
                    <a:pt x="2013" y="34"/>
                  </a:cubicBezTo>
                  <a:cubicBezTo>
                    <a:pt x="2013" y="51"/>
                    <a:pt x="1996" y="73"/>
                    <a:pt x="1996" y="90"/>
                  </a:cubicBezTo>
                  <a:cubicBezTo>
                    <a:pt x="1979" y="90"/>
                    <a:pt x="1979" y="106"/>
                    <a:pt x="1958" y="106"/>
                  </a:cubicBezTo>
                  <a:cubicBezTo>
                    <a:pt x="1941" y="140"/>
                    <a:pt x="1941" y="178"/>
                    <a:pt x="1924" y="212"/>
                  </a:cubicBezTo>
                  <a:lnTo>
                    <a:pt x="1924" y="212"/>
                  </a:lnTo>
                  <a:cubicBezTo>
                    <a:pt x="1907" y="229"/>
                    <a:pt x="1907" y="229"/>
                    <a:pt x="1907" y="246"/>
                  </a:cubicBezTo>
                  <a:lnTo>
                    <a:pt x="1873" y="246"/>
                  </a:lnTo>
                  <a:cubicBezTo>
                    <a:pt x="1873" y="229"/>
                    <a:pt x="1835" y="229"/>
                    <a:pt x="1835" y="246"/>
                  </a:cubicBezTo>
                  <a:lnTo>
                    <a:pt x="1835" y="246"/>
                  </a:lnTo>
                  <a:cubicBezTo>
                    <a:pt x="1767" y="246"/>
                    <a:pt x="1712" y="263"/>
                    <a:pt x="1640" y="263"/>
                  </a:cubicBezTo>
                  <a:lnTo>
                    <a:pt x="1661" y="246"/>
                  </a:lnTo>
                  <a:cubicBezTo>
                    <a:pt x="1661" y="212"/>
                    <a:pt x="1623" y="195"/>
                    <a:pt x="1606" y="212"/>
                  </a:cubicBezTo>
                  <a:cubicBezTo>
                    <a:pt x="1606" y="178"/>
                    <a:pt x="1572" y="178"/>
                    <a:pt x="1555" y="195"/>
                  </a:cubicBezTo>
                  <a:lnTo>
                    <a:pt x="1534" y="212"/>
                  </a:lnTo>
                  <a:cubicBezTo>
                    <a:pt x="1555" y="195"/>
                    <a:pt x="1555" y="157"/>
                    <a:pt x="1555" y="140"/>
                  </a:cubicBezTo>
                  <a:cubicBezTo>
                    <a:pt x="1572" y="106"/>
                    <a:pt x="1534" y="90"/>
                    <a:pt x="1500" y="123"/>
                  </a:cubicBezTo>
                  <a:cubicBezTo>
                    <a:pt x="1500" y="106"/>
                    <a:pt x="1517" y="106"/>
                    <a:pt x="1517" y="90"/>
                  </a:cubicBezTo>
                  <a:cubicBezTo>
                    <a:pt x="1517" y="51"/>
                    <a:pt x="1466" y="34"/>
                    <a:pt x="1450" y="73"/>
                  </a:cubicBezTo>
                  <a:cubicBezTo>
                    <a:pt x="1450" y="90"/>
                    <a:pt x="1428" y="106"/>
                    <a:pt x="1428" y="123"/>
                  </a:cubicBezTo>
                  <a:cubicBezTo>
                    <a:pt x="1411" y="106"/>
                    <a:pt x="1411" y="106"/>
                    <a:pt x="1394" y="106"/>
                  </a:cubicBezTo>
                  <a:lnTo>
                    <a:pt x="1394" y="90"/>
                  </a:lnTo>
                  <a:cubicBezTo>
                    <a:pt x="1411" y="51"/>
                    <a:pt x="1361" y="34"/>
                    <a:pt x="1344" y="73"/>
                  </a:cubicBezTo>
                  <a:cubicBezTo>
                    <a:pt x="1322" y="90"/>
                    <a:pt x="1322" y="106"/>
                    <a:pt x="1306" y="123"/>
                  </a:cubicBezTo>
                  <a:cubicBezTo>
                    <a:pt x="1306" y="106"/>
                    <a:pt x="1289" y="90"/>
                    <a:pt x="1272" y="90"/>
                  </a:cubicBezTo>
                  <a:cubicBezTo>
                    <a:pt x="1272" y="51"/>
                    <a:pt x="1217" y="51"/>
                    <a:pt x="1217" y="73"/>
                  </a:cubicBezTo>
                  <a:cubicBezTo>
                    <a:pt x="1200" y="106"/>
                    <a:pt x="1183" y="123"/>
                    <a:pt x="1166" y="157"/>
                  </a:cubicBezTo>
                  <a:cubicBezTo>
                    <a:pt x="1149" y="140"/>
                    <a:pt x="1132" y="157"/>
                    <a:pt x="1132" y="178"/>
                  </a:cubicBezTo>
                  <a:cubicBezTo>
                    <a:pt x="1111" y="178"/>
                    <a:pt x="1111" y="195"/>
                    <a:pt x="1094" y="212"/>
                  </a:cubicBezTo>
                  <a:lnTo>
                    <a:pt x="1060" y="212"/>
                  </a:lnTo>
                  <a:cubicBezTo>
                    <a:pt x="1060" y="195"/>
                    <a:pt x="1026" y="195"/>
                    <a:pt x="1005" y="212"/>
                  </a:cubicBezTo>
                  <a:cubicBezTo>
                    <a:pt x="988" y="229"/>
                    <a:pt x="988" y="246"/>
                    <a:pt x="971" y="263"/>
                  </a:cubicBezTo>
                  <a:cubicBezTo>
                    <a:pt x="971" y="246"/>
                    <a:pt x="937" y="246"/>
                    <a:pt x="937" y="263"/>
                  </a:cubicBezTo>
                  <a:lnTo>
                    <a:pt x="920" y="284"/>
                  </a:lnTo>
                  <a:cubicBezTo>
                    <a:pt x="899" y="263"/>
                    <a:pt x="882" y="263"/>
                    <a:pt x="865" y="284"/>
                  </a:cubicBezTo>
                  <a:lnTo>
                    <a:pt x="865" y="301"/>
                  </a:lnTo>
                  <a:lnTo>
                    <a:pt x="865" y="284"/>
                  </a:lnTo>
                  <a:cubicBezTo>
                    <a:pt x="882" y="246"/>
                    <a:pt x="865" y="229"/>
                    <a:pt x="848" y="246"/>
                  </a:cubicBezTo>
                  <a:cubicBezTo>
                    <a:pt x="831" y="229"/>
                    <a:pt x="814" y="212"/>
                    <a:pt x="793" y="229"/>
                  </a:cubicBezTo>
                  <a:lnTo>
                    <a:pt x="793" y="195"/>
                  </a:lnTo>
                  <a:cubicBezTo>
                    <a:pt x="793" y="178"/>
                    <a:pt x="793" y="178"/>
                    <a:pt x="776" y="178"/>
                  </a:cubicBezTo>
                  <a:cubicBezTo>
                    <a:pt x="793" y="157"/>
                    <a:pt x="793" y="157"/>
                    <a:pt x="793" y="140"/>
                  </a:cubicBezTo>
                  <a:cubicBezTo>
                    <a:pt x="793" y="106"/>
                    <a:pt x="742" y="90"/>
                    <a:pt x="742" y="123"/>
                  </a:cubicBezTo>
                  <a:lnTo>
                    <a:pt x="708" y="123"/>
                  </a:lnTo>
                  <a:cubicBezTo>
                    <a:pt x="708" y="106"/>
                    <a:pt x="687" y="106"/>
                    <a:pt x="670" y="106"/>
                  </a:cubicBezTo>
                  <a:lnTo>
                    <a:pt x="670" y="106"/>
                  </a:lnTo>
                  <a:cubicBezTo>
                    <a:pt x="687" y="73"/>
                    <a:pt x="636" y="51"/>
                    <a:pt x="619" y="90"/>
                  </a:cubicBezTo>
                  <a:cubicBezTo>
                    <a:pt x="619" y="106"/>
                    <a:pt x="602" y="123"/>
                    <a:pt x="581" y="140"/>
                  </a:cubicBezTo>
                  <a:cubicBezTo>
                    <a:pt x="581" y="123"/>
                    <a:pt x="547" y="123"/>
                    <a:pt x="547" y="140"/>
                  </a:cubicBezTo>
                  <a:lnTo>
                    <a:pt x="530" y="140"/>
                  </a:lnTo>
                  <a:cubicBezTo>
                    <a:pt x="530" y="123"/>
                    <a:pt x="513" y="106"/>
                    <a:pt x="497" y="123"/>
                  </a:cubicBezTo>
                  <a:cubicBezTo>
                    <a:pt x="475" y="140"/>
                    <a:pt x="475" y="157"/>
                    <a:pt x="458" y="178"/>
                  </a:cubicBezTo>
                  <a:lnTo>
                    <a:pt x="458" y="157"/>
                  </a:lnTo>
                  <a:lnTo>
                    <a:pt x="458" y="123"/>
                  </a:lnTo>
                  <a:cubicBezTo>
                    <a:pt x="475" y="123"/>
                    <a:pt x="441" y="106"/>
                    <a:pt x="441" y="123"/>
                  </a:cubicBezTo>
                  <a:cubicBezTo>
                    <a:pt x="425" y="140"/>
                    <a:pt x="425" y="140"/>
                    <a:pt x="425" y="157"/>
                  </a:cubicBezTo>
                  <a:lnTo>
                    <a:pt x="408" y="157"/>
                  </a:lnTo>
                  <a:cubicBezTo>
                    <a:pt x="408" y="178"/>
                    <a:pt x="391" y="212"/>
                    <a:pt x="369" y="246"/>
                  </a:cubicBezTo>
                  <a:cubicBezTo>
                    <a:pt x="369" y="229"/>
                    <a:pt x="391" y="212"/>
                    <a:pt x="391" y="212"/>
                  </a:cubicBezTo>
                  <a:cubicBezTo>
                    <a:pt x="408" y="178"/>
                    <a:pt x="369" y="140"/>
                    <a:pt x="336" y="157"/>
                  </a:cubicBezTo>
                  <a:cubicBezTo>
                    <a:pt x="319" y="157"/>
                    <a:pt x="319" y="157"/>
                    <a:pt x="302" y="178"/>
                  </a:cubicBezTo>
                  <a:cubicBezTo>
                    <a:pt x="285" y="195"/>
                    <a:pt x="264" y="212"/>
                    <a:pt x="264" y="229"/>
                  </a:cubicBezTo>
                  <a:cubicBezTo>
                    <a:pt x="264" y="212"/>
                    <a:pt x="264" y="195"/>
                    <a:pt x="285" y="195"/>
                  </a:cubicBezTo>
                  <a:cubicBezTo>
                    <a:pt x="285" y="157"/>
                    <a:pt x="247" y="140"/>
                    <a:pt x="230" y="157"/>
                  </a:cubicBezTo>
                  <a:cubicBezTo>
                    <a:pt x="213" y="178"/>
                    <a:pt x="213" y="195"/>
                    <a:pt x="213" y="195"/>
                  </a:cubicBezTo>
                  <a:cubicBezTo>
                    <a:pt x="196" y="178"/>
                    <a:pt x="158" y="178"/>
                    <a:pt x="158" y="195"/>
                  </a:cubicBezTo>
                  <a:cubicBezTo>
                    <a:pt x="141" y="212"/>
                    <a:pt x="124" y="229"/>
                    <a:pt x="124" y="246"/>
                  </a:cubicBezTo>
                  <a:cubicBezTo>
                    <a:pt x="124" y="229"/>
                    <a:pt x="124" y="212"/>
                    <a:pt x="141" y="195"/>
                  </a:cubicBezTo>
                  <a:cubicBezTo>
                    <a:pt x="141" y="178"/>
                    <a:pt x="107" y="157"/>
                    <a:pt x="90" y="178"/>
                  </a:cubicBezTo>
                  <a:cubicBezTo>
                    <a:pt x="35" y="284"/>
                    <a:pt x="52" y="229"/>
                    <a:pt x="35" y="335"/>
                  </a:cubicBezTo>
                  <a:lnTo>
                    <a:pt x="35" y="335"/>
                  </a:lnTo>
                  <a:cubicBezTo>
                    <a:pt x="18" y="352"/>
                    <a:pt x="18" y="369"/>
                    <a:pt x="18" y="407"/>
                  </a:cubicBezTo>
                  <a:cubicBezTo>
                    <a:pt x="1" y="441"/>
                    <a:pt x="35" y="458"/>
                    <a:pt x="52" y="441"/>
                  </a:cubicBezTo>
                  <a:cubicBezTo>
                    <a:pt x="52" y="458"/>
                    <a:pt x="52" y="458"/>
                    <a:pt x="35" y="475"/>
                  </a:cubicBezTo>
                  <a:cubicBezTo>
                    <a:pt x="35" y="513"/>
                    <a:pt x="73" y="530"/>
                    <a:pt x="90" y="513"/>
                  </a:cubicBezTo>
                  <a:lnTo>
                    <a:pt x="90" y="513"/>
                  </a:lnTo>
                  <a:cubicBezTo>
                    <a:pt x="73" y="547"/>
                    <a:pt x="52" y="602"/>
                    <a:pt x="35" y="636"/>
                  </a:cubicBezTo>
                  <a:cubicBezTo>
                    <a:pt x="18" y="670"/>
                    <a:pt x="90" y="670"/>
                    <a:pt x="90" y="653"/>
                  </a:cubicBezTo>
                  <a:cubicBezTo>
                    <a:pt x="124" y="581"/>
                    <a:pt x="141" y="530"/>
                    <a:pt x="158" y="475"/>
                  </a:cubicBezTo>
                  <a:lnTo>
                    <a:pt x="179" y="475"/>
                  </a:lnTo>
                  <a:lnTo>
                    <a:pt x="179" y="475"/>
                  </a:lnTo>
                  <a:cubicBezTo>
                    <a:pt x="124" y="581"/>
                    <a:pt x="73" y="687"/>
                    <a:pt x="35" y="793"/>
                  </a:cubicBezTo>
                  <a:cubicBezTo>
                    <a:pt x="35" y="814"/>
                    <a:pt x="52" y="831"/>
                    <a:pt x="73" y="831"/>
                  </a:cubicBezTo>
                  <a:cubicBezTo>
                    <a:pt x="52" y="882"/>
                    <a:pt x="35" y="937"/>
                    <a:pt x="35" y="954"/>
                  </a:cubicBezTo>
                  <a:cubicBezTo>
                    <a:pt x="18" y="987"/>
                    <a:pt x="52" y="1004"/>
                    <a:pt x="73" y="987"/>
                  </a:cubicBezTo>
                  <a:lnTo>
                    <a:pt x="73" y="1093"/>
                  </a:lnTo>
                  <a:cubicBezTo>
                    <a:pt x="73" y="1110"/>
                    <a:pt x="90" y="1131"/>
                    <a:pt x="107" y="1131"/>
                  </a:cubicBezTo>
                  <a:cubicBezTo>
                    <a:pt x="107" y="1165"/>
                    <a:pt x="158" y="1182"/>
                    <a:pt x="179" y="1148"/>
                  </a:cubicBezTo>
                  <a:lnTo>
                    <a:pt x="179" y="1131"/>
                  </a:lnTo>
                  <a:cubicBezTo>
                    <a:pt x="179" y="1165"/>
                    <a:pt x="196" y="1182"/>
                    <a:pt x="230" y="1182"/>
                  </a:cubicBezTo>
                  <a:cubicBezTo>
                    <a:pt x="247" y="1182"/>
                    <a:pt x="264" y="1182"/>
                    <a:pt x="285" y="1165"/>
                  </a:cubicBezTo>
                  <a:lnTo>
                    <a:pt x="285" y="1148"/>
                  </a:lnTo>
                  <a:lnTo>
                    <a:pt x="285" y="1148"/>
                  </a:lnTo>
                  <a:cubicBezTo>
                    <a:pt x="264" y="1199"/>
                    <a:pt x="336" y="1216"/>
                    <a:pt x="353" y="1165"/>
                  </a:cubicBezTo>
                  <a:cubicBezTo>
                    <a:pt x="353" y="1165"/>
                    <a:pt x="369" y="1148"/>
                    <a:pt x="369" y="1131"/>
                  </a:cubicBezTo>
                  <a:cubicBezTo>
                    <a:pt x="391" y="1148"/>
                    <a:pt x="408" y="1148"/>
                    <a:pt x="425" y="1131"/>
                  </a:cubicBezTo>
                  <a:cubicBezTo>
                    <a:pt x="408" y="1182"/>
                    <a:pt x="475" y="1199"/>
                    <a:pt x="497" y="1165"/>
                  </a:cubicBezTo>
                  <a:cubicBezTo>
                    <a:pt x="513" y="1131"/>
                    <a:pt x="513" y="1110"/>
                    <a:pt x="530" y="1093"/>
                  </a:cubicBezTo>
                  <a:cubicBezTo>
                    <a:pt x="513" y="1131"/>
                    <a:pt x="581" y="1148"/>
                    <a:pt x="602" y="1110"/>
                  </a:cubicBezTo>
                  <a:cubicBezTo>
                    <a:pt x="602" y="1076"/>
                    <a:pt x="619" y="1059"/>
                    <a:pt x="636" y="1043"/>
                  </a:cubicBezTo>
                  <a:cubicBezTo>
                    <a:pt x="653" y="1043"/>
                    <a:pt x="670" y="1043"/>
                    <a:pt x="670" y="1026"/>
                  </a:cubicBezTo>
                  <a:cubicBezTo>
                    <a:pt x="670" y="1004"/>
                    <a:pt x="687" y="1004"/>
                    <a:pt x="687" y="987"/>
                  </a:cubicBezTo>
                  <a:lnTo>
                    <a:pt x="687" y="1043"/>
                  </a:lnTo>
                  <a:cubicBezTo>
                    <a:pt x="687" y="1076"/>
                    <a:pt x="742" y="1093"/>
                    <a:pt x="759" y="1059"/>
                  </a:cubicBezTo>
                  <a:cubicBezTo>
                    <a:pt x="776" y="1026"/>
                    <a:pt x="793" y="987"/>
                    <a:pt x="814" y="954"/>
                  </a:cubicBezTo>
                  <a:lnTo>
                    <a:pt x="814" y="1004"/>
                  </a:lnTo>
                  <a:cubicBezTo>
                    <a:pt x="793" y="1059"/>
                    <a:pt x="865" y="1076"/>
                    <a:pt x="865" y="1026"/>
                  </a:cubicBezTo>
                  <a:cubicBezTo>
                    <a:pt x="882" y="1004"/>
                    <a:pt x="882" y="987"/>
                    <a:pt x="899" y="954"/>
                  </a:cubicBezTo>
                  <a:lnTo>
                    <a:pt x="899" y="987"/>
                  </a:lnTo>
                  <a:cubicBezTo>
                    <a:pt x="882" y="1043"/>
                    <a:pt x="954" y="1043"/>
                    <a:pt x="971" y="1004"/>
                  </a:cubicBezTo>
                  <a:cubicBezTo>
                    <a:pt x="988" y="987"/>
                    <a:pt x="988" y="971"/>
                    <a:pt x="1005" y="971"/>
                  </a:cubicBezTo>
                  <a:lnTo>
                    <a:pt x="1005" y="971"/>
                  </a:lnTo>
                  <a:cubicBezTo>
                    <a:pt x="1005" y="987"/>
                    <a:pt x="1005" y="1026"/>
                    <a:pt x="988" y="1059"/>
                  </a:cubicBezTo>
                  <a:cubicBezTo>
                    <a:pt x="988" y="1093"/>
                    <a:pt x="1060" y="1110"/>
                    <a:pt x="1060" y="1076"/>
                  </a:cubicBezTo>
                  <a:lnTo>
                    <a:pt x="1077" y="1076"/>
                  </a:lnTo>
                  <a:cubicBezTo>
                    <a:pt x="1060" y="1093"/>
                    <a:pt x="1060" y="1110"/>
                    <a:pt x="1060" y="1131"/>
                  </a:cubicBezTo>
                  <a:cubicBezTo>
                    <a:pt x="1060" y="1165"/>
                    <a:pt x="1077" y="1182"/>
                    <a:pt x="1111" y="1165"/>
                  </a:cubicBezTo>
                  <a:lnTo>
                    <a:pt x="1094" y="1182"/>
                  </a:lnTo>
                  <a:cubicBezTo>
                    <a:pt x="1077" y="1237"/>
                    <a:pt x="1149" y="1271"/>
                    <a:pt x="1183" y="1216"/>
                  </a:cubicBezTo>
                  <a:cubicBezTo>
                    <a:pt x="1183" y="1199"/>
                    <a:pt x="1200" y="1182"/>
                    <a:pt x="1200" y="1165"/>
                  </a:cubicBezTo>
                  <a:cubicBezTo>
                    <a:pt x="1200" y="1182"/>
                    <a:pt x="1200" y="1199"/>
                    <a:pt x="1183" y="1216"/>
                  </a:cubicBezTo>
                  <a:cubicBezTo>
                    <a:pt x="1183" y="1271"/>
                    <a:pt x="1255" y="1305"/>
                    <a:pt x="1272" y="1254"/>
                  </a:cubicBezTo>
                  <a:cubicBezTo>
                    <a:pt x="1272" y="1216"/>
                    <a:pt x="1289" y="1182"/>
                    <a:pt x="1306" y="1148"/>
                  </a:cubicBezTo>
                  <a:cubicBezTo>
                    <a:pt x="1289" y="1199"/>
                    <a:pt x="1289" y="1237"/>
                    <a:pt x="1272" y="1288"/>
                  </a:cubicBezTo>
                  <a:cubicBezTo>
                    <a:pt x="1255" y="1343"/>
                    <a:pt x="1322" y="1360"/>
                    <a:pt x="1344" y="1322"/>
                  </a:cubicBezTo>
                  <a:cubicBezTo>
                    <a:pt x="1361" y="1305"/>
                    <a:pt x="1361" y="1288"/>
                    <a:pt x="1361" y="1271"/>
                  </a:cubicBezTo>
                  <a:cubicBezTo>
                    <a:pt x="1378" y="1305"/>
                    <a:pt x="1428" y="1322"/>
                    <a:pt x="1450" y="1271"/>
                  </a:cubicBezTo>
                  <a:lnTo>
                    <a:pt x="1466" y="1216"/>
                  </a:lnTo>
                  <a:cubicBezTo>
                    <a:pt x="1466" y="1254"/>
                    <a:pt x="1466" y="1271"/>
                    <a:pt x="1450" y="1288"/>
                  </a:cubicBezTo>
                  <a:cubicBezTo>
                    <a:pt x="1428" y="1343"/>
                    <a:pt x="1517" y="1377"/>
                    <a:pt x="1534" y="1322"/>
                  </a:cubicBezTo>
                  <a:cubicBezTo>
                    <a:pt x="1534" y="1288"/>
                    <a:pt x="1555" y="1254"/>
                    <a:pt x="1572" y="1216"/>
                  </a:cubicBezTo>
                  <a:cubicBezTo>
                    <a:pt x="1572" y="1254"/>
                    <a:pt x="1623" y="1271"/>
                    <a:pt x="1640" y="1237"/>
                  </a:cubicBezTo>
                  <a:cubicBezTo>
                    <a:pt x="1661" y="1199"/>
                    <a:pt x="1661" y="1182"/>
                    <a:pt x="1678" y="1165"/>
                  </a:cubicBezTo>
                  <a:cubicBezTo>
                    <a:pt x="1678" y="1199"/>
                    <a:pt x="1746" y="1216"/>
                    <a:pt x="1767" y="1165"/>
                  </a:cubicBezTo>
                  <a:lnTo>
                    <a:pt x="1767" y="1131"/>
                  </a:lnTo>
                  <a:cubicBezTo>
                    <a:pt x="1784" y="1148"/>
                    <a:pt x="1818" y="1148"/>
                    <a:pt x="1835" y="1110"/>
                  </a:cubicBezTo>
                  <a:cubicBezTo>
                    <a:pt x="1852" y="1076"/>
                    <a:pt x="1873" y="1059"/>
                    <a:pt x="1890" y="1043"/>
                  </a:cubicBezTo>
                  <a:cubicBezTo>
                    <a:pt x="1907" y="1059"/>
                    <a:pt x="1941" y="1059"/>
                    <a:pt x="1941" y="1026"/>
                  </a:cubicBezTo>
                  <a:cubicBezTo>
                    <a:pt x="1958" y="1004"/>
                    <a:pt x="1958" y="987"/>
                    <a:pt x="1958" y="971"/>
                  </a:cubicBezTo>
                  <a:cubicBezTo>
                    <a:pt x="1979" y="987"/>
                    <a:pt x="2013" y="1004"/>
                    <a:pt x="2030" y="971"/>
                  </a:cubicBezTo>
                  <a:lnTo>
                    <a:pt x="2030" y="971"/>
                  </a:lnTo>
                  <a:lnTo>
                    <a:pt x="2030" y="1004"/>
                  </a:lnTo>
                  <a:cubicBezTo>
                    <a:pt x="2013" y="1043"/>
                    <a:pt x="2064" y="1059"/>
                    <a:pt x="2085" y="1026"/>
                  </a:cubicBezTo>
                  <a:cubicBezTo>
                    <a:pt x="2102" y="1004"/>
                    <a:pt x="2119" y="971"/>
                    <a:pt x="2136" y="937"/>
                  </a:cubicBezTo>
                  <a:lnTo>
                    <a:pt x="2136" y="937"/>
                  </a:lnTo>
                  <a:cubicBezTo>
                    <a:pt x="2153" y="937"/>
                    <a:pt x="2170" y="937"/>
                    <a:pt x="2170" y="920"/>
                  </a:cubicBezTo>
                  <a:lnTo>
                    <a:pt x="2170" y="971"/>
                  </a:lnTo>
                  <a:cubicBezTo>
                    <a:pt x="2170" y="1004"/>
                    <a:pt x="2225" y="1026"/>
                    <a:pt x="2242" y="987"/>
                  </a:cubicBezTo>
                  <a:lnTo>
                    <a:pt x="2242" y="971"/>
                  </a:lnTo>
                  <a:cubicBezTo>
                    <a:pt x="2259" y="987"/>
                    <a:pt x="2297" y="987"/>
                    <a:pt x="2314" y="971"/>
                  </a:cubicBezTo>
                  <a:lnTo>
                    <a:pt x="2314" y="954"/>
                  </a:lnTo>
                  <a:lnTo>
                    <a:pt x="2314" y="1004"/>
                  </a:lnTo>
                  <a:cubicBezTo>
                    <a:pt x="2297" y="1043"/>
                    <a:pt x="2364" y="1059"/>
                    <a:pt x="2381" y="1026"/>
                  </a:cubicBezTo>
                  <a:cubicBezTo>
                    <a:pt x="2381" y="1004"/>
                    <a:pt x="2381" y="987"/>
                    <a:pt x="2403" y="971"/>
                  </a:cubicBezTo>
                  <a:lnTo>
                    <a:pt x="2403" y="987"/>
                  </a:lnTo>
                  <a:cubicBezTo>
                    <a:pt x="2403" y="1026"/>
                    <a:pt x="2419" y="1026"/>
                    <a:pt x="2453" y="1026"/>
                  </a:cubicBezTo>
                  <a:lnTo>
                    <a:pt x="2436" y="1043"/>
                  </a:lnTo>
                  <a:cubicBezTo>
                    <a:pt x="2436" y="1076"/>
                    <a:pt x="2487" y="1093"/>
                    <a:pt x="2508" y="1059"/>
                  </a:cubicBezTo>
                  <a:lnTo>
                    <a:pt x="2525" y="1043"/>
                  </a:lnTo>
                  <a:cubicBezTo>
                    <a:pt x="2525" y="1059"/>
                    <a:pt x="2542" y="1076"/>
                    <a:pt x="2559" y="1076"/>
                  </a:cubicBezTo>
                  <a:lnTo>
                    <a:pt x="2559" y="1182"/>
                  </a:lnTo>
                  <a:cubicBezTo>
                    <a:pt x="2559" y="1216"/>
                    <a:pt x="2614" y="1237"/>
                    <a:pt x="2631" y="1199"/>
                  </a:cubicBezTo>
                  <a:cubicBezTo>
                    <a:pt x="2648" y="1182"/>
                    <a:pt x="2648" y="1148"/>
                    <a:pt x="2665" y="1131"/>
                  </a:cubicBezTo>
                  <a:cubicBezTo>
                    <a:pt x="2665" y="1165"/>
                    <a:pt x="2648" y="1199"/>
                    <a:pt x="2648" y="1237"/>
                  </a:cubicBezTo>
                  <a:lnTo>
                    <a:pt x="2648" y="1237"/>
                  </a:lnTo>
                  <a:lnTo>
                    <a:pt x="2648" y="1237"/>
                  </a:lnTo>
                  <a:lnTo>
                    <a:pt x="2648" y="1254"/>
                  </a:lnTo>
                  <a:cubicBezTo>
                    <a:pt x="2648" y="1288"/>
                    <a:pt x="2720" y="1288"/>
                    <a:pt x="2720" y="1254"/>
                  </a:cubicBezTo>
                  <a:lnTo>
                    <a:pt x="2720" y="1254"/>
                  </a:lnTo>
                  <a:lnTo>
                    <a:pt x="2737" y="1254"/>
                  </a:lnTo>
                  <a:cubicBezTo>
                    <a:pt x="2754" y="1271"/>
                    <a:pt x="2771" y="1271"/>
                    <a:pt x="2788" y="1254"/>
                  </a:cubicBezTo>
                  <a:cubicBezTo>
                    <a:pt x="2771" y="1271"/>
                    <a:pt x="2771" y="1305"/>
                    <a:pt x="2754" y="1322"/>
                  </a:cubicBezTo>
                  <a:cubicBezTo>
                    <a:pt x="2754" y="1360"/>
                    <a:pt x="2805" y="1377"/>
                    <a:pt x="2826" y="1343"/>
                  </a:cubicBezTo>
                  <a:cubicBezTo>
                    <a:pt x="2843" y="1305"/>
                    <a:pt x="2860" y="1271"/>
                    <a:pt x="2894" y="1237"/>
                  </a:cubicBezTo>
                  <a:lnTo>
                    <a:pt x="2894" y="1271"/>
                  </a:lnTo>
                  <a:cubicBezTo>
                    <a:pt x="2911" y="1305"/>
                    <a:pt x="2949" y="1305"/>
                    <a:pt x="2966" y="1271"/>
                  </a:cubicBezTo>
                  <a:cubicBezTo>
                    <a:pt x="2966" y="1254"/>
                    <a:pt x="2983" y="1237"/>
                    <a:pt x="2983" y="1216"/>
                  </a:cubicBezTo>
                  <a:lnTo>
                    <a:pt x="3017" y="1216"/>
                  </a:lnTo>
                  <a:cubicBezTo>
                    <a:pt x="3038" y="1182"/>
                    <a:pt x="3055" y="1165"/>
                    <a:pt x="3072" y="1148"/>
                  </a:cubicBezTo>
                  <a:cubicBezTo>
                    <a:pt x="3089" y="1165"/>
                    <a:pt x="3106" y="1165"/>
                    <a:pt x="3123" y="1148"/>
                  </a:cubicBezTo>
                  <a:cubicBezTo>
                    <a:pt x="3144" y="1131"/>
                    <a:pt x="3178" y="1110"/>
                    <a:pt x="3195" y="1076"/>
                  </a:cubicBezTo>
                  <a:cubicBezTo>
                    <a:pt x="3195" y="1093"/>
                    <a:pt x="3228" y="1093"/>
                    <a:pt x="3250" y="1076"/>
                  </a:cubicBezTo>
                  <a:cubicBezTo>
                    <a:pt x="3250" y="1059"/>
                    <a:pt x="3267" y="1043"/>
                    <a:pt x="3267" y="1026"/>
                  </a:cubicBezTo>
                  <a:cubicBezTo>
                    <a:pt x="3284" y="1043"/>
                    <a:pt x="3317" y="1043"/>
                    <a:pt x="3317" y="1026"/>
                  </a:cubicBezTo>
                  <a:cubicBezTo>
                    <a:pt x="3334" y="1004"/>
                    <a:pt x="3334" y="987"/>
                    <a:pt x="3356" y="987"/>
                  </a:cubicBezTo>
                  <a:cubicBezTo>
                    <a:pt x="3356" y="1004"/>
                    <a:pt x="3406" y="1026"/>
                    <a:pt x="3423" y="987"/>
                  </a:cubicBezTo>
                  <a:lnTo>
                    <a:pt x="3423" y="987"/>
                  </a:lnTo>
                  <a:cubicBezTo>
                    <a:pt x="3423" y="1004"/>
                    <a:pt x="3461" y="1004"/>
                    <a:pt x="3478" y="1004"/>
                  </a:cubicBezTo>
                  <a:cubicBezTo>
                    <a:pt x="3478" y="1004"/>
                    <a:pt x="3512" y="1004"/>
                    <a:pt x="3512" y="987"/>
                  </a:cubicBezTo>
                  <a:cubicBezTo>
                    <a:pt x="3529" y="954"/>
                    <a:pt x="3529" y="920"/>
                    <a:pt x="3546" y="882"/>
                  </a:cubicBezTo>
                  <a:cubicBezTo>
                    <a:pt x="3546" y="865"/>
                    <a:pt x="3529" y="848"/>
                    <a:pt x="3512" y="848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6346875" y="2697325"/>
              <a:ext cx="90025" cy="34025"/>
            </a:xfrm>
            <a:custGeom>
              <a:rect b="b" l="l" r="r" t="t"/>
              <a:pathLst>
                <a:path extrusionOk="0" h="1361" w="3601">
                  <a:moveTo>
                    <a:pt x="3545" y="687"/>
                  </a:moveTo>
                  <a:lnTo>
                    <a:pt x="3545" y="653"/>
                  </a:lnTo>
                  <a:cubicBezTo>
                    <a:pt x="3545" y="636"/>
                    <a:pt x="3528" y="636"/>
                    <a:pt x="3528" y="636"/>
                  </a:cubicBezTo>
                  <a:cubicBezTo>
                    <a:pt x="3545" y="602"/>
                    <a:pt x="3545" y="564"/>
                    <a:pt x="3562" y="547"/>
                  </a:cubicBezTo>
                  <a:cubicBezTo>
                    <a:pt x="3562" y="530"/>
                    <a:pt x="3562" y="513"/>
                    <a:pt x="3545" y="496"/>
                  </a:cubicBezTo>
                  <a:lnTo>
                    <a:pt x="3528" y="475"/>
                  </a:lnTo>
                  <a:cubicBezTo>
                    <a:pt x="3545" y="441"/>
                    <a:pt x="3545" y="407"/>
                    <a:pt x="3545" y="369"/>
                  </a:cubicBezTo>
                  <a:lnTo>
                    <a:pt x="3545" y="352"/>
                  </a:lnTo>
                  <a:lnTo>
                    <a:pt x="3545" y="352"/>
                  </a:lnTo>
                  <a:cubicBezTo>
                    <a:pt x="3562" y="335"/>
                    <a:pt x="3545" y="318"/>
                    <a:pt x="3528" y="301"/>
                  </a:cubicBezTo>
                  <a:cubicBezTo>
                    <a:pt x="3528" y="263"/>
                    <a:pt x="3545" y="229"/>
                    <a:pt x="3562" y="178"/>
                  </a:cubicBezTo>
                  <a:cubicBezTo>
                    <a:pt x="3562" y="157"/>
                    <a:pt x="3545" y="140"/>
                    <a:pt x="3528" y="140"/>
                  </a:cubicBezTo>
                  <a:cubicBezTo>
                    <a:pt x="3528" y="123"/>
                    <a:pt x="3528" y="106"/>
                    <a:pt x="3545" y="90"/>
                  </a:cubicBezTo>
                  <a:cubicBezTo>
                    <a:pt x="3562" y="51"/>
                    <a:pt x="3494" y="34"/>
                    <a:pt x="3473" y="73"/>
                  </a:cubicBezTo>
                  <a:cubicBezTo>
                    <a:pt x="3456" y="106"/>
                    <a:pt x="3439" y="140"/>
                    <a:pt x="3422" y="178"/>
                  </a:cubicBezTo>
                  <a:cubicBezTo>
                    <a:pt x="3422" y="157"/>
                    <a:pt x="3422" y="140"/>
                    <a:pt x="3439" y="123"/>
                  </a:cubicBezTo>
                  <a:cubicBezTo>
                    <a:pt x="3439" y="73"/>
                    <a:pt x="3389" y="51"/>
                    <a:pt x="3367" y="90"/>
                  </a:cubicBezTo>
                  <a:cubicBezTo>
                    <a:pt x="3350" y="106"/>
                    <a:pt x="3350" y="106"/>
                    <a:pt x="3350" y="123"/>
                  </a:cubicBezTo>
                  <a:cubicBezTo>
                    <a:pt x="3333" y="106"/>
                    <a:pt x="3317" y="106"/>
                    <a:pt x="3300" y="123"/>
                  </a:cubicBezTo>
                  <a:cubicBezTo>
                    <a:pt x="3300" y="90"/>
                    <a:pt x="3245" y="73"/>
                    <a:pt x="3228" y="106"/>
                  </a:cubicBezTo>
                  <a:cubicBezTo>
                    <a:pt x="3211" y="123"/>
                    <a:pt x="3194" y="157"/>
                    <a:pt x="3194" y="178"/>
                  </a:cubicBezTo>
                  <a:cubicBezTo>
                    <a:pt x="3177" y="157"/>
                    <a:pt x="3139" y="157"/>
                    <a:pt x="3139" y="195"/>
                  </a:cubicBezTo>
                  <a:cubicBezTo>
                    <a:pt x="3105" y="229"/>
                    <a:pt x="3088" y="284"/>
                    <a:pt x="3050" y="335"/>
                  </a:cubicBezTo>
                  <a:cubicBezTo>
                    <a:pt x="3071" y="301"/>
                    <a:pt x="2999" y="284"/>
                    <a:pt x="2982" y="318"/>
                  </a:cubicBezTo>
                  <a:lnTo>
                    <a:pt x="2982" y="318"/>
                  </a:lnTo>
                  <a:cubicBezTo>
                    <a:pt x="2982" y="301"/>
                    <a:pt x="2944" y="284"/>
                    <a:pt x="2927" y="318"/>
                  </a:cubicBezTo>
                  <a:cubicBezTo>
                    <a:pt x="2910" y="335"/>
                    <a:pt x="2893" y="369"/>
                    <a:pt x="2876" y="407"/>
                  </a:cubicBezTo>
                  <a:cubicBezTo>
                    <a:pt x="2876" y="369"/>
                    <a:pt x="2859" y="369"/>
                    <a:pt x="2821" y="369"/>
                  </a:cubicBezTo>
                  <a:cubicBezTo>
                    <a:pt x="2821" y="352"/>
                    <a:pt x="2787" y="318"/>
                    <a:pt x="2770" y="352"/>
                  </a:cubicBezTo>
                  <a:cubicBezTo>
                    <a:pt x="2732" y="390"/>
                    <a:pt x="2715" y="424"/>
                    <a:pt x="2698" y="441"/>
                  </a:cubicBezTo>
                  <a:lnTo>
                    <a:pt x="2698" y="424"/>
                  </a:lnTo>
                  <a:cubicBezTo>
                    <a:pt x="2715" y="390"/>
                    <a:pt x="2681" y="369"/>
                    <a:pt x="2647" y="390"/>
                  </a:cubicBezTo>
                  <a:lnTo>
                    <a:pt x="2647" y="369"/>
                  </a:lnTo>
                  <a:lnTo>
                    <a:pt x="2647" y="352"/>
                  </a:lnTo>
                  <a:cubicBezTo>
                    <a:pt x="2647" y="318"/>
                    <a:pt x="2626" y="301"/>
                    <a:pt x="2609" y="318"/>
                  </a:cubicBezTo>
                  <a:cubicBezTo>
                    <a:pt x="2609" y="284"/>
                    <a:pt x="2592" y="284"/>
                    <a:pt x="2575" y="263"/>
                  </a:cubicBezTo>
                  <a:cubicBezTo>
                    <a:pt x="2558" y="246"/>
                    <a:pt x="2541" y="246"/>
                    <a:pt x="2520" y="263"/>
                  </a:cubicBezTo>
                  <a:cubicBezTo>
                    <a:pt x="2520" y="284"/>
                    <a:pt x="2503" y="301"/>
                    <a:pt x="2503" y="318"/>
                  </a:cubicBezTo>
                  <a:lnTo>
                    <a:pt x="2503" y="318"/>
                  </a:lnTo>
                  <a:cubicBezTo>
                    <a:pt x="2503" y="284"/>
                    <a:pt x="2486" y="263"/>
                    <a:pt x="2469" y="263"/>
                  </a:cubicBezTo>
                  <a:cubicBezTo>
                    <a:pt x="2469" y="246"/>
                    <a:pt x="2486" y="229"/>
                    <a:pt x="2486" y="212"/>
                  </a:cubicBezTo>
                  <a:cubicBezTo>
                    <a:pt x="2503" y="178"/>
                    <a:pt x="2469" y="157"/>
                    <a:pt x="2452" y="157"/>
                  </a:cubicBezTo>
                  <a:cubicBezTo>
                    <a:pt x="2436" y="140"/>
                    <a:pt x="2397" y="140"/>
                    <a:pt x="2397" y="178"/>
                  </a:cubicBezTo>
                  <a:cubicBezTo>
                    <a:pt x="2380" y="178"/>
                    <a:pt x="2380" y="195"/>
                    <a:pt x="2364" y="212"/>
                  </a:cubicBezTo>
                  <a:cubicBezTo>
                    <a:pt x="2364" y="195"/>
                    <a:pt x="2380" y="195"/>
                    <a:pt x="2380" y="178"/>
                  </a:cubicBezTo>
                  <a:lnTo>
                    <a:pt x="2380" y="178"/>
                  </a:lnTo>
                  <a:lnTo>
                    <a:pt x="2380" y="157"/>
                  </a:lnTo>
                  <a:cubicBezTo>
                    <a:pt x="2397" y="140"/>
                    <a:pt x="2364" y="123"/>
                    <a:pt x="2347" y="123"/>
                  </a:cubicBezTo>
                  <a:cubicBezTo>
                    <a:pt x="2347" y="106"/>
                    <a:pt x="2330" y="90"/>
                    <a:pt x="2308" y="90"/>
                  </a:cubicBezTo>
                  <a:lnTo>
                    <a:pt x="2308" y="73"/>
                  </a:lnTo>
                  <a:cubicBezTo>
                    <a:pt x="2330" y="34"/>
                    <a:pt x="2275" y="1"/>
                    <a:pt x="2258" y="34"/>
                  </a:cubicBezTo>
                  <a:cubicBezTo>
                    <a:pt x="2241" y="51"/>
                    <a:pt x="2241" y="73"/>
                    <a:pt x="2224" y="90"/>
                  </a:cubicBezTo>
                  <a:cubicBezTo>
                    <a:pt x="2224" y="51"/>
                    <a:pt x="2169" y="51"/>
                    <a:pt x="2152" y="73"/>
                  </a:cubicBezTo>
                  <a:cubicBezTo>
                    <a:pt x="2152" y="106"/>
                    <a:pt x="2135" y="123"/>
                    <a:pt x="2118" y="140"/>
                  </a:cubicBezTo>
                  <a:cubicBezTo>
                    <a:pt x="2118" y="123"/>
                    <a:pt x="2135" y="123"/>
                    <a:pt x="2135" y="123"/>
                  </a:cubicBezTo>
                  <a:cubicBezTo>
                    <a:pt x="2135" y="73"/>
                    <a:pt x="2080" y="51"/>
                    <a:pt x="2063" y="90"/>
                  </a:cubicBezTo>
                  <a:cubicBezTo>
                    <a:pt x="2046" y="123"/>
                    <a:pt x="2029" y="178"/>
                    <a:pt x="1991" y="212"/>
                  </a:cubicBezTo>
                  <a:lnTo>
                    <a:pt x="1991" y="212"/>
                  </a:lnTo>
                  <a:lnTo>
                    <a:pt x="1991" y="212"/>
                  </a:lnTo>
                  <a:cubicBezTo>
                    <a:pt x="2029" y="178"/>
                    <a:pt x="1957" y="140"/>
                    <a:pt x="1923" y="178"/>
                  </a:cubicBezTo>
                  <a:cubicBezTo>
                    <a:pt x="1923" y="195"/>
                    <a:pt x="1923" y="212"/>
                    <a:pt x="1906" y="229"/>
                  </a:cubicBezTo>
                  <a:cubicBezTo>
                    <a:pt x="1885" y="212"/>
                    <a:pt x="1868" y="212"/>
                    <a:pt x="1851" y="246"/>
                  </a:cubicBezTo>
                  <a:cubicBezTo>
                    <a:pt x="1851" y="246"/>
                    <a:pt x="1851" y="263"/>
                    <a:pt x="1834" y="263"/>
                  </a:cubicBezTo>
                  <a:cubicBezTo>
                    <a:pt x="1834" y="246"/>
                    <a:pt x="1800" y="229"/>
                    <a:pt x="1779" y="246"/>
                  </a:cubicBezTo>
                  <a:cubicBezTo>
                    <a:pt x="1762" y="263"/>
                    <a:pt x="1762" y="284"/>
                    <a:pt x="1745" y="301"/>
                  </a:cubicBezTo>
                  <a:cubicBezTo>
                    <a:pt x="1728" y="301"/>
                    <a:pt x="1728" y="301"/>
                    <a:pt x="1711" y="318"/>
                  </a:cubicBezTo>
                  <a:lnTo>
                    <a:pt x="1711" y="318"/>
                  </a:lnTo>
                  <a:cubicBezTo>
                    <a:pt x="1711" y="284"/>
                    <a:pt x="1656" y="263"/>
                    <a:pt x="1639" y="301"/>
                  </a:cubicBezTo>
                  <a:cubicBezTo>
                    <a:pt x="1605" y="352"/>
                    <a:pt x="1567" y="424"/>
                    <a:pt x="1533" y="475"/>
                  </a:cubicBezTo>
                  <a:cubicBezTo>
                    <a:pt x="1533" y="458"/>
                    <a:pt x="1533" y="458"/>
                    <a:pt x="1550" y="441"/>
                  </a:cubicBezTo>
                  <a:cubicBezTo>
                    <a:pt x="1567" y="407"/>
                    <a:pt x="1499" y="369"/>
                    <a:pt x="1461" y="407"/>
                  </a:cubicBezTo>
                  <a:cubicBezTo>
                    <a:pt x="1427" y="475"/>
                    <a:pt x="1377" y="547"/>
                    <a:pt x="1322" y="619"/>
                  </a:cubicBezTo>
                  <a:cubicBezTo>
                    <a:pt x="1339" y="564"/>
                    <a:pt x="1377" y="530"/>
                    <a:pt x="1394" y="475"/>
                  </a:cubicBezTo>
                  <a:cubicBezTo>
                    <a:pt x="1411" y="441"/>
                    <a:pt x="1355" y="407"/>
                    <a:pt x="1322" y="441"/>
                  </a:cubicBezTo>
                  <a:lnTo>
                    <a:pt x="1322" y="441"/>
                  </a:lnTo>
                  <a:lnTo>
                    <a:pt x="1305" y="441"/>
                  </a:lnTo>
                  <a:cubicBezTo>
                    <a:pt x="1305" y="424"/>
                    <a:pt x="1305" y="424"/>
                    <a:pt x="1322" y="407"/>
                  </a:cubicBezTo>
                  <a:cubicBezTo>
                    <a:pt x="1339" y="369"/>
                    <a:pt x="1271" y="335"/>
                    <a:pt x="1250" y="369"/>
                  </a:cubicBezTo>
                  <a:cubicBezTo>
                    <a:pt x="1199" y="424"/>
                    <a:pt x="1165" y="496"/>
                    <a:pt x="1110" y="564"/>
                  </a:cubicBezTo>
                  <a:cubicBezTo>
                    <a:pt x="1127" y="547"/>
                    <a:pt x="1127" y="513"/>
                    <a:pt x="1144" y="496"/>
                  </a:cubicBezTo>
                  <a:cubicBezTo>
                    <a:pt x="1165" y="458"/>
                    <a:pt x="1182" y="407"/>
                    <a:pt x="1216" y="369"/>
                  </a:cubicBezTo>
                  <a:cubicBezTo>
                    <a:pt x="1233" y="335"/>
                    <a:pt x="1182" y="284"/>
                    <a:pt x="1144" y="318"/>
                  </a:cubicBezTo>
                  <a:cubicBezTo>
                    <a:pt x="1127" y="352"/>
                    <a:pt x="1110" y="369"/>
                    <a:pt x="1093" y="407"/>
                  </a:cubicBezTo>
                  <a:cubicBezTo>
                    <a:pt x="1110" y="369"/>
                    <a:pt x="1127" y="335"/>
                    <a:pt x="1165" y="301"/>
                  </a:cubicBezTo>
                  <a:cubicBezTo>
                    <a:pt x="1182" y="263"/>
                    <a:pt x="1110" y="212"/>
                    <a:pt x="1093" y="246"/>
                  </a:cubicBezTo>
                  <a:cubicBezTo>
                    <a:pt x="1076" y="284"/>
                    <a:pt x="1038" y="318"/>
                    <a:pt x="1021" y="352"/>
                  </a:cubicBezTo>
                  <a:lnTo>
                    <a:pt x="1004" y="335"/>
                  </a:lnTo>
                  <a:cubicBezTo>
                    <a:pt x="1021" y="318"/>
                    <a:pt x="1038" y="301"/>
                    <a:pt x="1038" y="284"/>
                  </a:cubicBezTo>
                  <a:cubicBezTo>
                    <a:pt x="1059" y="263"/>
                    <a:pt x="1059" y="246"/>
                    <a:pt x="1038" y="229"/>
                  </a:cubicBezTo>
                  <a:lnTo>
                    <a:pt x="1059" y="229"/>
                  </a:lnTo>
                  <a:cubicBezTo>
                    <a:pt x="1059" y="195"/>
                    <a:pt x="1038" y="178"/>
                    <a:pt x="1021" y="178"/>
                  </a:cubicBezTo>
                  <a:lnTo>
                    <a:pt x="1021" y="157"/>
                  </a:lnTo>
                  <a:cubicBezTo>
                    <a:pt x="1021" y="157"/>
                    <a:pt x="1004" y="140"/>
                    <a:pt x="987" y="140"/>
                  </a:cubicBezTo>
                  <a:lnTo>
                    <a:pt x="987" y="140"/>
                  </a:lnTo>
                  <a:cubicBezTo>
                    <a:pt x="1021" y="106"/>
                    <a:pt x="970" y="73"/>
                    <a:pt x="932" y="106"/>
                  </a:cubicBezTo>
                  <a:lnTo>
                    <a:pt x="932" y="106"/>
                  </a:lnTo>
                  <a:lnTo>
                    <a:pt x="932" y="106"/>
                  </a:lnTo>
                  <a:lnTo>
                    <a:pt x="932" y="106"/>
                  </a:lnTo>
                  <a:cubicBezTo>
                    <a:pt x="915" y="123"/>
                    <a:pt x="915" y="140"/>
                    <a:pt x="898" y="157"/>
                  </a:cubicBezTo>
                  <a:cubicBezTo>
                    <a:pt x="898" y="140"/>
                    <a:pt x="881" y="123"/>
                    <a:pt x="864" y="123"/>
                  </a:cubicBezTo>
                  <a:cubicBezTo>
                    <a:pt x="847" y="106"/>
                    <a:pt x="809" y="90"/>
                    <a:pt x="792" y="123"/>
                  </a:cubicBezTo>
                  <a:cubicBezTo>
                    <a:pt x="775" y="140"/>
                    <a:pt x="758" y="178"/>
                    <a:pt x="720" y="195"/>
                  </a:cubicBezTo>
                  <a:cubicBezTo>
                    <a:pt x="703" y="229"/>
                    <a:pt x="669" y="246"/>
                    <a:pt x="652" y="284"/>
                  </a:cubicBezTo>
                  <a:cubicBezTo>
                    <a:pt x="669" y="246"/>
                    <a:pt x="703" y="212"/>
                    <a:pt x="720" y="178"/>
                  </a:cubicBezTo>
                  <a:cubicBezTo>
                    <a:pt x="758" y="140"/>
                    <a:pt x="686" y="106"/>
                    <a:pt x="669" y="140"/>
                  </a:cubicBezTo>
                  <a:cubicBezTo>
                    <a:pt x="652" y="157"/>
                    <a:pt x="635" y="195"/>
                    <a:pt x="614" y="212"/>
                  </a:cubicBezTo>
                  <a:cubicBezTo>
                    <a:pt x="597" y="212"/>
                    <a:pt x="597" y="195"/>
                    <a:pt x="580" y="195"/>
                  </a:cubicBezTo>
                  <a:cubicBezTo>
                    <a:pt x="580" y="157"/>
                    <a:pt x="546" y="140"/>
                    <a:pt x="530" y="178"/>
                  </a:cubicBezTo>
                  <a:cubicBezTo>
                    <a:pt x="491" y="212"/>
                    <a:pt x="474" y="246"/>
                    <a:pt x="441" y="301"/>
                  </a:cubicBezTo>
                  <a:cubicBezTo>
                    <a:pt x="424" y="284"/>
                    <a:pt x="402" y="284"/>
                    <a:pt x="402" y="284"/>
                  </a:cubicBezTo>
                  <a:cubicBezTo>
                    <a:pt x="402" y="263"/>
                    <a:pt x="369" y="229"/>
                    <a:pt x="352" y="263"/>
                  </a:cubicBezTo>
                  <a:cubicBezTo>
                    <a:pt x="335" y="263"/>
                    <a:pt x="280" y="318"/>
                    <a:pt x="229" y="369"/>
                  </a:cubicBezTo>
                  <a:cubicBezTo>
                    <a:pt x="246" y="352"/>
                    <a:pt x="263" y="318"/>
                    <a:pt x="263" y="318"/>
                  </a:cubicBezTo>
                  <a:cubicBezTo>
                    <a:pt x="280" y="284"/>
                    <a:pt x="246" y="263"/>
                    <a:pt x="212" y="284"/>
                  </a:cubicBezTo>
                  <a:cubicBezTo>
                    <a:pt x="191" y="318"/>
                    <a:pt x="157" y="352"/>
                    <a:pt x="157" y="369"/>
                  </a:cubicBezTo>
                  <a:cubicBezTo>
                    <a:pt x="157" y="352"/>
                    <a:pt x="174" y="318"/>
                    <a:pt x="191" y="263"/>
                  </a:cubicBezTo>
                  <a:cubicBezTo>
                    <a:pt x="212" y="229"/>
                    <a:pt x="174" y="212"/>
                    <a:pt x="157" y="246"/>
                  </a:cubicBezTo>
                  <a:cubicBezTo>
                    <a:pt x="123" y="284"/>
                    <a:pt x="106" y="318"/>
                    <a:pt x="68" y="352"/>
                  </a:cubicBezTo>
                  <a:cubicBezTo>
                    <a:pt x="68" y="390"/>
                    <a:pt x="106" y="407"/>
                    <a:pt x="123" y="390"/>
                  </a:cubicBezTo>
                  <a:cubicBezTo>
                    <a:pt x="123" y="369"/>
                    <a:pt x="140" y="352"/>
                    <a:pt x="140" y="352"/>
                  </a:cubicBezTo>
                  <a:cubicBezTo>
                    <a:pt x="123" y="369"/>
                    <a:pt x="68" y="458"/>
                    <a:pt x="51" y="496"/>
                  </a:cubicBezTo>
                  <a:cubicBezTo>
                    <a:pt x="34" y="530"/>
                    <a:pt x="51" y="547"/>
                    <a:pt x="85" y="530"/>
                  </a:cubicBezTo>
                  <a:cubicBezTo>
                    <a:pt x="51" y="581"/>
                    <a:pt x="34" y="619"/>
                    <a:pt x="17" y="653"/>
                  </a:cubicBezTo>
                  <a:cubicBezTo>
                    <a:pt x="0" y="687"/>
                    <a:pt x="51" y="708"/>
                    <a:pt x="68" y="687"/>
                  </a:cubicBezTo>
                  <a:cubicBezTo>
                    <a:pt x="85" y="670"/>
                    <a:pt x="85" y="653"/>
                    <a:pt x="106" y="636"/>
                  </a:cubicBezTo>
                  <a:cubicBezTo>
                    <a:pt x="85" y="708"/>
                    <a:pt x="51" y="776"/>
                    <a:pt x="34" y="831"/>
                  </a:cubicBezTo>
                  <a:cubicBezTo>
                    <a:pt x="17" y="848"/>
                    <a:pt x="51" y="882"/>
                    <a:pt x="85" y="848"/>
                  </a:cubicBezTo>
                  <a:cubicBezTo>
                    <a:pt x="106" y="831"/>
                    <a:pt x="106" y="814"/>
                    <a:pt x="123" y="793"/>
                  </a:cubicBezTo>
                  <a:cubicBezTo>
                    <a:pt x="106" y="848"/>
                    <a:pt x="106" y="899"/>
                    <a:pt x="85" y="954"/>
                  </a:cubicBezTo>
                  <a:cubicBezTo>
                    <a:pt x="85" y="987"/>
                    <a:pt x="123" y="987"/>
                    <a:pt x="140" y="987"/>
                  </a:cubicBezTo>
                  <a:cubicBezTo>
                    <a:pt x="157" y="1004"/>
                    <a:pt x="174" y="1004"/>
                    <a:pt x="191" y="987"/>
                  </a:cubicBezTo>
                  <a:lnTo>
                    <a:pt x="174" y="1004"/>
                  </a:lnTo>
                  <a:lnTo>
                    <a:pt x="174" y="1004"/>
                  </a:lnTo>
                  <a:lnTo>
                    <a:pt x="174" y="1004"/>
                  </a:lnTo>
                  <a:lnTo>
                    <a:pt x="174" y="1004"/>
                  </a:lnTo>
                  <a:cubicBezTo>
                    <a:pt x="174" y="1026"/>
                    <a:pt x="174" y="1043"/>
                    <a:pt x="191" y="1043"/>
                  </a:cubicBezTo>
                  <a:lnTo>
                    <a:pt x="174" y="1059"/>
                  </a:lnTo>
                  <a:cubicBezTo>
                    <a:pt x="174" y="1059"/>
                    <a:pt x="191" y="1076"/>
                    <a:pt x="212" y="1059"/>
                  </a:cubicBezTo>
                  <a:lnTo>
                    <a:pt x="212" y="1059"/>
                  </a:lnTo>
                  <a:lnTo>
                    <a:pt x="212" y="1059"/>
                  </a:lnTo>
                  <a:lnTo>
                    <a:pt x="229" y="1043"/>
                  </a:lnTo>
                  <a:cubicBezTo>
                    <a:pt x="246" y="1076"/>
                    <a:pt x="280" y="1076"/>
                    <a:pt x="297" y="1059"/>
                  </a:cubicBezTo>
                  <a:cubicBezTo>
                    <a:pt x="318" y="1076"/>
                    <a:pt x="335" y="1076"/>
                    <a:pt x="352" y="1059"/>
                  </a:cubicBezTo>
                  <a:cubicBezTo>
                    <a:pt x="386" y="1004"/>
                    <a:pt x="402" y="954"/>
                    <a:pt x="441" y="920"/>
                  </a:cubicBezTo>
                  <a:cubicBezTo>
                    <a:pt x="402" y="971"/>
                    <a:pt x="386" y="1026"/>
                    <a:pt x="352" y="1076"/>
                  </a:cubicBezTo>
                  <a:cubicBezTo>
                    <a:pt x="335" y="1093"/>
                    <a:pt x="369" y="1131"/>
                    <a:pt x="386" y="1131"/>
                  </a:cubicBezTo>
                  <a:lnTo>
                    <a:pt x="386" y="1131"/>
                  </a:lnTo>
                  <a:cubicBezTo>
                    <a:pt x="369" y="1148"/>
                    <a:pt x="402" y="1148"/>
                    <a:pt x="402" y="1148"/>
                  </a:cubicBezTo>
                  <a:cubicBezTo>
                    <a:pt x="441" y="1131"/>
                    <a:pt x="458" y="1131"/>
                    <a:pt x="458" y="1110"/>
                  </a:cubicBezTo>
                  <a:lnTo>
                    <a:pt x="458" y="1093"/>
                  </a:lnTo>
                  <a:lnTo>
                    <a:pt x="441" y="1110"/>
                  </a:lnTo>
                  <a:cubicBezTo>
                    <a:pt x="491" y="1043"/>
                    <a:pt x="530" y="987"/>
                    <a:pt x="563" y="937"/>
                  </a:cubicBezTo>
                  <a:cubicBezTo>
                    <a:pt x="546" y="987"/>
                    <a:pt x="508" y="1043"/>
                    <a:pt x="491" y="1093"/>
                  </a:cubicBezTo>
                  <a:cubicBezTo>
                    <a:pt x="474" y="1131"/>
                    <a:pt x="530" y="1165"/>
                    <a:pt x="546" y="1131"/>
                  </a:cubicBezTo>
                  <a:lnTo>
                    <a:pt x="563" y="1131"/>
                  </a:lnTo>
                  <a:cubicBezTo>
                    <a:pt x="546" y="1148"/>
                    <a:pt x="546" y="1148"/>
                    <a:pt x="546" y="1165"/>
                  </a:cubicBezTo>
                  <a:cubicBezTo>
                    <a:pt x="530" y="1199"/>
                    <a:pt x="563" y="1199"/>
                    <a:pt x="563" y="1182"/>
                  </a:cubicBezTo>
                  <a:lnTo>
                    <a:pt x="580" y="1182"/>
                  </a:lnTo>
                  <a:cubicBezTo>
                    <a:pt x="580" y="1165"/>
                    <a:pt x="597" y="1148"/>
                    <a:pt x="597" y="1131"/>
                  </a:cubicBezTo>
                  <a:lnTo>
                    <a:pt x="614" y="1131"/>
                  </a:lnTo>
                  <a:cubicBezTo>
                    <a:pt x="597" y="1182"/>
                    <a:pt x="669" y="1216"/>
                    <a:pt x="686" y="1165"/>
                  </a:cubicBezTo>
                  <a:cubicBezTo>
                    <a:pt x="720" y="1110"/>
                    <a:pt x="758" y="1043"/>
                    <a:pt x="809" y="971"/>
                  </a:cubicBezTo>
                  <a:cubicBezTo>
                    <a:pt x="775" y="1043"/>
                    <a:pt x="741" y="1093"/>
                    <a:pt x="720" y="1165"/>
                  </a:cubicBezTo>
                  <a:cubicBezTo>
                    <a:pt x="703" y="1216"/>
                    <a:pt x="758" y="1237"/>
                    <a:pt x="792" y="1216"/>
                  </a:cubicBezTo>
                  <a:lnTo>
                    <a:pt x="792" y="1237"/>
                  </a:lnTo>
                  <a:cubicBezTo>
                    <a:pt x="775" y="1254"/>
                    <a:pt x="809" y="1254"/>
                    <a:pt x="809" y="1237"/>
                  </a:cubicBezTo>
                  <a:lnTo>
                    <a:pt x="809" y="1237"/>
                  </a:lnTo>
                  <a:lnTo>
                    <a:pt x="809" y="1237"/>
                  </a:lnTo>
                  <a:lnTo>
                    <a:pt x="809" y="1237"/>
                  </a:lnTo>
                  <a:lnTo>
                    <a:pt x="809" y="1237"/>
                  </a:lnTo>
                  <a:cubicBezTo>
                    <a:pt x="826" y="1216"/>
                    <a:pt x="847" y="1199"/>
                    <a:pt x="847" y="1182"/>
                  </a:cubicBezTo>
                  <a:lnTo>
                    <a:pt x="864" y="1182"/>
                  </a:lnTo>
                  <a:cubicBezTo>
                    <a:pt x="864" y="1199"/>
                    <a:pt x="881" y="1182"/>
                    <a:pt x="881" y="1182"/>
                  </a:cubicBezTo>
                  <a:cubicBezTo>
                    <a:pt x="881" y="1148"/>
                    <a:pt x="898" y="1110"/>
                    <a:pt x="915" y="1093"/>
                  </a:cubicBezTo>
                  <a:lnTo>
                    <a:pt x="915" y="1059"/>
                  </a:lnTo>
                  <a:cubicBezTo>
                    <a:pt x="898" y="1110"/>
                    <a:pt x="898" y="1148"/>
                    <a:pt x="881" y="1199"/>
                  </a:cubicBezTo>
                  <a:cubicBezTo>
                    <a:pt x="864" y="1237"/>
                    <a:pt x="898" y="1254"/>
                    <a:pt x="915" y="1254"/>
                  </a:cubicBezTo>
                  <a:cubicBezTo>
                    <a:pt x="932" y="1288"/>
                    <a:pt x="970" y="1305"/>
                    <a:pt x="987" y="1271"/>
                  </a:cubicBezTo>
                  <a:lnTo>
                    <a:pt x="987" y="1254"/>
                  </a:lnTo>
                  <a:cubicBezTo>
                    <a:pt x="1004" y="1271"/>
                    <a:pt x="1021" y="1288"/>
                    <a:pt x="1059" y="1271"/>
                  </a:cubicBezTo>
                  <a:cubicBezTo>
                    <a:pt x="1038" y="1305"/>
                    <a:pt x="1110" y="1343"/>
                    <a:pt x="1127" y="1305"/>
                  </a:cubicBezTo>
                  <a:cubicBezTo>
                    <a:pt x="1127" y="1271"/>
                    <a:pt x="1144" y="1254"/>
                    <a:pt x="1144" y="1216"/>
                  </a:cubicBezTo>
                  <a:cubicBezTo>
                    <a:pt x="1165" y="1254"/>
                    <a:pt x="1216" y="1271"/>
                    <a:pt x="1233" y="1237"/>
                  </a:cubicBezTo>
                  <a:cubicBezTo>
                    <a:pt x="1233" y="1216"/>
                    <a:pt x="1233" y="1216"/>
                    <a:pt x="1250" y="1199"/>
                  </a:cubicBezTo>
                  <a:lnTo>
                    <a:pt x="1250" y="1199"/>
                  </a:lnTo>
                  <a:cubicBezTo>
                    <a:pt x="1233" y="1216"/>
                    <a:pt x="1233" y="1237"/>
                    <a:pt x="1216" y="1254"/>
                  </a:cubicBezTo>
                  <a:cubicBezTo>
                    <a:pt x="1199" y="1305"/>
                    <a:pt x="1271" y="1343"/>
                    <a:pt x="1288" y="1305"/>
                  </a:cubicBezTo>
                  <a:lnTo>
                    <a:pt x="1288" y="1305"/>
                  </a:lnTo>
                  <a:cubicBezTo>
                    <a:pt x="1288" y="1305"/>
                    <a:pt x="1322" y="1322"/>
                    <a:pt x="1322" y="1305"/>
                  </a:cubicBezTo>
                  <a:cubicBezTo>
                    <a:pt x="1322" y="1288"/>
                    <a:pt x="1339" y="1271"/>
                    <a:pt x="1339" y="1254"/>
                  </a:cubicBezTo>
                  <a:cubicBezTo>
                    <a:pt x="1355" y="1237"/>
                    <a:pt x="1355" y="1237"/>
                    <a:pt x="1377" y="1216"/>
                  </a:cubicBezTo>
                  <a:lnTo>
                    <a:pt x="1355" y="1216"/>
                  </a:lnTo>
                  <a:cubicBezTo>
                    <a:pt x="1377" y="1182"/>
                    <a:pt x="1394" y="1165"/>
                    <a:pt x="1411" y="1131"/>
                  </a:cubicBezTo>
                  <a:lnTo>
                    <a:pt x="1411" y="1131"/>
                  </a:lnTo>
                  <a:cubicBezTo>
                    <a:pt x="1411" y="1165"/>
                    <a:pt x="1394" y="1199"/>
                    <a:pt x="1377" y="1237"/>
                  </a:cubicBezTo>
                  <a:cubicBezTo>
                    <a:pt x="1377" y="1271"/>
                    <a:pt x="1427" y="1288"/>
                    <a:pt x="1461" y="1254"/>
                  </a:cubicBezTo>
                  <a:cubicBezTo>
                    <a:pt x="1461" y="1237"/>
                    <a:pt x="1483" y="1216"/>
                    <a:pt x="1499" y="1199"/>
                  </a:cubicBezTo>
                  <a:cubicBezTo>
                    <a:pt x="1483" y="1216"/>
                    <a:pt x="1483" y="1237"/>
                    <a:pt x="1483" y="1271"/>
                  </a:cubicBezTo>
                  <a:cubicBezTo>
                    <a:pt x="1483" y="1305"/>
                    <a:pt x="1533" y="1305"/>
                    <a:pt x="1550" y="1288"/>
                  </a:cubicBezTo>
                  <a:lnTo>
                    <a:pt x="1622" y="1148"/>
                  </a:lnTo>
                  <a:cubicBezTo>
                    <a:pt x="1605" y="1199"/>
                    <a:pt x="1588" y="1254"/>
                    <a:pt x="1567" y="1305"/>
                  </a:cubicBezTo>
                  <a:cubicBezTo>
                    <a:pt x="1567" y="1343"/>
                    <a:pt x="1605" y="1360"/>
                    <a:pt x="1622" y="1360"/>
                  </a:cubicBezTo>
                  <a:cubicBezTo>
                    <a:pt x="1656" y="1343"/>
                    <a:pt x="1673" y="1322"/>
                    <a:pt x="1694" y="1305"/>
                  </a:cubicBezTo>
                  <a:cubicBezTo>
                    <a:pt x="1711" y="1322"/>
                    <a:pt x="1745" y="1343"/>
                    <a:pt x="1762" y="1305"/>
                  </a:cubicBezTo>
                  <a:cubicBezTo>
                    <a:pt x="1762" y="1288"/>
                    <a:pt x="1779" y="1271"/>
                    <a:pt x="1800" y="1254"/>
                  </a:cubicBezTo>
                  <a:cubicBezTo>
                    <a:pt x="1779" y="1271"/>
                    <a:pt x="1779" y="1288"/>
                    <a:pt x="1779" y="1305"/>
                  </a:cubicBezTo>
                  <a:cubicBezTo>
                    <a:pt x="1762" y="1343"/>
                    <a:pt x="1834" y="1360"/>
                    <a:pt x="1851" y="1322"/>
                  </a:cubicBezTo>
                  <a:cubicBezTo>
                    <a:pt x="1868" y="1288"/>
                    <a:pt x="1885" y="1254"/>
                    <a:pt x="1906" y="1199"/>
                  </a:cubicBezTo>
                  <a:cubicBezTo>
                    <a:pt x="1906" y="1237"/>
                    <a:pt x="1885" y="1254"/>
                    <a:pt x="1885" y="1271"/>
                  </a:cubicBezTo>
                  <a:cubicBezTo>
                    <a:pt x="1868" y="1305"/>
                    <a:pt x="1923" y="1343"/>
                    <a:pt x="1957" y="1305"/>
                  </a:cubicBezTo>
                  <a:cubicBezTo>
                    <a:pt x="1974" y="1271"/>
                    <a:pt x="1991" y="1254"/>
                    <a:pt x="2012" y="1216"/>
                  </a:cubicBezTo>
                  <a:cubicBezTo>
                    <a:pt x="2012" y="1237"/>
                    <a:pt x="2012" y="1237"/>
                    <a:pt x="1991" y="1254"/>
                  </a:cubicBezTo>
                  <a:lnTo>
                    <a:pt x="2012" y="1271"/>
                  </a:lnTo>
                  <a:cubicBezTo>
                    <a:pt x="2012" y="1254"/>
                    <a:pt x="2012" y="1237"/>
                    <a:pt x="2029" y="1237"/>
                  </a:cubicBezTo>
                  <a:lnTo>
                    <a:pt x="2029" y="1254"/>
                  </a:lnTo>
                  <a:cubicBezTo>
                    <a:pt x="2029" y="1271"/>
                    <a:pt x="2029" y="1271"/>
                    <a:pt x="2046" y="1271"/>
                  </a:cubicBezTo>
                  <a:lnTo>
                    <a:pt x="2063" y="1271"/>
                  </a:lnTo>
                  <a:cubicBezTo>
                    <a:pt x="2063" y="1305"/>
                    <a:pt x="2118" y="1305"/>
                    <a:pt x="2135" y="1288"/>
                  </a:cubicBezTo>
                  <a:lnTo>
                    <a:pt x="2135" y="1271"/>
                  </a:lnTo>
                  <a:cubicBezTo>
                    <a:pt x="2152" y="1288"/>
                    <a:pt x="2186" y="1288"/>
                    <a:pt x="2203" y="1254"/>
                  </a:cubicBezTo>
                  <a:lnTo>
                    <a:pt x="2203" y="1237"/>
                  </a:lnTo>
                  <a:cubicBezTo>
                    <a:pt x="2224" y="1254"/>
                    <a:pt x="2258" y="1254"/>
                    <a:pt x="2275" y="1237"/>
                  </a:cubicBezTo>
                  <a:lnTo>
                    <a:pt x="2275" y="1216"/>
                  </a:lnTo>
                  <a:cubicBezTo>
                    <a:pt x="2275" y="1254"/>
                    <a:pt x="2308" y="1288"/>
                    <a:pt x="2347" y="1254"/>
                  </a:cubicBezTo>
                  <a:cubicBezTo>
                    <a:pt x="2364" y="1237"/>
                    <a:pt x="2380" y="1216"/>
                    <a:pt x="2397" y="1182"/>
                  </a:cubicBezTo>
                  <a:lnTo>
                    <a:pt x="2397" y="1182"/>
                  </a:lnTo>
                  <a:cubicBezTo>
                    <a:pt x="2397" y="1199"/>
                    <a:pt x="2380" y="1216"/>
                    <a:pt x="2380" y="1237"/>
                  </a:cubicBezTo>
                  <a:cubicBezTo>
                    <a:pt x="2380" y="1271"/>
                    <a:pt x="2436" y="1288"/>
                    <a:pt x="2452" y="1271"/>
                  </a:cubicBezTo>
                  <a:lnTo>
                    <a:pt x="2486" y="1237"/>
                  </a:lnTo>
                  <a:lnTo>
                    <a:pt x="2486" y="1237"/>
                  </a:lnTo>
                  <a:lnTo>
                    <a:pt x="2486" y="1254"/>
                  </a:lnTo>
                  <a:cubicBezTo>
                    <a:pt x="2486" y="1271"/>
                    <a:pt x="2503" y="1271"/>
                    <a:pt x="2503" y="1254"/>
                  </a:cubicBezTo>
                  <a:cubicBezTo>
                    <a:pt x="2541" y="1237"/>
                    <a:pt x="2558" y="1199"/>
                    <a:pt x="2592" y="1165"/>
                  </a:cubicBezTo>
                  <a:lnTo>
                    <a:pt x="2592" y="1165"/>
                  </a:lnTo>
                  <a:lnTo>
                    <a:pt x="2592" y="1199"/>
                  </a:lnTo>
                  <a:cubicBezTo>
                    <a:pt x="2592" y="1237"/>
                    <a:pt x="2647" y="1237"/>
                    <a:pt x="2664" y="1199"/>
                  </a:cubicBezTo>
                  <a:cubicBezTo>
                    <a:pt x="2664" y="1199"/>
                    <a:pt x="2664" y="1182"/>
                    <a:pt x="2681" y="1165"/>
                  </a:cubicBezTo>
                  <a:cubicBezTo>
                    <a:pt x="2698" y="1182"/>
                    <a:pt x="2715" y="1182"/>
                    <a:pt x="2732" y="1165"/>
                  </a:cubicBezTo>
                  <a:cubicBezTo>
                    <a:pt x="2753" y="1165"/>
                    <a:pt x="2787" y="1165"/>
                    <a:pt x="2787" y="1131"/>
                  </a:cubicBezTo>
                  <a:cubicBezTo>
                    <a:pt x="2804" y="1131"/>
                    <a:pt x="2804" y="1110"/>
                    <a:pt x="2804" y="1110"/>
                  </a:cubicBezTo>
                  <a:cubicBezTo>
                    <a:pt x="2804" y="1148"/>
                    <a:pt x="2859" y="1148"/>
                    <a:pt x="2876" y="1110"/>
                  </a:cubicBezTo>
                  <a:cubicBezTo>
                    <a:pt x="2893" y="1076"/>
                    <a:pt x="2893" y="1026"/>
                    <a:pt x="2910" y="987"/>
                  </a:cubicBezTo>
                  <a:cubicBezTo>
                    <a:pt x="2910" y="1026"/>
                    <a:pt x="2893" y="1059"/>
                    <a:pt x="2893" y="1093"/>
                  </a:cubicBezTo>
                  <a:lnTo>
                    <a:pt x="2893" y="1093"/>
                  </a:lnTo>
                  <a:lnTo>
                    <a:pt x="2893" y="1093"/>
                  </a:lnTo>
                  <a:lnTo>
                    <a:pt x="2893" y="1110"/>
                  </a:lnTo>
                  <a:cubicBezTo>
                    <a:pt x="2893" y="1148"/>
                    <a:pt x="2944" y="1148"/>
                    <a:pt x="2965" y="1110"/>
                  </a:cubicBezTo>
                  <a:cubicBezTo>
                    <a:pt x="2982" y="1093"/>
                    <a:pt x="2982" y="1059"/>
                    <a:pt x="2982" y="1043"/>
                  </a:cubicBezTo>
                  <a:cubicBezTo>
                    <a:pt x="2999" y="1059"/>
                    <a:pt x="3050" y="1076"/>
                    <a:pt x="3071" y="1043"/>
                  </a:cubicBezTo>
                  <a:cubicBezTo>
                    <a:pt x="3071" y="987"/>
                    <a:pt x="3088" y="937"/>
                    <a:pt x="3105" y="899"/>
                  </a:cubicBezTo>
                  <a:cubicBezTo>
                    <a:pt x="3105" y="937"/>
                    <a:pt x="3088" y="971"/>
                    <a:pt x="3071" y="1004"/>
                  </a:cubicBezTo>
                  <a:cubicBezTo>
                    <a:pt x="3071" y="1043"/>
                    <a:pt x="3139" y="1059"/>
                    <a:pt x="3156" y="1026"/>
                  </a:cubicBezTo>
                  <a:cubicBezTo>
                    <a:pt x="3156" y="987"/>
                    <a:pt x="3177" y="954"/>
                    <a:pt x="3177" y="937"/>
                  </a:cubicBezTo>
                  <a:cubicBezTo>
                    <a:pt x="3211" y="882"/>
                    <a:pt x="3228" y="831"/>
                    <a:pt x="3245" y="776"/>
                  </a:cubicBezTo>
                  <a:lnTo>
                    <a:pt x="3245" y="793"/>
                  </a:lnTo>
                  <a:cubicBezTo>
                    <a:pt x="3228" y="848"/>
                    <a:pt x="3211" y="882"/>
                    <a:pt x="3194" y="920"/>
                  </a:cubicBezTo>
                  <a:cubicBezTo>
                    <a:pt x="3194" y="937"/>
                    <a:pt x="3194" y="937"/>
                    <a:pt x="3211" y="954"/>
                  </a:cubicBezTo>
                  <a:lnTo>
                    <a:pt x="3211" y="954"/>
                  </a:lnTo>
                  <a:cubicBezTo>
                    <a:pt x="3194" y="1004"/>
                    <a:pt x="3261" y="1026"/>
                    <a:pt x="3283" y="971"/>
                  </a:cubicBezTo>
                  <a:cubicBezTo>
                    <a:pt x="3283" y="954"/>
                    <a:pt x="3300" y="937"/>
                    <a:pt x="3300" y="920"/>
                  </a:cubicBezTo>
                  <a:cubicBezTo>
                    <a:pt x="3300" y="954"/>
                    <a:pt x="3350" y="954"/>
                    <a:pt x="3367" y="920"/>
                  </a:cubicBezTo>
                  <a:cubicBezTo>
                    <a:pt x="3367" y="899"/>
                    <a:pt x="3389" y="865"/>
                    <a:pt x="3405" y="831"/>
                  </a:cubicBezTo>
                  <a:cubicBezTo>
                    <a:pt x="3405" y="865"/>
                    <a:pt x="3439" y="865"/>
                    <a:pt x="3456" y="848"/>
                  </a:cubicBezTo>
                  <a:cubicBezTo>
                    <a:pt x="3456" y="882"/>
                    <a:pt x="3511" y="899"/>
                    <a:pt x="3528" y="865"/>
                  </a:cubicBezTo>
                  <a:cubicBezTo>
                    <a:pt x="3545" y="814"/>
                    <a:pt x="3562" y="776"/>
                    <a:pt x="3579" y="725"/>
                  </a:cubicBezTo>
                  <a:cubicBezTo>
                    <a:pt x="3600" y="708"/>
                    <a:pt x="3562" y="687"/>
                    <a:pt x="3545" y="687"/>
                  </a:cubicBezTo>
                  <a:close/>
                </a:path>
              </a:pathLst>
            </a:custGeom>
            <a:solidFill>
              <a:srgbClr val="FFF5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6367525" y="2656775"/>
              <a:ext cx="7950" cy="23325"/>
            </a:xfrm>
            <a:custGeom>
              <a:rect b="b" l="l" r="r" t="t"/>
              <a:pathLst>
                <a:path extrusionOk="0" h="933" w="318">
                  <a:moveTo>
                    <a:pt x="284" y="670"/>
                  </a:moveTo>
                  <a:cubicBezTo>
                    <a:pt x="301" y="653"/>
                    <a:pt x="301" y="636"/>
                    <a:pt x="301" y="598"/>
                  </a:cubicBezTo>
                  <a:cubicBezTo>
                    <a:pt x="301" y="581"/>
                    <a:pt x="284" y="564"/>
                    <a:pt x="267" y="581"/>
                  </a:cubicBezTo>
                  <a:cubicBezTo>
                    <a:pt x="284" y="530"/>
                    <a:pt x="301" y="475"/>
                    <a:pt x="301" y="424"/>
                  </a:cubicBezTo>
                  <a:cubicBezTo>
                    <a:pt x="318" y="403"/>
                    <a:pt x="284" y="386"/>
                    <a:pt x="267" y="386"/>
                  </a:cubicBezTo>
                  <a:cubicBezTo>
                    <a:pt x="284" y="352"/>
                    <a:pt x="284" y="335"/>
                    <a:pt x="301" y="297"/>
                  </a:cubicBezTo>
                  <a:cubicBezTo>
                    <a:pt x="318" y="263"/>
                    <a:pt x="267" y="229"/>
                    <a:pt x="250" y="263"/>
                  </a:cubicBezTo>
                  <a:cubicBezTo>
                    <a:pt x="212" y="335"/>
                    <a:pt x="195" y="403"/>
                    <a:pt x="161" y="475"/>
                  </a:cubicBezTo>
                  <a:cubicBezTo>
                    <a:pt x="195" y="369"/>
                    <a:pt x="250" y="263"/>
                    <a:pt x="284" y="157"/>
                  </a:cubicBezTo>
                  <a:cubicBezTo>
                    <a:pt x="284" y="123"/>
                    <a:pt x="267" y="123"/>
                    <a:pt x="250" y="123"/>
                  </a:cubicBezTo>
                  <a:cubicBezTo>
                    <a:pt x="250" y="106"/>
                    <a:pt x="267" y="68"/>
                    <a:pt x="267" y="51"/>
                  </a:cubicBezTo>
                  <a:cubicBezTo>
                    <a:pt x="284" y="17"/>
                    <a:pt x="250" y="0"/>
                    <a:pt x="233" y="17"/>
                  </a:cubicBezTo>
                  <a:cubicBezTo>
                    <a:pt x="212" y="34"/>
                    <a:pt x="212" y="51"/>
                    <a:pt x="195" y="51"/>
                  </a:cubicBezTo>
                  <a:lnTo>
                    <a:pt x="178" y="68"/>
                  </a:lnTo>
                  <a:lnTo>
                    <a:pt x="161" y="85"/>
                  </a:lnTo>
                  <a:lnTo>
                    <a:pt x="178" y="68"/>
                  </a:lnTo>
                  <a:cubicBezTo>
                    <a:pt x="178" y="34"/>
                    <a:pt x="144" y="34"/>
                    <a:pt x="127" y="51"/>
                  </a:cubicBezTo>
                  <a:lnTo>
                    <a:pt x="144" y="34"/>
                  </a:lnTo>
                  <a:cubicBezTo>
                    <a:pt x="144" y="17"/>
                    <a:pt x="106" y="17"/>
                    <a:pt x="89" y="34"/>
                  </a:cubicBezTo>
                  <a:cubicBezTo>
                    <a:pt x="72" y="85"/>
                    <a:pt x="55" y="123"/>
                    <a:pt x="38" y="174"/>
                  </a:cubicBezTo>
                  <a:cubicBezTo>
                    <a:pt x="38" y="191"/>
                    <a:pt x="38" y="191"/>
                    <a:pt x="55" y="191"/>
                  </a:cubicBezTo>
                  <a:cubicBezTo>
                    <a:pt x="55" y="212"/>
                    <a:pt x="38" y="229"/>
                    <a:pt x="38" y="246"/>
                  </a:cubicBezTo>
                  <a:cubicBezTo>
                    <a:pt x="38" y="263"/>
                    <a:pt x="38" y="263"/>
                    <a:pt x="55" y="263"/>
                  </a:cubicBezTo>
                  <a:cubicBezTo>
                    <a:pt x="38" y="318"/>
                    <a:pt x="21" y="352"/>
                    <a:pt x="0" y="403"/>
                  </a:cubicBezTo>
                  <a:cubicBezTo>
                    <a:pt x="0" y="403"/>
                    <a:pt x="21" y="424"/>
                    <a:pt x="38" y="424"/>
                  </a:cubicBezTo>
                  <a:cubicBezTo>
                    <a:pt x="38" y="441"/>
                    <a:pt x="21" y="441"/>
                    <a:pt x="21" y="458"/>
                  </a:cubicBezTo>
                  <a:cubicBezTo>
                    <a:pt x="21" y="475"/>
                    <a:pt x="38" y="475"/>
                    <a:pt x="55" y="475"/>
                  </a:cubicBezTo>
                  <a:cubicBezTo>
                    <a:pt x="38" y="509"/>
                    <a:pt x="21" y="547"/>
                    <a:pt x="0" y="581"/>
                  </a:cubicBezTo>
                  <a:cubicBezTo>
                    <a:pt x="0" y="615"/>
                    <a:pt x="38" y="636"/>
                    <a:pt x="55" y="615"/>
                  </a:cubicBezTo>
                  <a:lnTo>
                    <a:pt x="55" y="598"/>
                  </a:lnTo>
                  <a:cubicBezTo>
                    <a:pt x="38" y="653"/>
                    <a:pt x="38" y="703"/>
                    <a:pt x="38" y="759"/>
                  </a:cubicBezTo>
                  <a:cubicBezTo>
                    <a:pt x="38" y="775"/>
                    <a:pt x="55" y="792"/>
                    <a:pt x="72" y="792"/>
                  </a:cubicBezTo>
                  <a:cubicBezTo>
                    <a:pt x="55" y="792"/>
                    <a:pt x="55" y="809"/>
                    <a:pt x="55" y="826"/>
                  </a:cubicBezTo>
                  <a:cubicBezTo>
                    <a:pt x="38" y="864"/>
                    <a:pt x="89" y="881"/>
                    <a:pt x="106" y="847"/>
                  </a:cubicBezTo>
                  <a:cubicBezTo>
                    <a:pt x="127" y="809"/>
                    <a:pt x="144" y="775"/>
                    <a:pt x="161" y="742"/>
                  </a:cubicBezTo>
                  <a:cubicBezTo>
                    <a:pt x="144" y="775"/>
                    <a:pt x="127" y="826"/>
                    <a:pt x="106" y="881"/>
                  </a:cubicBezTo>
                  <a:cubicBezTo>
                    <a:pt x="89" y="915"/>
                    <a:pt x="144" y="932"/>
                    <a:pt x="161" y="898"/>
                  </a:cubicBezTo>
                  <a:cubicBezTo>
                    <a:pt x="161" y="881"/>
                    <a:pt x="178" y="864"/>
                    <a:pt x="195" y="826"/>
                  </a:cubicBezTo>
                  <a:cubicBezTo>
                    <a:pt x="195" y="864"/>
                    <a:pt x="233" y="864"/>
                    <a:pt x="250" y="847"/>
                  </a:cubicBezTo>
                  <a:lnTo>
                    <a:pt x="250" y="847"/>
                  </a:lnTo>
                  <a:cubicBezTo>
                    <a:pt x="250" y="864"/>
                    <a:pt x="284" y="881"/>
                    <a:pt x="301" y="864"/>
                  </a:cubicBezTo>
                  <a:cubicBezTo>
                    <a:pt x="318" y="792"/>
                    <a:pt x="318" y="759"/>
                    <a:pt x="318" y="703"/>
                  </a:cubicBezTo>
                  <a:cubicBezTo>
                    <a:pt x="318" y="687"/>
                    <a:pt x="301" y="670"/>
                    <a:pt x="284" y="670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6387425" y="2657200"/>
              <a:ext cx="9225" cy="22475"/>
            </a:xfrm>
            <a:custGeom>
              <a:rect b="b" l="l" r="r" t="t"/>
              <a:pathLst>
                <a:path extrusionOk="0" h="899" w="369">
                  <a:moveTo>
                    <a:pt x="318" y="758"/>
                  </a:moveTo>
                  <a:lnTo>
                    <a:pt x="301" y="758"/>
                  </a:lnTo>
                  <a:lnTo>
                    <a:pt x="301" y="742"/>
                  </a:lnTo>
                  <a:cubicBezTo>
                    <a:pt x="318" y="703"/>
                    <a:pt x="301" y="703"/>
                    <a:pt x="284" y="703"/>
                  </a:cubicBezTo>
                  <a:cubicBezTo>
                    <a:pt x="284" y="670"/>
                    <a:pt x="301" y="653"/>
                    <a:pt x="301" y="636"/>
                  </a:cubicBezTo>
                  <a:cubicBezTo>
                    <a:pt x="301" y="619"/>
                    <a:pt x="284" y="581"/>
                    <a:pt x="263" y="598"/>
                  </a:cubicBezTo>
                  <a:cubicBezTo>
                    <a:pt x="284" y="547"/>
                    <a:pt x="301" y="513"/>
                    <a:pt x="318" y="475"/>
                  </a:cubicBezTo>
                  <a:cubicBezTo>
                    <a:pt x="335" y="458"/>
                    <a:pt x="301" y="424"/>
                    <a:pt x="284" y="441"/>
                  </a:cubicBezTo>
                  <a:cubicBezTo>
                    <a:pt x="301" y="407"/>
                    <a:pt x="318" y="386"/>
                    <a:pt x="318" y="352"/>
                  </a:cubicBezTo>
                  <a:cubicBezTo>
                    <a:pt x="335" y="318"/>
                    <a:pt x="301" y="301"/>
                    <a:pt x="284" y="318"/>
                  </a:cubicBezTo>
                  <a:cubicBezTo>
                    <a:pt x="263" y="335"/>
                    <a:pt x="263" y="352"/>
                    <a:pt x="246" y="369"/>
                  </a:cubicBezTo>
                  <a:cubicBezTo>
                    <a:pt x="263" y="318"/>
                    <a:pt x="284" y="280"/>
                    <a:pt x="284" y="246"/>
                  </a:cubicBezTo>
                  <a:cubicBezTo>
                    <a:pt x="301" y="229"/>
                    <a:pt x="284" y="229"/>
                    <a:pt x="284" y="212"/>
                  </a:cubicBezTo>
                  <a:cubicBezTo>
                    <a:pt x="301" y="174"/>
                    <a:pt x="318" y="140"/>
                    <a:pt x="335" y="106"/>
                  </a:cubicBezTo>
                  <a:cubicBezTo>
                    <a:pt x="335" y="68"/>
                    <a:pt x="301" y="51"/>
                    <a:pt x="284" y="68"/>
                  </a:cubicBezTo>
                  <a:cubicBezTo>
                    <a:pt x="263" y="106"/>
                    <a:pt x="229" y="140"/>
                    <a:pt x="212" y="157"/>
                  </a:cubicBezTo>
                  <a:cubicBezTo>
                    <a:pt x="229" y="123"/>
                    <a:pt x="263" y="89"/>
                    <a:pt x="284" y="34"/>
                  </a:cubicBezTo>
                  <a:cubicBezTo>
                    <a:pt x="301" y="17"/>
                    <a:pt x="263" y="0"/>
                    <a:pt x="246" y="17"/>
                  </a:cubicBezTo>
                  <a:cubicBezTo>
                    <a:pt x="229" y="17"/>
                    <a:pt x="229" y="34"/>
                    <a:pt x="229" y="34"/>
                  </a:cubicBezTo>
                  <a:cubicBezTo>
                    <a:pt x="229" y="17"/>
                    <a:pt x="195" y="0"/>
                    <a:pt x="178" y="17"/>
                  </a:cubicBezTo>
                  <a:cubicBezTo>
                    <a:pt x="157" y="34"/>
                    <a:pt x="140" y="51"/>
                    <a:pt x="123" y="89"/>
                  </a:cubicBezTo>
                  <a:cubicBezTo>
                    <a:pt x="140" y="68"/>
                    <a:pt x="140" y="34"/>
                    <a:pt x="157" y="17"/>
                  </a:cubicBezTo>
                  <a:cubicBezTo>
                    <a:pt x="157" y="0"/>
                    <a:pt x="140" y="0"/>
                    <a:pt x="123" y="0"/>
                  </a:cubicBezTo>
                  <a:cubicBezTo>
                    <a:pt x="89" y="34"/>
                    <a:pt x="51" y="68"/>
                    <a:pt x="34" y="123"/>
                  </a:cubicBezTo>
                  <a:cubicBezTo>
                    <a:pt x="34" y="123"/>
                    <a:pt x="51" y="140"/>
                    <a:pt x="51" y="123"/>
                  </a:cubicBezTo>
                  <a:cubicBezTo>
                    <a:pt x="72" y="106"/>
                    <a:pt x="72" y="106"/>
                    <a:pt x="89" y="89"/>
                  </a:cubicBezTo>
                  <a:cubicBezTo>
                    <a:pt x="72" y="123"/>
                    <a:pt x="51" y="174"/>
                    <a:pt x="34" y="212"/>
                  </a:cubicBezTo>
                  <a:cubicBezTo>
                    <a:pt x="17" y="229"/>
                    <a:pt x="34" y="246"/>
                    <a:pt x="51" y="246"/>
                  </a:cubicBezTo>
                  <a:cubicBezTo>
                    <a:pt x="51" y="263"/>
                    <a:pt x="34" y="280"/>
                    <a:pt x="17" y="301"/>
                  </a:cubicBezTo>
                  <a:cubicBezTo>
                    <a:pt x="0" y="318"/>
                    <a:pt x="34" y="352"/>
                    <a:pt x="51" y="318"/>
                  </a:cubicBezTo>
                  <a:lnTo>
                    <a:pt x="106" y="280"/>
                  </a:lnTo>
                  <a:cubicBezTo>
                    <a:pt x="72" y="318"/>
                    <a:pt x="51" y="352"/>
                    <a:pt x="34" y="386"/>
                  </a:cubicBezTo>
                  <a:cubicBezTo>
                    <a:pt x="17" y="407"/>
                    <a:pt x="72" y="441"/>
                    <a:pt x="89" y="407"/>
                  </a:cubicBezTo>
                  <a:cubicBezTo>
                    <a:pt x="123" y="369"/>
                    <a:pt x="157" y="318"/>
                    <a:pt x="195" y="280"/>
                  </a:cubicBezTo>
                  <a:lnTo>
                    <a:pt x="140" y="335"/>
                  </a:lnTo>
                  <a:cubicBezTo>
                    <a:pt x="123" y="386"/>
                    <a:pt x="89" y="441"/>
                    <a:pt x="51" y="492"/>
                  </a:cubicBezTo>
                  <a:lnTo>
                    <a:pt x="51" y="492"/>
                  </a:lnTo>
                  <a:lnTo>
                    <a:pt x="51" y="492"/>
                  </a:lnTo>
                  <a:lnTo>
                    <a:pt x="51" y="492"/>
                  </a:lnTo>
                  <a:cubicBezTo>
                    <a:pt x="34" y="513"/>
                    <a:pt x="72" y="547"/>
                    <a:pt x="89" y="530"/>
                  </a:cubicBezTo>
                  <a:cubicBezTo>
                    <a:pt x="72" y="547"/>
                    <a:pt x="51" y="581"/>
                    <a:pt x="51" y="619"/>
                  </a:cubicBezTo>
                  <a:cubicBezTo>
                    <a:pt x="34" y="653"/>
                    <a:pt x="72" y="670"/>
                    <a:pt x="89" y="653"/>
                  </a:cubicBezTo>
                  <a:lnTo>
                    <a:pt x="157" y="564"/>
                  </a:lnTo>
                  <a:cubicBezTo>
                    <a:pt x="140" y="619"/>
                    <a:pt x="106" y="653"/>
                    <a:pt x="89" y="703"/>
                  </a:cubicBezTo>
                  <a:cubicBezTo>
                    <a:pt x="72" y="725"/>
                    <a:pt x="123" y="758"/>
                    <a:pt x="140" y="742"/>
                  </a:cubicBezTo>
                  <a:lnTo>
                    <a:pt x="140" y="725"/>
                  </a:lnTo>
                  <a:cubicBezTo>
                    <a:pt x="123" y="758"/>
                    <a:pt x="106" y="792"/>
                    <a:pt x="89" y="830"/>
                  </a:cubicBezTo>
                  <a:cubicBezTo>
                    <a:pt x="72" y="847"/>
                    <a:pt x="123" y="881"/>
                    <a:pt x="140" y="847"/>
                  </a:cubicBezTo>
                  <a:cubicBezTo>
                    <a:pt x="140" y="830"/>
                    <a:pt x="157" y="809"/>
                    <a:pt x="178" y="792"/>
                  </a:cubicBezTo>
                  <a:cubicBezTo>
                    <a:pt x="178" y="809"/>
                    <a:pt x="157" y="830"/>
                    <a:pt x="157" y="830"/>
                  </a:cubicBezTo>
                  <a:cubicBezTo>
                    <a:pt x="140" y="864"/>
                    <a:pt x="178" y="881"/>
                    <a:pt x="212" y="864"/>
                  </a:cubicBezTo>
                  <a:cubicBezTo>
                    <a:pt x="212" y="881"/>
                    <a:pt x="229" y="898"/>
                    <a:pt x="246" y="881"/>
                  </a:cubicBezTo>
                  <a:lnTo>
                    <a:pt x="335" y="792"/>
                  </a:lnTo>
                  <a:cubicBezTo>
                    <a:pt x="369" y="775"/>
                    <a:pt x="335" y="725"/>
                    <a:pt x="318" y="758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6407225" y="2656775"/>
              <a:ext cx="9350" cy="22475"/>
            </a:xfrm>
            <a:custGeom>
              <a:rect b="b" l="l" r="r" t="t"/>
              <a:pathLst>
                <a:path extrusionOk="0" h="899" w="374">
                  <a:moveTo>
                    <a:pt x="373" y="759"/>
                  </a:moveTo>
                  <a:cubicBezTo>
                    <a:pt x="373" y="720"/>
                    <a:pt x="339" y="720"/>
                    <a:pt x="318" y="742"/>
                  </a:cubicBezTo>
                  <a:lnTo>
                    <a:pt x="318" y="742"/>
                  </a:lnTo>
                  <a:cubicBezTo>
                    <a:pt x="301" y="720"/>
                    <a:pt x="301" y="720"/>
                    <a:pt x="284" y="720"/>
                  </a:cubicBezTo>
                  <a:cubicBezTo>
                    <a:pt x="284" y="703"/>
                    <a:pt x="301" y="687"/>
                    <a:pt x="301" y="670"/>
                  </a:cubicBezTo>
                  <a:lnTo>
                    <a:pt x="301" y="653"/>
                  </a:lnTo>
                  <a:cubicBezTo>
                    <a:pt x="339" y="598"/>
                    <a:pt x="356" y="547"/>
                    <a:pt x="339" y="492"/>
                  </a:cubicBezTo>
                  <a:lnTo>
                    <a:pt x="318" y="475"/>
                  </a:lnTo>
                  <a:lnTo>
                    <a:pt x="318" y="458"/>
                  </a:lnTo>
                  <a:cubicBezTo>
                    <a:pt x="339" y="441"/>
                    <a:pt x="301" y="424"/>
                    <a:pt x="284" y="424"/>
                  </a:cubicBezTo>
                  <a:cubicBezTo>
                    <a:pt x="301" y="403"/>
                    <a:pt x="301" y="386"/>
                    <a:pt x="318" y="369"/>
                  </a:cubicBezTo>
                  <a:cubicBezTo>
                    <a:pt x="318" y="352"/>
                    <a:pt x="301" y="335"/>
                    <a:pt x="284" y="335"/>
                  </a:cubicBezTo>
                  <a:cubicBezTo>
                    <a:pt x="301" y="297"/>
                    <a:pt x="339" y="263"/>
                    <a:pt x="356" y="229"/>
                  </a:cubicBezTo>
                  <a:cubicBezTo>
                    <a:pt x="373" y="191"/>
                    <a:pt x="339" y="174"/>
                    <a:pt x="318" y="191"/>
                  </a:cubicBezTo>
                  <a:cubicBezTo>
                    <a:pt x="301" y="212"/>
                    <a:pt x="267" y="229"/>
                    <a:pt x="250" y="246"/>
                  </a:cubicBezTo>
                  <a:cubicBezTo>
                    <a:pt x="267" y="212"/>
                    <a:pt x="284" y="174"/>
                    <a:pt x="301" y="140"/>
                  </a:cubicBezTo>
                  <a:cubicBezTo>
                    <a:pt x="301" y="106"/>
                    <a:pt x="267" y="85"/>
                    <a:pt x="267" y="123"/>
                  </a:cubicBezTo>
                  <a:cubicBezTo>
                    <a:pt x="250" y="123"/>
                    <a:pt x="233" y="140"/>
                    <a:pt x="212" y="157"/>
                  </a:cubicBezTo>
                  <a:cubicBezTo>
                    <a:pt x="233" y="123"/>
                    <a:pt x="267" y="106"/>
                    <a:pt x="284" y="68"/>
                  </a:cubicBezTo>
                  <a:cubicBezTo>
                    <a:pt x="301" y="34"/>
                    <a:pt x="267" y="17"/>
                    <a:pt x="250" y="34"/>
                  </a:cubicBezTo>
                  <a:lnTo>
                    <a:pt x="195" y="85"/>
                  </a:lnTo>
                  <a:cubicBezTo>
                    <a:pt x="212" y="68"/>
                    <a:pt x="212" y="51"/>
                    <a:pt x="212" y="51"/>
                  </a:cubicBezTo>
                  <a:cubicBezTo>
                    <a:pt x="233" y="34"/>
                    <a:pt x="212" y="0"/>
                    <a:pt x="195" y="17"/>
                  </a:cubicBezTo>
                  <a:cubicBezTo>
                    <a:pt x="144" y="51"/>
                    <a:pt x="55" y="106"/>
                    <a:pt x="55" y="174"/>
                  </a:cubicBezTo>
                  <a:cubicBezTo>
                    <a:pt x="55" y="191"/>
                    <a:pt x="72" y="191"/>
                    <a:pt x="72" y="191"/>
                  </a:cubicBezTo>
                  <a:lnTo>
                    <a:pt x="89" y="191"/>
                  </a:lnTo>
                  <a:cubicBezTo>
                    <a:pt x="72" y="191"/>
                    <a:pt x="72" y="212"/>
                    <a:pt x="72" y="212"/>
                  </a:cubicBezTo>
                  <a:cubicBezTo>
                    <a:pt x="55" y="229"/>
                    <a:pt x="89" y="246"/>
                    <a:pt x="106" y="246"/>
                  </a:cubicBezTo>
                  <a:lnTo>
                    <a:pt x="22" y="352"/>
                  </a:lnTo>
                  <a:cubicBezTo>
                    <a:pt x="0" y="386"/>
                    <a:pt x="38" y="403"/>
                    <a:pt x="55" y="386"/>
                  </a:cubicBezTo>
                  <a:cubicBezTo>
                    <a:pt x="106" y="352"/>
                    <a:pt x="144" y="318"/>
                    <a:pt x="178" y="280"/>
                  </a:cubicBezTo>
                  <a:cubicBezTo>
                    <a:pt x="144" y="335"/>
                    <a:pt x="89" y="386"/>
                    <a:pt x="72" y="458"/>
                  </a:cubicBezTo>
                  <a:cubicBezTo>
                    <a:pt x="72" y="475"/>
                    <a:pt x="106" y="492"/>
                    <a:pt x="127" y="475"/>
                  </a:cubicBezTo>
                  <a:cubicBezTo>
                    <a:pt x="144" y="441"/>
                    <a:pt x="178" y="403"/>
                    <a:pt x="195" y="369"/>
                  </a:cubicBezTo>
                  <a:cubicBezTo>
                    <a:pt x="161" y="441"/>
                    <a:pt x="127" y="509"/>
                    <a:pt x="72" y="581"/>
                  </a:cubicBezTo>
                  <a:cubicBezTo>
                    <a:pt x="72" y="598"/>
                    <a:pt x="106" y="615"/>
                    <a:pt x="127" y="598"/>
                  </a:cubicBezTo>
                  <a:cubicBezTo>
                    <a:pt x="89" y="636"/>
                    <a:pt x="72" y="670"/>
                    <a:pt x="55" y="687"/>
                  </a:cubicBezTo>
                  <a:cubicBezTo>
                    <a:pt x="55" y="720"/>
                    <a:pt x="89" y="742"/>
                    <a:pt x="106" y="720"/>
                  </a:cubicBezTo>
                  <a:cubicBezTo>
                    <a:pt x="127" y="687"/>
                    <a:pt x="161" y="653"/>
                    <a:pt x="178" y="615"/>
                  </a:cubicBezTo>
                  <a:cubicBezTo>
                    <a:pt x="178" y="615"/>
                    <a:pt x="195" y="598"/>
                    <a:pt x="195" y="581"/>
                  </a:cubicBezTo>
                  <a:cubicBezTo>
                    <a:pt x="178" y="636"/>
                    <a:pt x="144" y="703"/>
                    <a:pt x="106" y="759"/>
                  </a:cubicBezTo>
                  <a:cubicBezTo>
                    <a:pt x="89" y="775"/>
                    <a:pt x="106" y="792"/>
                    <a:pt x="127" y="792"/>
                  </a:cubicBezTo>
                  <a:cubicBezTo>
                    <a:pt x="106" y="809"/>
                    <a:pt x="106" y="826"/>
                    <a:pt x="89" y="826"/>
                  </a:cubicBezTo>
                  <a:cubicBezTo>
                    <a:pt x="72" y="864"/>
                    <a:pt x="127" y="898"/>
                    <a:pt x="144" y="864"/>
                  </a:cubicBezTo>
                  <a:lnTo>
                    <a:pt x="144" y="864"/>
                  </a:lnTo>
                  <a:cubicBezTo>
                    <a:pt x="144" y="881"/>
                    <a:pt x="178" y="898"/>
                    <a:pt x="195" y="881"/>
                  </a:cubicBezTo>
                  <a:lnTo>
                    <a:pt x="212" y="864"/>
                  </a:lnTo>
                  <a:cubicBezTo>
                    <a:pt x="212" y="881"/>
                    <a:pt x="233" y="898"/>
                    <a:pt x="267" y="881"/>
                  </a:cubicBezTo>
                  <a:cubicBezTo>
                    <a:pt x="284" y="864"/>
                    <a:pt x="301" y="847"/>
                    <a:pt x="318" y="809"/>
                  </a:cubicBezTo>
                  <a:cubicBezTo>
                    <a:pt x="339" y="826"/>
                    <a:pt x="373" y="809"/>
                    <a:pt x="373" y="792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6409875" y="2644800"/>
              <a:ext cx="5300" cy="8400"/>
            </a:xfrm>
            <a:custGeom>
              <a:rect b="b" l="l" r="r" t="t"/>
              <a:pathLst>
                <a:path extrusionOk="0" h="336" w="212">
                  <a:moveTo>
                    <a:pt x="161" y="179"/>
                  </a:moveTo>
                  <a:cubicBezTo>
                    <a:pt x="161" y="162"/>
                    <a:pt x="178" y="141"/>
                    <a:pt x="178" y="124"/>
                  </a:cubicBezTo>
                  <a:cubicBezTo>
                    <a:pt x="178" y="90"/>
                    <a:pt x="161" y="73"/>
                    <a:pt x="127" y="90"/>
                  </a:cubicBezTo>
                  <a:cubicBezTo>
                    <a:pt x="144" y="90"/>
                    <a:pt x="144" y="73"/>
                    <a:pt x="144" y="73"/>
                  </a:cubicBezTo>
                  <a:cubicBezTo>
                    <a:pt x="144" y="56"/>
                    <a:pt x="127" y="35"/>
                    <a:pt x="106" y="35"/>
                  </a:cubicBezTo>
                  <a:cubicBezTo>
                    <a:pt x="127" y="18"/>
                    <a:pt x="89" y="1"/>
                    <a:pt x="72" y="18"/>
                  </a:cubicBezTo>
                  <a:cubicBezTo>
                    <a:pt x="55" y="56"/>
                    <a:pt x="21" y="107"/>
                    <a:pt x="21" y="141"/>
                  </a:cubicBezTo>
                  <a:lnTo>
                    <a:pt x="21" y="141"/>
                  </a:lnTo>
                  <a:lnTo>
                    <a:pt x="21" y="162"/>
                  </a:lnTo>
                  <a:cubicBezTo>
                    <a:pt x="0" y="196"/>
                    <a:pt x="21" y="213"/>
                    <a:pt x="38" y="196"/>
                  </a:cubicBezTo>
                  <a:cubicBezTo>
                    <a:pt x="38" y="229"/>
                    <a:pt x="55" y="246"/>
                    <a:pt x="89" y="229"/>
                  </a:cubicBezTo>
                  <a:lnTo>
                    <a:pt x="89" y="229"/>
                  </a:lnTo>
                  <a:cubicBezTo>
                    <a:pt x="89" y="229"/>
                    <a:pt x="89" y="246"/>
                    <a:pt x="72" y="246"/>
                  </a:cubicBezTo>
                  <a:cubicBezTo>
                    <a:pt x="72" y="285"/>
                    <a:pt x="89" y="301"/>
                    <a:pt x="127" y="285"/>
                  </a:cubicBezTo>
                  <a:lnTo>
                    <a:pt x="127" y="285"/>
                  </a:lnTo>
                  <a:lnTo>
                    <a:pt x="144" y="301"/>
                  </a:lnTo>
                  <a:cubicBezTo>
                    <a:pt x="144" y="335"/>
                    <a:pt x="195" y="318"/>
                    <a:pt x="195" y="285"/>
                  </a:cubicBezTo>
                  <a:cubicBezTo>
                    <a:pt x="178" y="246"/>
                    <a:pt x="178" y="229"/>
                    <a:pt x="195" y="213"/>
                  </a:cubicBezTo>
                  <a:cubicBezTo>
                    <a:pt x="212" y="179"/>
                    <a:pt x="178" y="162"/>
                    <a:pt x="161" y="179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6390075" y="2645225"/>
              <a:ext cx="4475" cy="6700"/>
            </a:xfrm>
            <a:custGeom>
              <a:rect b="b" l="l" r="r" t="t"/>
              <a:pathLst>
                <a:path extrusionOk="0" h="268" w="179">
                  <a:moveTo>
                    <a:pt x="140" y="124"/>
                  </a:moveTo>
                  <a:cubicBezTo>
                    <a:pt x="140" y="107"/>
                    <a:pt x="123" y="107"/>
                    <a:pt x="106" y="107"/>
                  </a:cubicBezTo>
                  <a:lnTo>
                    <a:pt x="123" y="107"/>
                  </a:lnTo>
                  <a:cubicBezTo>
                    <a:pt x="123" y="90"/>
                    <a:pt x="106" y="73"/>
                    <a:pt x="89" y="73"/>
                  </a:cubicBezTo>
                  <a:cubicBezTo>
                    <a:pt x="89" y="56"/>
                    <a:pt x="89" y="56"/>
                    <a:pt x="106" y="39"/>
                  </a:cubicBezTo>
                  <a:cubicBezTo>
                    <a:pt x="106" y="18"/>
                    <a:pt x="72" y="1"/>
                    <a:pt x="72" y="18"/>
                  </a:cubicBezTo>
                  <a:cubicBezTo>
                    <a:pt x="34" y="73"/>
                    <a:pt x="0" y="124"/>
                    <a:pt x="0" y="179"/>
                  </a:cubicBezTo>
                  <a:lnTo>
                    <a:pt x="0" y="179"/>
                  </a:lnTo>
                  <a:cubicBezTo>
                    <a:pt x="0" y="196"/>
                    <a:pt x="17" y="212"/>
                    <a:pt x="34" y="212"/>
                  </a:cubicBezTo>
                  <a:lnTo>
                    <a:pt x="34" y="212"/>
                  </a:lnTo>
                  <a:cubicBezTo>
                    <a:pt x="34" y="251"/>
                    <a:pt x="72" y="268"/>
                    <a:pt x="89" y="251"/>
                  </a:cubicBezTo>
                  <a:lnTo>
                    <a:pt x="89" y="229"/>
                  </a:lnTo>
                  <a:cubicBezTo>
                    <a:pt x="106" y="251"/>
                    <a:pt x="106" y="251"/>
                    <a:pt x="123" y="229"/>
                  </a:cubicBezTo>
                  <a:lnTo>
                    <a:pt x="123" y="229"/>
                  </a:lnTo>
                  <a:cubicBezTo>
                    <a:pt x="140" y="229"/>
                    <a:pt x="157" y="229"/>
                    <a:pt x="178" y="212"/>
                  </a:cubicBezTo>
                  <a:lnTo>
                    <a:pt x="178" y="162"/>
                  </a:lnTo>
                  <a:cubicBezTo>
                    <a:pt x="178" y="145"/>
                    <a:pt x="157" y="124"/>
                    <a:pt x="140" y="124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6369325" y="2644375"/>
              <a:ext cx="5300" cy="7550"/>
            </a:xfrm>
            <a:custGeom>
              <a:rect b="b" l="l" r="r" t="t"/>
              <a:pathLst>
                <a:path extrusionOk="0" h="302" w="212">
                  <a:moveTo>
                    <a:pt x="195" y="179"/>
                  </a:moveTo>
                  <a:lnTo>
                    <a:pt x="195" y="107"/>
                  </a:lnTo>
                  <a:cubicBezTo>
                    <a:pt x="195" y="73"/>
                    <a:pt x="178" y="35"/>
                    <a:pt x="140" y="18"/>
                  </a:cubicBezTo>
                  <a:cubicBezTo>
                    <a:pt x="123" y="1"/>
                    <a:pt x="106" y="35"/>
                    <a:pt x="106" y="73"/>
                  </a:cubicBezTo>
                  <a:cubicBezTo>
                    <a:pt x="123" y="73"/>
                    <a:pt x="123" y="90"/>
                    <a:pt x="123" y="107"/>
                  </a:cubicBezTo>
                  <a:lnTo>
                    <a:pt x="106" y="107"/>
                  </a:lnTo>
                  <a:lnTo>
                    <a:pt x="89" y="124"/>
                  </a:lnTo>
                  <a:cubicBezTo>
                    <a:pt x="89" y="107"/>
                    <a:pt x="89" y="107"/>
                    <a:pt x="106" y="90"/>
                  </a:cubicBezTo>
                  <a:cubicBezTo>
                    <a:pt x="106" y="73"/>
                    <a:pt x="89" y="52"/>
                    <a:pt x="72" y="73"/>
                  </a:cubicBezTo>
                  <a:cubicBezTo>
                    <a:pt x="34" y="90"/>
                    <a:pt x="17" y="124"/>
                    <a:pt x="17" y="158"/>
                  </a:cubicBezTo>
                  <a:lnTo>
                    <a:pt x="34" y="158"/>
                  </a:lnTo>
                  <a:lnTo>
                    <a:pt x="34" y="158"/>
                  </a:lnTo>
                  <a:cubicBezTo>
                    <a:pt x="17" y="179"/>
                    <a:pt x="17" y="196"/>
                    <a:pt x="0" y="230"/>
                  </a:cubicBezTo>
                  <a:cubicBezTo>
                    <a:pt x="0" y="246"/>
                    <a:pt x="34" y="263"/>
                    <a:pt x="55" y="246"/>
                  </a:cubicBezTo>
                  <a:cubicBezTo>
                    <a:pt x="55" y="230"/>
                    <a:pt x="72" y="230"/>
                    <a:pt x="72" y="213"/>
                  </a:cubicBezTo>
                  <a:lnTo>
                    <a:pt x="72" y="230"/>
                  </a:lnTo>
                  <a:cubicBezTo>
                    <a:pt x="72" y="246"/>
                    <a:pt x="89" y="263"/>
                    <a:pt x="106" y="246"/>
                  </a:cubicBezTo>
                  <a:lnTo>
                    <a:pt x="106" y="246"/>
                  </a:lnTo>
                  <a:cubicBezTo>
                    <a:pt x="106" y="285"/>
                    <a:pt x="123" y="302"/>
                    <a:pt x="140" y="285"/>
                  </a:cubicBezTo>
                  <a:lnTo>
                    <a:pt x="161" y="285"/>
                  </a:lnTo>
                  <a:cubicBezTo>
                    <a:pt x="178" y="285"/>
                    <a:pt x="195" y="285"/>
                    <a:pt x="195" y="263"/>
                  </a:cubicBezTo>
                  <a:cubicBezTo>
                    <a:pt x="212" y="246"/>
                    <a:pt x="212" y="230"/>
                    <a:pt x="212" y="213"/>
                  </a:cubicBezTo>
                  <a:cubicBezTo>
                    <a:pt x="212" y="196"/>
                    <a:pt x="195" y="179"/>
                    <a:pt x="195" y="179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6346325" y="2677950"/>
              <a:ext cx="91000" cy="54250"/>
            </a:xfrm>
            <a:custGeom>
              <a:rect b="b" l="l" r="r" t="t"/>
              <a:pathLst>
                <a:path extrusionOk="0" h="2170" w="3640">
                  <a:moveTo>
                    <a:pt x="3639" y="865"/>
                  </a:moveTo>
                  <a:lnTo>
                    <a:pt x="3639" y="157"/>
                  </a:lnTo>
                  <a:cubicBezTo>
                    <a:pt x="3639" y="123"/>
                    <a:pt x="3622" y="106"/>
                    <a:pt x="3601" y="123"/>
                  </a:cubicBezTo>
                  <a:cubicBezTo>
                    <a:pt x="3584" y="106"/>
                    <a:pt x="3584" y="106"/>
                    <a:pt x="3567" y="106"/>
                  </a:cubicBezTo>
                  <a:cubicBezTo>
                    <a:pt x="3055" y="263"/>
                    <a:pt x="2542" y="318"/>
                    <a:pt x="2013" y="318"/>
                  </a:cubicBezTo>
                  <a:cubicBezTo>
                    <a:pt x="1399" y="318"/>
                    <a:pt x="602" y="297"/>
                    <a:pt x="90" y="0"/>
                  </a:cubicBezTo>
                  <a:cubicBezTo>
                    <a:pt x="73" y="0"/>
                    <a:pt x="73" y="0"/>
                    <a:pt x="73" y="17"/>
                  </a:cubicBezTo>
                  <a:cubicBezTo>
                    <a:pt x="480" y="352"/>
                    <a:pt x="1221" y="352"/>
                    <a:pt x="1716" y="386"/>
                  </a:cubicBezTo>
                  <a:cubicBezTo>
                    <a:pt x="2330" y="403"/>
                    <a:pt x="2987" y="386"/>
                    <a:pt x="3567" y="157"/>
                  </a:cubicBezTo>
                  <a:lnTo>
                    <a:pt x="3567" y="157"/>
                  </a:lnTo>
                  <a:lnTo>
                    <a:pt x="3567" y="809"/>
                  </a:lnTo>
                  <a:cubicBezTo>
                    <a:pt x="3478" y="776"/>
                    <a:pt x="3372" y="759"/>
                    <a:pt x="3283" y="809"/>
                  </a:cubicBezTo>
                  <a:cubicBezTo>
                    <a:pt x="3216" y="848"/>
                    <a:pt x="3178" y="915"/>
                    <a:pt x="3110" y="970"/>
                  </a:cubicBezTo>
                  <a:cubicBezTo>
                    <a:pt x="3004" y="1059"/>
                    <a:pt x="2860" y="1110"/>
                    <a:pt x="2737" y="1076"/>
                  </a:cubicBezTo>
                  <a:cubicBezTo>
                    <a:pt x="2580" y="915"/>
                    <a:pt x="2402" y="776"/>
                    <a:pt x="2174" y="793"/>
                  </a:cubicBezTo>
                  <a:cubicBezTo>
                    <a:pt x="1839" y="809"/>
                    <a:pt x="1610" y="1288"/>
                    <a:pt x="1238" y="1093"/>
                  </a:cubicBezTo>
                  <a:lnTo>
                    <a:pt x="1238" y="1076"/>
                  </a:lnTo>
                  <a:cubicBezTo>
                    <a:pt x="1149" y="932"/>
                    <a:pt x="1026" y="826"/>
                    <a:pt x="848" y="826"/>
                  </a:cubicBezTo>
                  <a:cubicBezTo>
                    <a:pt x="585" y="809"/>
                    <a:pt x="374" y="1144"/>
                    <a:pt x="128" y="932"/>
                  </a:cubicBezTo>
                  <a:cubicBezTo>
                    <a:pt x="128" y="636"/>
                    <a:pt x="128" y="335"/>
                    <a:pt x="107" y="51"/>
                  </a:cubicBezTo>
                  <a:cubicBezTo>
                    <a:pt x="90" y="17"/>
                    <a:pt x="39" y="17"/>
                    <a:pt x="39" y="51"/>
                  </a:cubicBezTo>
                  <a:cubicBezTo>
                    <a:pt x="1" y="581"/>
                    <a:pt x="1" y="1165"/>
                    <a:pt x="56" y="1695"/>
                  </a:cubicBezTo>
                  <a:lnTo>
                    <a:pt x="56" y="1695"/>
                  </a:lnTo>
                  <a:lnTo>
                    <a:pt x="56" y="1695"/>
                  </a:lnTo>
                  <a:lnTo>
                    <a:pt x="56" y="1695"/>
                  </a:lnTo>
                  <a:lnTo>
                    <a:pt x="56" y="1712"/>
                  </a:lnTo>
                  <a:lnTo>
                    <a:pt x="73" y="1712"/>
                  </a:lnTo>
                  <a:cubicBezTo>
                    <a:pt x="107" y="1746"/>
                    <a:pt x="145" y="1779"/>
                    <a:pt x="179" y="1818"/>
                  </a:cubicBezTo>
                  <a:cubicBezTo>
                    <a:pt x="530" y="2135"/>
                    <a:pt x="1098" y="2135"/>
                    <a:pt x="1555" y="2152"/>
                  </a:cubicBezTo>
                  <a:cubicBezTo>
                    <a:pt x="2280" y="2169"/>
                    <a:pt x="2987" y="2063"/>
                    <a:pt x="3584" y="1640"/>
                  </a:cubicBezTo>
                  <a:cubicBezTo>
                    <a:pt x="3601" y="1640"/>
                    <a:pt x="3601" y="1640"/>
                    <a:pt x="3601" y="1623"/>
                  </a:cubicBezTo>
                  <a:lnTo>
                    <a:pt x="3622" y="1623"/>
                  </a:lnTo>
                  <a:cubicBezTo>
                    <a:pt x="3639" y="1377"/>
                    <a:pt x="3639" y="1127"/>
                    <a:pt x="3639" y="881"/>
                  </a:cubicBezTo>
                  <a:close/>
                  <a:moveTo>
                    <a:pt x="3550" y="1589"/>
                  </a:moveTo>
                  <a:cubicBezTo>
                    <a:pt x="3004" y="1923"/>
                    <a:pt x="2419" y="2063"/>
                    <a:pt x="1767" y="2063"/>
                  </a:cubicBezTo>
                  <a:cubicBezTo>
                    <a:pt x="1204" y="2063"/>
                    <a:pt x="552" y="2063"/>
                    <a:pt x="107" y="1657"/>
                  </a:cubicBezTo>
                  <a:lnTo>
                    <a:pt x="90" y="1657"/>
                  </a:lnTo>
                  <a:cubicBezTo>
                    <a:pt x="107" y="1428"/>
                    <a:pt x="128" y="1199"/>
                    <a:pt x="128" y="970"/>
                  </a:cubicBezTo>
                  <a:cubicBezTo>
                    <a:pt x="196" y="1076"/>
                    <a:pt x="302" y="1127"/>
                    <a:pt x="424" y="1076"/>
                  </a:cubicBezTo>
                  <a:cubicBezTo>
                    <a:pt x="496" y="1059"/>
                    <a:pt x="530" y="1004"/>
                    <a:pt x="602" y="970"/>
                  </a:cubicBezTo>
                  <a:cubicBezTo>
                    <a:pt x="814" y="826"/>
                    <a:pt x="1043" y="915"/>
                    <a:pt x="1187" y="1110"/>
                  </a:cubicBezTo>
                  <a:lnTo>
                    <a:pt x="1204" y="1110"/>
                  </a:lnTo>
                  <a:cubicBezTo>
                    <a:pt x="1310" y="1233"/>
                    <a:pt x="1466" y="1271"/>
                    <a:pt x="1627" y="1199"/>
                  </a:cubicBezTo>
                  <a:cubicBezTo>
                    <a:pt x="1733" y="1144"/>
                    <a:pt x="1801" y="1059"/>
                    <a:pt x="1890" y="987"/>
                  </a:cubicBezTo>
                  <a:cubicBezTo>
                    <a:pt x="2208" y="759"/>
                    <a:pt x="2436" y="932"/>
                    <a:pt x="2703" y="1127"/>
                  </a:cubicBezTo>
                  <a:lnTo>
                    <a:pt x="2720" y="1127"/>
                  </a:lnTo>
                  <a:cubicBezTo>
                    <a:pt x="2809" y="1165"/>
                    <a:pt x="2898" y="1144"/>
                    <a:pt x="3004" y="1110"/>
                  </a:cubicBezTo>
                  <a:cubicBezTo>
                    <a:pt x="3055" y="1093"/>
                    <a:pt x="3127" y="1059"/>
                    <a:pt x="3178" y="1004"/>
                  </a:cubicBezTo>
                  <a:cubicBezTo>
                    <a:pt x="3250" y="953"/>
                    <a:pt x="3322" y="865"/>
                    <a:pt x="3411" y="848"/>
                  </a:cubicBezTo>
                  <a:cubicBezTo>
                    <a:pt x="3461" y="848"/>
                    <a:pt x="3516" y="865"/>
                    <a:pt x="3567" y="881"/>
                  </a:cubicBezTo>
                  <a:cubicBezTo>
                    <a:pt x="3567" y="1110"/>
                    <a:pt x="3584" y="1356"/>
                    <a:pt x="3601" y="1589"/>
                  </a:cubicBezTo>
                  <a:cubicBezTo>
                    <a:pt x="3584" y="1568"/>
                    <a:pt x="3567" y="1568"/>
                    <a:pt x="3550" y="1589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6367525" y="2643000"/>
              <a:ext cx="7950" cy="9775"/>
            </a:xfrm>
            <a:custGeom>
              <a:rect b="b" l="l" r="r" t="t"/>
              <a:pathLst>
                <a:path extrusionOk="0" h="391" w="318">
                  <a:moveTo>
                    <a:pt x="267" y="340"/>
                  </a:moveTo>
                  <a:cubicBezTo>
                    <a:pt x="318" y="301"/>
                    <a:pt x="318" y="251"/>
                    <a:pt x="301" y="179"/>
                  </a:cubicBezTo>
                  <a:cubicBezTo>
                    <a:pt x="301" y="128"/>
                    <a:pt x="250" y="39"/>
                    <a:pt x="195" y="22"/>
                  </a:cubicBezTo>
                  <a:cubicBezTo>
                    <a:pt x="178" y="1"/>
                    <a:pt x="161" y="22"/>
                    <a:pt x="161" y="39"/>
                  </a:cubicBezTo>
                  <a:cubicBezTo>
                    <a:pt x="72" y="73"/>
                    <a:pt x="0" y="213"/>
                    <a:pt x="55" y="301"/>
                  </a:cubicBezTo>
                  <a:cubicBezTo>
                    <a:pt x="106" y="390"/>
                    <a:pt x="195" y="390"/>
                    <a:pt x="284" y="357"/>
                  </a:cubicBezTo>
                  <a:lnTo>
                    <a:pt x="284" y="340"/>
                  </a:lnTo>
                  <a:close/>
                  <a:moveTo>
                    <a:pt x="106" y="234"/>
                  </a:moveTo>
                  <a:cubicBezTo>
                    <a:pt x="106" y="179"/>
                    <a:pt x="161" y="128"/>
                    <a:pt x="178" y="90"/>
                  </a:cubicBezTo>
                  <a:cubicBezTo>
                    <a:pt x="195" y="107"/>
                    <a:pt x="233" y="145"/>
                    <a:pt x="233" y="162"/>
                  </a:cubicBezTo>
                  <a:cubicBezTo>
                    <a:pt x="267" y="213"/>
                    <a:pt x="284" y="285"/>
                    <a:pt x="250" y="340"/>
                  </a:cubicBezTo>
                  <a:cubicBezTo>
                    <a:pt x="178" y="340"/>
                    <a:pt x="106" y="301"/>
                    <a:pt x="106" y="23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6387850" y="2643000"/>
              <a:ext cx="7950" cy="9775"/>
            </a:xfrm>
            <a:custGeom>
              <a:rect b="b" l="l" r="r" t="t"/>
              <a:pathLst>
                <a:path extrusionOk="0" h="391" w="318">
                  <a:moveTo>
                    <a:pt x="267" y="340"/>
                  </a:moveTo>
                  <a:cubicBezTo>
                    <a:pt x="301" y="301"/>
                    <a:pt x="318" y="251"/>
                    <a:pt x="301" y="179"/>
                  </a:cubicBezTo>
                  <a:cubicBezTo>
                    <a:pt x="284" y="128"/>
                    <a:pt x="246" y="39"/>
                    <a:pt x="178" y="22"/>
                  </a:cubicBezTo>
                  <a:cubicBezTo>
                    <a:pt x="178" y="1"/>
                    <a:pt x="161" y="22"/>
                    <a:pt x="161" y="39"/>
                  </a:cubicBezTo>
                  <a:cubicBezTo>
                    <a:pt x="72" y="73"/>
                    <a:pt x="0" y="213"/>
                    <a:pt x="55" y="301"/>
                  </a:cubicBezTo>
                  <a:cubicBezTo>
                    <a:pt x="89" y="390"/>
                    <a:pt x="195" y="390"/>
                    <a:pt x="284" y="357"/>
                  </a:cubicBezTo>
                  <a:cubicBezTo>
                    <a:pt x="284" y="357"/>
                    <a:pt x="284" y="340"/>
                    <a:pt x="267" y="340"/>
                  </a:cubicBezTo>
                  <a:close/>
                  <a:moveTo>
                    <a:pt x="89" y="234"/>
                  </a:moveTo>
                  <a:cubicBezTo>
                    <a:pt x="89" y="179"/>
                    <a:pt x="140" y="128"/>
                    <a:pt x="178" y="90"/>
                  </a:cubicBezTo>
                  <a:cubicBezTo>
                    <a:pt x="195" y="107"/>
                    <a:pt x="212" y="145"/>
                    <a:pt x="229" y="162"/>
                  </a:cubicBezTo>
                  <a:cubicBezTo>
                    <a:pt x="267" y="213"/>
                    <a:pt x="284" y="285"/>
                    <a:pt x="246" y="340"/>
                  </a:cubicBezTo>
                  <a:cubicBezTo>
                    <a:pt x="178" y="340"/>
                    <a:pt x="106" y="301"/>
                    <a:pt x="89" y="23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6348125" y="2651900"/>
              <a:ext cx="87825" cy="29150"/>
            </a:xfrm>
            <a:custGeom>
              <a:rect b="b" l="l" r="r" t="t"/>
              <a:pathLst>
                <a:path extrusionOk="0" h="1166" w="3513">
                  <a:moveTo>
                    <a:pt x="3512" y="1127"/>
                  </a:moveTo>
                  <a:cubicBezTo>
                    <a:pt x="3389" y="1059"/>
                    <a:pt x="3233" y="1004"/>
                    <a:pt x="3106" y="970"/>
                  </a:cubicBezTo>
                  <a:cubicBezTo>
                    <a:pt x="3000" y="954"/>
                    <a:pt x="2877" y="915"/>
                    <a:pt x="2754" y="937"/>
                  </a:cubicBezTo>
                  <a:cubicBezTo>
                    <a:pt x="2771" y="848"/>
                    <a:pt x="2754" y="776"/>
                    <a:pt x="2754" y="687"/>
                  </a:cubicBezTo>
                  <a:cubicBezTo>
                    <a:pt x="2754" y="530"/>
                    <a:pt x="2771" y="386"/>
                    <a:pt x="2754" y="229"/>
                  </a:cubicBezTo>
                  <a:cubicBezTo>
                    <a:pt x="2754" y="212"/>
                    <a:pt x="2737" y="195"/>
                    <a:pt x="2737" y="195"/>
                  </a:cubicBezTo>
                  <a:cubicBezTo>
                    <a:pt x="2703" y="157"/>
                    <a:pt x="2665" y="140"/>
                    <a:pt x="2614" y="123"/>
                  </a:cubicBezTo>
                  <a:cubicBezTo>
                    <a:pt x="2614" y="123"/>
                    <a:pt x="2631" y="68"/>
                    <a:pt x="2614" y="17"/>
                  </a:cubicBezTo>
                  <a:cubicBezTo>
                    <a:pt x="2614" y="1"/>
                    <a:pt x="2576" y="1"/>
                    <a:pt x="2559" y="17"/>
                  </a:cubicBezTo>
                  <a:cubicBezTo>
                    <a:pt x="2542" y="68"/>
                    <a:pt x="2559" y="123"/>
                    <a:pt x="2559" y="123"/>
                  </a:cubicBezTo>
                  <a:cubicBezTo>
                    <a:pt x="2508" y="123"/>
                    <a:pt x="2470" y="140"/>
                    <a:pt x="2453" y="157"/>
                  </a:cubicBezTo>
                  <a:cubicBezTo>
                    <a:pt x="2386" y="195"/>
                    <a:pt x="2386" y="263"/>
                    <a:pt x="2386" y="335"/>
                  </a:cubicBezTo>
                  <a:cubicBezTo>
                    <a:pt x="2364" y="530"/>
                    <a:pt x="2364" y="725"/>
                    <a:pt x="2386" y="898"/>
                  </a:cubicBezTo>
                  <a:cubicBezTo>
                    <a:pt x="2258" y="865"/>
                    <a:pt x="2085" y="848"/>
                    <a:pt x="1962" y="882"/>
                  </a:cubicBezTo>
                  <a:lnTo>
                    <a:pt x="1962" y="687"/>
                  </a:lnTo>
                  <a:cubicBezTo>
                    <a:pt x="1962" y="530"/>
                    <a:pt x="1962" y="386"/>
                    <a:pt x="1941" y="229"/>
                  </a:cubicBezTo>
                  <a:cubicBezTo>
                    <a:pt x="1941" y="212"/>
                    <a:pt x="1941" y="195"/>
                    <a:pt x="1924" y="195"/>
                  </a:cubicBezTo>
                  <a:cubicBezTo>
                    <a:pt x="1907" y="157"/>
                    <a:pt x="1856" y="140"/>
                    <a:pt x="1818" y="123"/>
                  </a:cubicBezTo>
                  <a:cubicBezTo>
                    <a:pt x="1801" y="123"/>
                    <a:pt x="1818" y="68"/>
                    <a:pt x="1801" y="17"/>
                  </a:cubicBezTo>
                  <a:cubicBezTo>
                    <a:pt x="1801" y="1"/>
                    <a:pt x="1767" y="1"/>
                    <a:pt x="1767" y="17"/>
                  </a:cubicBezTo>
                  <a:cubicBezTo>
                    <a:pt x="1729" y="68"/>
                    <a:pt x="1750" y="123"/>
                    <a:pt x="1750" y="123"/>
                  </a:cubicBezTo>
                  <a:cubicBezTo>
                    <a:pt x="1712" y="123"/>
                    <a:pt x="1678" y="140"/>
                    <a:pt x="1644" y="157"/>
                  </a:cubicBezTo>
                  <a:cubicBezTo>
                    <a:pt x="1572" y="195"/>
                    <a:pt x="1589" y="263"/>
                    <a:pt x="1572" y="335"/>
                  </a:cubicBezTo>
                  <a:cubicBezTo>
                    <a:pt x="1555" y="530"/>
                    <a:pt x="1555" y="725"/>
                    <a:pt x="1572" y="898"/>
                  </a:cubicBezTo>
                  <a:cubicBezTo>
                    <a:pt x="1500" y="882"/>
                    <a:pt x="1411" y="882"/>
                    <a:pt x="1327" y="882"/>
                  </a:cubicBezTo>
                  <a:cubicBezTo>
                    <a:pt x="1272" y="882"/>
                    <a:pt x="1200" y="898"/>
                    <a:pt x="1149" y="915"/>
                  </a:cubicBezTo>
                  <a:lnTo>
                    <a:pt x="1149" y="687"/>
                  </a:lnTo>
                  <a:lnTo>
                    <a:pt x="1149" y="229"/>
                  </a:lnTo>
                  <a:cubicBezTo>
                    <a:pt x="1149" y="212"/>
                    <a:pt x="1132" y="195"/>
                    <a:pt x="1115" y="195"/>
                  </a:cubicBezTo>
                  <a:cubicBezTo>
                    <a:pt x="1094" y="157"/>
                    <a:pt x="1043" y="140"/>
                    <a:pt x="1009" y="123"/>
                  </a:cubicBezTo>
                  <a:cubicBezTo>
                    <a:pt x="988" y="123"/>
                    <a:pt x="1026" y="68"/>
                    <a:pt x="1009" y="17"/>
                  </a:cubicBezTo>
                  <a:cubicBezTo>
                    <a:pt x="988" y="1"/>
                    <a:pt x="954" y="1"/>
                    <a:pt x="954" y="17"/>
                  </a:cubicBezTo>
                  <a:cubicBezTo>
                    <a:pt x="937" y="68"/>
                    <a:pt x="954" y="123"/>
                    <a:pt x="937" y="123"/>
                  </a:cubicBezTo>
                  <a:cubicBezTo>
                    <a:pt x="903" y="123"/>
                    <a:pt x="865" y="140"/>
                    <a:pt x="831" y="157"/>
                  </a:cubicBezTo>
                  <a:cubicBezTo>
                    <a:pt x="759" y="195"/>
                    <a:pt x="776" y="263"/>
                    <a:pt x="759" y="335"/>
                  </a:cubicBezTo>
                  <a:cubicBezTo>
                    <a:pt x="742" y="547"/>
                    <a:pt x="759" y="742"/>
                    <a:pt x="776" y="954"/>
                  </a:cubicBezTo>
                  <a:cubicBezTo>
                    <a:pt x="776" y="937"/>
                    <a:pt x="759" y="937"/>
                    <a:pt x="742" y="937"/>
                  </a:cubicBezTo>
                  <a:cubicBezTo>
                    <a:pt x="513" y="937"/>
                    <a:pt x="213" y="937"/>
                    <a:pt x="1" y="1059"/>
                  </a:cubicBezTo>
                  <a:lnTo>
                    <a:pt x="1" y="1059"/>
                  </a:lnTo>
                  <a:cubicBezTo>
                    <a:pt x="124" y="1059"/>
                    <a:pt x="230" y="1021"/>
                    <a:pt x="352" y="1004"/>
                  </a:cubicBezTo>
                  <a:cubicBezTo>
                    <a:pt x="480" y="987"/>
                    <a:pt x="619" y="987"/>
                    <a:pt x="759" y="970"/>
                  </a:cubicBezTo>
                  <a:cubicBezTo>
                    <a:pt x="759" y="970"/>
                    <a:pt x="776" y="970"/>
                    <a:pt x="776" y="954"/>
                  </a:cubicBezTo>
                  <a:cubicBezTo>
                    <a:pt x="776" y="987"/>
                    <a:pt x="776" y="1042"/>
                    <a:pt x="797" y="1076"/>
                  </a:cubicBezTo>
                  <a:lnTo>
                    <a:pt x="776" y="1076"/>
                  </a:lnTo>
                  <a:lnTo>
                    <a:pt x="797" y="1093"/>
                  </a:lnTo>
                  <a:lnTo>
                    <a:pt x="797" y="1093"/>
                  </a:lnTo>
                  <a:lnTo>
                    <a:pt x="797" y="1110"/>
                  </a:lnTo>
                  <a:lnTo>
                    <a:pt x="814" y="1110"/>
                  </a:lnTo>
                  <a:lnTo>
                    <a:pt x="814" y="1110"/>
                  </a:lnTo>
                  <a:cubicBezTo>
                    <a:pt x="865" y="1165"/>
                    <a:pt x="1060" y="1165"/>
                    <a:pt x="1115" y="1093"/>
                  </a:cubicBezTo>
                  <a:lnTo>
                    <a:pt x="1132" y="1093"/>
                  </a:lnTo>
                  <a:lnTo>
                    <a:pt x="1132" y="1076"/>
                  </a:lnTo>
                  <a:lnTo>
                    <a:pt x="1132" y="1059"/>
                  </a:lnTo>
                  <a:lnTo>
                    <a:pt x="1132" y="1059"/>
                  </a:lnTo>
                  <a:cubicBezTo>
                    <a:pt x="1149" y="1021"/>
                    <a:pt x="1149" y="970"/>
                    <a:pt x="1149" y="937"/>
                  </a:cubicBezTo>
                  <a:cubicBezTo>
                    <a:pt x="1221" y="954"/>
                    <a:pt x="1272" y="937"/>
                    <a:pt x="1344" y="937"/>
                  </a:cubicBezTo>
                  <a:cubicBezTo>
                    <a:pt x="1433" y="937"/>
                    <a:pt x="1500" y="954"/>
                    <a:pt x="1572" y="937"/>
                  </a:cubicBezTo>
                  <a:cubicBezTo>
                    <a:pt x="1589" y="987"/>
                    <a:pt x="1589" y="1021"/>
                    <a:pt x="1589" y="1076"/>
                  </a:cubicBezTo>
                  <a:lnTo>
                    <a:pt x="1589" y="1076"/>
                  </a:lnTo>
                  <a:lnTo>
                    <a:pt x="1589" y="1093"/>
                  </a:lnTo>
                  <a:lnTo>
                    <a:pt x="1606" y="1093"/>
                  </a:lnTo>
                  <a:lnTo>
                    <a:pt x="1606" y="1110"/>
                  </a:lnTo>
                  <a:lnTo>
                    <a:pt x="1606" y="1110"/>
                  </a:lnTo>
                  <a:lnTo>
                    <a:pt x="1606" y="1110"/>
                  </a:lnTo>
                  <a:cubicBezTo>
                    <a:pt x="1678" y="1165"/>
                    <a:pt x="1856" y="1165"/>
                    <a:pt x="1924" y="1093"/>
                  </a:cubicBezTo>
                  <a:lnTo>
                    <a:pt x="1924" y="1093"/>
                  </a:lnTo>
                  <a:lnTo>
                    <a:pt x="1924" y="1076"/>
                  </a:lnTo>
                  <a:lnTo>
                    <a:pt x="1941" y="1059"/>
                  </a:lnTo>
                  <a:lnTo>
                    <a:pt x="1941" y="1059"/>
                  </a:lnTo>
                  <a:cubicBezTo>
                    <a:pt x="1941" y="1004"/>
                    <a:pt x="1962" y="970"/>
                    <a:pt x="1962" y="915"/>
                  </a:cubicBezTo>
                  <a:lnTo>
                    <a:pt x="2136" y="915"/>
                  </a:lnTo>
                  <a:cubicBezTo>
                    <a:pt x="2225" y="937"/>
                    <a:pt x="2297" y="954"/>
                    <a:pt x="2386" y="954"/>
                  </a:cubicBezTo>
                  <a:cubicBezTo>
                    <a:pt x="2386" y="987"/>
                    <a:pt x="2402" y="1042"/>
                    <a:pt x="2402" y="1076"/>
                  </a:cubicBezTo>
                  <a:lnTo>
                    <a:pt x="2402" y="1076"/>
                  </a:lnTo>
                  <a:lnTo>
                    <a:pt x="2402" y="1093"/>
                  </a:lnTo>
                  <a:lnTo>
                    <a:pt x="2402" y="1093"/>
                  </a:lnTo>
                  <a:lnTo>
                    <a:pt x="2419" y="1110"/>
                  </a:lnTo>
                  <a:lnTo>
                    <a:pt x="2419" y="1110"/>
                  </a:lnTo>
                  <a:lnTo>
                    <a:pt x="2419" y="1110"/>
                  </a:lnTo>
                  <a:cubicBezTo>
                    <a:pt x="2491" y="1165"/>
                    <a:pt x="2665" y="1165"/>
                    <a:pt x="2737" y="1093"/>
                  </a:cubicBezTo>
                  <a:lnTo>
                    <a:pt x="2737" y="1093"/>
                  </a:lnTo>
                  <a:lnTo>
                    <a:pt x="2737" y="1076"/>
                  </a:lnTo>
                  <a:lnTo>
                    <a:pt x="2754" y="1059"/>
                  </a:lnTo>
                  <a:lnTo>
                    <a:pt x="2737" y="1059"/>
                  </a:lnTo>
                  <a:cubicBezTo>
                    <a:pt x="2754" y="1021"/>
                    <a:pt x="2754" y="987"/>
                    <a:pt x="2754" y="954"/>
                  </a:cubicBezTo>
                  <a:cubicBezTo>
                    <a:pt x="2843" y="987"/>
                    <a:pt x="2932" y="987"/>
                    <a:pt x="3021" y="1004"/>
                  </a:cubicBezTo>
                  <a:cubicBezTo>
                    <a:pt x="3178" y="1042"/>
                    <a:pt x="3339" y="1110"/>
                    <a:pt x="3495" y="1148"/>
                  </a:cubicBezTo>
                  <a:cubicBezTo>
                    <a:pt x="3512" y="1148"/>
                    <a:pt x="3512" y="1148"/>
                    <a:pt x="3512" y="1127"/>
                  </a:cubicBezTo>
                  <a:close/>
                  <a:moveTo>
                    <a:pt x="1060" y="1076"/>
                  </a:moveTo>
                  <a:cubicBezTo>
                    <a:pt x="1026" y="1076"/>
                    <a:pt x="988" y="1093"/>
                    <a:pt x="954" y="1093"/>
                  </a:cubicBezTo>
                  <a:cubicBezTo>
                    <a:pt x="903" y="1093"/>
                    <a:pt x="865" y="1076"/>
                    <a:pt x="831" y="1076"/>
                  </a:cubicBezTo>
                  <a:lnTo>
                    <a:pt x="831" y="704"/>
                  </a:lnTo>
                  <a:lnTo>
                    <a:pt x="831" y="280"/>
                  </a:lnTo>
                  <a:cubicBezTo>
                    <a:pt x="831" y="280"/>
                    <a:pt x="814" y="246"/>
                    <a:pt x="831" y="246"/>
                  </a:cubicBezTo>
                  <a:cubicBezTo>
                    <a:pt x="865" y="212"/>
                    <a:pt x="920" y="195"/>
                    <a:pt x="954" y="195"/>
                  </a:cubicBezTo>
                  <a:cubicBezTo>
                    <a:pt x="1009" y="195"/>
                    <a:pt x="1043" y="246"/>
                    <a:pt x="1077" y="263"/>
                  </a:cubicBezTo>
                  <a:lnTo>
                    <a:pt x="1077" y="687"/>
                  </a:lnTo>
                  <a:cubicBezTo>
                    <a:pt x="1077" y="810"/>
                    <a:pt x="1077" y="937"/>
                    <a:pt x="1094" y="1059"/>
                  </a:cubicBezTo>
                  <a:cubicBezTo>
                    <a:pt x="1077" y="1059"/>
                    <a:pt x="1077" y="1059"/>
                    <a:pt x="1060" y="1076"/>
                  </a:cubicBezTo>
                  <a:close/>
                  <a:moveTo>
                    <a:pt x="1873" y="1076"/>
                  </a:moveTo>
                  <a:cubicBezTo>
                    <a:pt x="1835" y="1076"/>
                    <a:pt x="1801" y="1093"/>
                    <a:pt x="1767" y="1093"/>
                  </a:cubicBezTo>
                  <a:cubicBezTo>
                    <a:pt x="1712" y="1093"/>
                    <a:pt x="1678" y="1076"/>
                    <a:pt x="1623" y="1076"/>
                  </a:cubicBezTo>
                  <a:cubicBezTo>
                    <a:pt x="1644" y="954"/>
                    <a:pt x="1644" y="831"/>
                    <a:pt x="1623" y="704"/>
                  </a:cubicBezTo>
                  <a:cubicBezTo>
                    <a:pt x="1644" y="564"/>
                    <a:pt x="1644" y="424"/>
                    <a:pt x="1623" y="280"/>
                  </a:cubicBezTo>
                  <a:lnTo>
                    <a:pt x="1623" y="246"/>
                  </a:lnTo>
                  <a:cubicBezTo>
                    <a:pt x="1661" y="212"/>
                    <a:pt x="1712" y="195"/>
                    <a:pt x="1767" y="195"/>
                  </a:cubicBezTo>
                  <a:cubicBezTo>
                    <a:pt x="1818" y="195"/>
                    <a:pt x="1856" y="246"/>
                    <a:pt x="1890" y="263"/>
                  </a:cubicBezTo>
                  <a:lnTo>
                    <a:pt x="1890" y="687"/>
                  </a:lnTo>
                  <a:cubicBezTo>
                    <a:pt x="1890" y="810"/>
                    <a:pt x="1873" y="937"/>
                    <a:pt x="1907" y="1059"/>
                  </a:cubicBezTo>
                  <a:cubicBezTo>
                    <a:pt x="1890" y="1059"/>
                    <a:pt x="1873" y="1059"/>
                    <a:pt x="1873" y="1076"/>
                  </a:cubicBezTo>
                  <a:close/>
                  <a:moveTo>
                    <a:pt x="2665" y="1076"/>
                  </a:moveTo>
                  <a:cubicBezTo>
                    <a:pt x="2648" y="1076"/>
                    <a:pt x="2614" y="1093"/>
                    <a:pt x="2559" y="1093"/>
                  </a:cubicBezTo>
                  <a:cubicBezTo>
                    <a:pt x="2525" y="1093"/>
                    <a:pt x="2491" y="1076"/>
                    <a:pt x="2436" y="1076"/>
                  </a:cubicBezTo>
                  <a:lnTo>
                    <a:pt x="2436" y="704"/>
                  </a:lnTo>
                  <a:cubicBezTo>
                    <a:pt x="2436" y="564"/>
                    <a:pt x="2453" y="424"/>
                    <a:pt x="2436" y="280"/>
                  </a:cubicBezTo>
                  <a:lnTo>
                    <a:pt x="2436" y="246"/>
                  </a:lnTo>
                  <a:cubicBezTo>
                    <a:pt x="2470" y="212"/>
                    <a:pt x="2525" y="195"/>
                    <a:pt x="2559" y="195"/>
                  </a:cubicBezTo>
                  <a:cubicBezTo>
                    <a:pt x="2631" y="195"/>
                    <a:pt x="2648" y="246"/>
                    <a:pt x="2703" y="263"/>
                  </a:cubicBezTo>
                  <a:cubicBezTo>
                    <a:pt x="2682" y="407"/>
                    <a:pt x="2703" y="547"/>
                    <a:pt x="2703" y="687"/>
                  </a:cubicBezTo>
                  <a:cubicBezTo>
                    <a:pt x="2703" y="810"/>
                    <a:pt x="2682" y="937"/>
                    <a:pt x="2703" y="1059"/>
                  </a:cubicBezTo>
                  <a:cubicBezTo>
                    <a:pt x="2703" y="1059"/>
                    <a:pt x="2682" y="1059"/>
                    <a:pt x="2665" y="1076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6407750" y="2643000"/>
              <a:ext cx="8400" cy="9775"/>
            </a:xfrm>
            <a:custGeom>
              <a:rect b="b" l="l" r="r" t="t"/>
              <a:pathLst>
                <a:path extrusionOk="0" h="391" w="336">
                  <a:moveTo>
                    <a:pt x="263" y="340"/>
                  </a:moveTo>
                  <a:cubicBezTo>
                    <a:pt x="318" y="301"/>
                    <a:pt x="335" y="251"/>
                    <a:pt x="318" y="179"/>
                  </a:cubicBezTo>
                  <a:cubicBezTo>
                    <a:pt x="297" y="128"/>
                    <a:pt x="263" y="39"/>
                    <a:pt x="191" y="22"/>
                  </a:cubicBezTo>
                  <a:cubicBezTo>
                    <a:pt x="174" y="1"/>
                    <a:pt x="174" y="22"/>
                    <a:pt x="174" y="39"/>
                  </a:cubicBezTo>
                  <a:cubicBezTo>
                    <a:pt x="68" y="73"/>
                    <a:pt x="1" y="213"/>
                    <a:pt x="51" y="301"/>
                  </a:cubicBezTo>
                  <a:cubicBezTo>
                    <a:pt x="106" y="390"/>
                    <a:pt x="212" y="390"/>
                    <a:pt x="280" y="357"/>
                  </a:cubicBezTo>
                  <a:cubicBezTo>
                    <a:pt x="297" y="357"/>
                    <a:pt x="280" y="340"/>
                    <a:pt x="280" y="340"/>
                  </a:cubicBezTo>
                  <a:close/>
                  <a:moveTo>
                    <a:pt x="106" y="234"/>
                  </a:moveTo>
                  <a:cubicBezTo>
                    <a:pt x="106" y="179"/>
                    <a:pt x="157" y="128"/>
                    <a:pt x="191" y="90"/>
                  </a:cubicBezTo>
                  <a:cubicBezTo>
                    <a:pt x="212" y="107"/>
                    <a:pt x="229" y="145"/>
                    <a:pt x="246" y="162"/>
                  </a:cubicBezTo>
                  <a:cubicBezTo>
                    <a:pt x="263" y="213"/>
                    <a:pt x="280" y="285"/>
                    <a:pt x="246" y="340"/>
                  </a:cubicBezTo>
                  <a:cubicBezTo>
                    <a:pt x="191" y="340"/>
                    <a:pt x="106" y="301"/>
                    <a:pt x="106" y="23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6364875" y="2706125"/>
              <a:ext cx="3625" cy="4475"/>
            </a:xfrm>
            <a:custGeom>
              <a:rect b="b" l="l" r="r" t="t"/>
              <a:pathLst>
                <a:path extrusionOk="0" h="179" w="145">
                  <a:moveTo>
                    <a:pt x="106" y="38"/>
                  </a:moveTo>
                  <a:cubicBezTo>
                    <a:pt x="106" y="17"/>
                    <a:pt x="106" y="17"/>
                    <a:pt x="89" y="17"/>
                  </a:cubicBezTo>
                  <a:cubicBezTo>
                    <a:pt x="72" y="0"/>
                    <a:pt x="55" y="0"/>
                    <a:pt x="38" y="17"/>
                  </a:cubicBezTo>
                  <a:cubicBezTo>
                    <a:pt x="0" y="55"/>
                    <a:pt x="0" y="123"/>
                    <a:pt x="55" y="144"/>
                  </a:cubicBezTo>
                  <a:cubicBezTo>
                    <a:pt x="89" y="178"/>
                    <a:pt x="144" y="144"/>
                    <a:pt x="144" y="89"/>
                  </a:cubicBezTo>
                  <a:cubicBezTo>
                    <a:pt x="144" y="55"/>
                    <a:pt x="127" y="38"/>
                    <a:pt x="106" y="38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6401075" y="2705275"/>
              <a:ext cx="3525" cy="3925"/>
            </a:xfrm>
            <a:custGeom>
              <a:rect b="b" l="l" r="r" t="t"/>
              <a:pathLst>
                <a:path extrusionOk="0" h="157" w="141">
                  <a:moveTo>
                    <a:pt x="140" y="72"/>
                  </a:moveTo>
                  <a:lnTo>
                    <a:pt x="140" y="51"/>
                  </a:lnTo>
                  <a:lnTo>
                    <a:pt x="124" y="51"/>
                  </a:lnTo>
                  <a:cubicBezTo>
                    <a:pt x="124" y="34"/>
                    <a:pt x="107" y="17"/>
                    <a:pt x="107" y="17"/>
                  </a:cubicBezTo>
                  <a:cubicBezTo>
                    <a:pt x="90" y="17"/>
                    <a:pt x="73" y="0"/>
                    <a:pt x="56" y="17"/>
                  </a:cubicBezTo>
                  <a:cubicBezTo>
                    <a:pt x="35" y="34"/>
                    <a:pt x="18" y="51"/>
                    <a:pt x="18" y="89"/>
                  </a:cubicBezTo>
                  <a:lnTo>
                    <a:pt x="18" y="89"/>
                  </a:lnTo>
                  <a:lnTo>
                    <a:pt x="18" y="89"/>
                  </a:lnTo>
                  <a:cubicBezTo>
                    <a:pt x="1" y="123"/>
                    <a:pt x="35" y="157"/>
                    <a:pt x="73" y="157"/>
                  </a:cubicBezTo>
                  <a:cubicBezTo>
                    <a:pt x="124" y="157"/>
                    <a:pt x="140" y="123"/>
                    <a:pt x="140" y="72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6430200" y="2703050"/>
              <a:ext cx="4900" cy="5325"/>
            </a:xfrm>
            <a:custGeom>
              <a:rect b="b" l="l" r="r" t="t"/>
              <a:pathLst>
                <a:path extrusionOk="0" h="213" w="196">
                  <a:moveTo>
                    <a:pt x="123" y="34"/>
                  </a:moveTo>
                  <a:cubicBezTo>
                    <a:pt x="89" y="0"/>
                    <a:pt x="0" y="34"/>
                    <a:pt x="0" y="89"/>
                  </a:cubicBezTo>
                  <a:cubicBezTo>
                    <a:pt x="0" y="123"/>
                    <a:pt x="0" y="161"/>
                    <a:pt x="34" y="178"/>
                  </a:cubicBezTo>
                  <a:cubicBezTo>
                    <a:pt x="106" y="212"/>
                    <a:pt x="195" y="106"/>
                    <a:pt x="123" y="3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6" name="Google Shape;1346;p37"/>
          <p:cNvGrpSpPr/>
          <p:nvPr/>
        </p:nvGrpSpPr>
        <p:grpSpPr>
          <a:xfrm>
            <a:off x="713821" y="3672976"/>
            <a:ext cx="351425" cy="425053"/>
            <a:chOff x="6452900" y="2556988"/>
            <a:chExt cx="73725" cy="89175"/>
          </a:xfrm>
        </p:grpSpPr>
        <p:sp>
          <p:nvSpPr>
            <p:cNvPr id="1347" name="Google Shape;1347;p37"/>
            <p:cNvSpPr/>
            <p:nvPr/>
          </p:nvSpPr>
          <p:spPr>
            <a:xfrm>
              <a:off x="6463050" y="2573713"/>
              <a:ext cx="54350" cy="70650"/>
            </a:xfrm>
            <a:custGeom>
              <a:rect b="b" l="l" r="r" t="t"/>
              <a:pathLst>
                <a:path extrusionOk="0" h="2826" w="2174">
                  <a:moveTo>
                    <a:pt x="2174" y="106"/>
                  </a:moveTo>
                  <a:cubicBezTo>
                    <a:pt x="2174" y="106"/>
                    <a:pt x="319" y="0"/>
                    <a:pt x="1" y="106"/>
                  </a:cubicBezTo>
                  <a:cubicBezTo>
                    <a:pt x="1" y="106"/>
                    <a:pt x="213" y="2457"/>
                    <a:pt x="374" y="2825"/>
                  </a:cubicBezTo>
                  <a:lnTo>
                    <a:pt x="1818" y="2808"/>
                  </a:lnTo>
                  <a:close/>
                </a:path>
              </a:pathLst>
            </a:custGeom>
            <a:solidFill>
              <a:srgbClr val="EDE2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6462200" y="2574238"/>
              <a:ext cx="56050" cy="70975"/>
            </a:xfrm>
            <a:custGeom>
              <a:rect b="b" l="l" r="r" t="t"/>
              <a:pathLst>
                <a:path extrusionOk="0" h="2839" w="2242">
                  <a:moveTo>
                    <a:pt x="2208" y="85"/>
                  </a:moveTo>
                  <a:lnTo>
                    <a:pt x="2208" y="51"/>
                  </a:lnTo>
                  <a:cubicBezTo>
                    <a:pt x="2208" y="51"/>
                    <a:pt x="1361" y="0"/>
                    <a:pt x="725" y="0"/>
                  </a:cubicBezTo>
                  <a:cubicBezTo>
                    <a:pt x="564" y="0"/>
                    <a:pt x="425" y="17"/>
                    <a:pt x="302" y="17"/>
                  </a:cubicBezTo>
                  <a:cubicBezTo>
                    <a:pt x="175" y="17"/>
                    <a:pt x="90" y="34"/>
                    <a:pt x="35" y="51"/>
                  </a:cubicBezTo>
                  <a:lnTo>
                    <a:pt x="1" y="68"/>
                  </a:lnTo>
                  <a:lnTo>
                    <a:pt x="1" y="85"/>
                  </a:lnTo>
                  <a:cubicBezTo>
                    <a:pt x="1" y="85"/>
                    <a:pt x="52" y="687"/>
                    <a:pt x="124" y="1305"/>
                  </a:cubicBezTo>
                  <a:cubicBezTo>
                    <a:pt x="158" y="1623"/>
                    <a:pt x="213" y="1957"/>
                    <a:pt x="247" y="2224"/>
                  </a:cubicBezTo>
                  <a:cubicBezTo>
                    <a:pt x="264" y="2364"/>
                    <a:pt x="281" y="2487"/>
                    <a:pt x="319" y="2593"/>
                  </a:cubicBezTo>
                  <a:cubicBezTo>
                    <a:pt x="336" y="2682"/>
                    <a:pt x="353" y="2770"/>
                    <a:pt x="369" y="2804"/>
                  </a:cubicBezTo>
                  <a:lnTo>
                    <a:pt x="386" y="2838"/>
                  </a:lnTo>
                  <a:lnTo>
                    <a:pt x="1890" y="2821"/>
                  </a:lnTo>
                  <a:lnTo>
                    <a:pt x="2242" y="51"/>
                  </a:lnTo>
                  <a:lnTo>
                    <a:pt x="2208" y="51"/>
                  </a:lnTo>
                  <a:lnTo>
                    <a:pt x="2208" y="85"/>
                  </a:lnTo>
                  <a:lnTo>
                    <a:pt x="2170" y="85"/>
                  </a:lnTo>
                  <a:lnTo>
                    <a:pt x="1818" y="2754"/>
                  </a:lnTo>
                  <a:lnTo>
                    <a:pt x="408" y="2770"/>
                  </a:lnTo>
                  <a:lnTo>
                    <a:pt x="408" y="2804"/>
                  </a:lnTo>
                  <a:lnTo>
                    <a:pt x="441" y="2787"/>
                  </a:lnTo>
                  <a:cubicBezTo>
                    <a:pt x="425" y="2732"/>
                    <a:pt x="408" y="2665"/>
                    <a:pt x="369" y="2576"/>
                  </a:cubicBezTo>
                  <a:cubicBezTo>
                    <a:pt x="302" y="2224"/>
                    <a:pt x="230" y="1606"/>
                    <a:pt x="175" y="1076"/>
                  </a:cubicBezTo>
                  <a:cubicBezTo>
                    <a:pt x="141" y="809"/>
                    <a:pt x="124" y="564"/>
                    <a:pt x="107" y="386"/>
                  </a:cubicBezTo>
                  <a:cubicBezTo>
                    <a:pt x="90" y="191"/>
                    <a:pt x="69" y="85"/>
                    <a:pt x="69" y="85"/>
                  </a:cubicBezTo>
                  <a:lnTo>
                    <a:pt x="35" y="85"/>
                  </a:lnTo>
                  <a:lnTo>
                    <a:pt x="52" y="123"/>
                  </a:lnTo>
                  <a:cubicBezTo>
                    <a:pt x="90" y="106"/>
                    <a:pt x="196" y="85"/>
                    <a:pt x="302" y="85"/>
                  </a:cubicBezTo>
                  <a:cubicBezTo>
                    <a:pt x="425" y="85"/>
                    <a:pt x="564" y="68"/>
                    <a:pt x="725" y="68"/>
                  </a:cubicBezTo>
                  <a:cubicBezTo>
                    <a:pt x="1043" y="68"/>
                    <a:pt x="1411" y="85"/>
                    <a:pt x="1712" y="106"/>
                  </a:cubicBezTo>
                  <a:cubicBezTo>
                    <a:pt x="1852" y="106"/>
                    <a:pt x="1975" y="123"/>
                    <a:pt x="2064" y="123"/>
                  </a:cubicBezTo>
                  <a:lnTo>
                    <a:pt x="2208" y="123"/>
                  </a:lnTo>
                  <a:lnTo>
                    <a:pt x="2208" y="85"/>
                  </a:lnTo>
                  <a:lnTo>
                    <a:pt x="2170" y="85"/>
                  </a:lnTo>
                  <a:close/>
                </a:path>
              </a:pathLst>
            </a:custGeom>
            <a:solidFill>
              <a:srgbClr val="EDE2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6466550" y="2602838"/>
              <a:ext cx="46400" cy="16425"/>
            </a:xfrm>
            <a:custGeom>
              <a:rect b="b" l="l" r="r" t="t"/>
              <a:pathLst>
                <a:path extrusionOk="0" h="657" w="1856">
                  <a:moveTo>
                    <a:pt x="1822" y="195"/>
                  </a:moveTo>
                  <a:lnTo>
                    <a:pt x="1822" y="178"/>
                  </a:lnTo>
                  <a:cubicBezTo>
                    <a:pt x="1822" y="161"/>
                    <a:pt x="1784" y="144"/>
                    <a:pt x="1767" y="161"/>
                  </a:cubicBezTo>
                  <a:cubicBezTo>
                    <a:pt x="1750" y="178"/>
                    <a:pt x="1733" y="212"/>
                    <a:pt x="1716" y="233"/>
                  </a:cubicBezTo>
                  <a:lnTo>
                    <a:pt x="1716" y="233"/>
                  </a:lnTo>
                  <a:cubicBezTo>
                    <a:pt x="1733" y="195"/>
                    <a:pt x="1678" y="178"/>
                    <a:pt x="1678" y="195"/>
                  </a:cubicBezTo>
                  <a:cubicBezTo>
                    <a:pt x="1661" y="233"/>
                    <a:pt x="1644" y="250"/>
                    <a:pt x="1627" y="267"/>
                  </a:cubicBezTo>
                  <a:lnTo>
                    <a:pt x="1627" y="267"/>
                  </a:lnTo>
                  <a:cubicBezTo>
                    <a:pt x="1644" y="233"/>
                    <a:pt x="1589" y="212"/>
                    <a:pt x="1572" y="233"/>
                  </a:cubicBezTo>
                  <a:cubicBezTo>
                    <a:pt x="1572" y="250"/>
                    <a:pt x="1555" y="267"/>
                    <a:pt x="1555" y="284"/>
                  </a:cubicBezTo>
                  <a:lnTo>
                    <a:pt x="1572" y="195"/>
                  </a:lnTo>
                  <a:cubicBezTo>
                    <a:pt x="1572" y="161"/>
                    <a:pt x="1538" y="144"/>
                    <a:pt x="1521" y="161"/>
                  </a:cubicBezTo>
                  <a:cubicBezTo>
                    <a:pt x="1504" y="195"/>
                    <a:pt x="1483" y="233"/>
                    <a:pt x="1466" y="267"/>
                  </a:cubicBezTo>
                  <a:lnTo>
                    <a:pt x="1466" y="212"/>
                  </a:lnTo>
                  <a:cubicBezTo>
                    <a:pt x="1466" y="195"/>
                    <a:pt x="1432" y="161"/>
                    <a:pt x="1415" y="195"/>
                  </a:cubicBezTo>
                  <a:cubicBezTo>
                    <a:pt x="1415" y="212"/>
                    <a:pt x="1398" y="233"/>
                    <a:pt x="1377" y="250"/>
                  </a:cubicBezTo>
                  <a:cubicBezTo>
                    <a:pt x="1377" y="233"/>
                    <a:pt x="1398" y="212"/>
                    <a:pt x="1398" y="195"/>
                  </a:cubicBezTo>
                  <a:cubicBezTo>
                    <a:pt x="1398" y="161"/>
                    <a:pt x="1360" y="144"/>
                    <a:pt x="1343" y="161"/>
                  </a:cubicBezTo>
                  <a:cubicBezTo>
                    <a:pt x="1343" y="161"/>
                    <a:pt x="1326" y="178"/>
                    <a:pt x="1326" y="195"/>
                  </a:cubicBezTo>
                  <a:lnTo>
                    <a:pt x="1326" y="178"/>
                  </a:lnTo>
                  <a:cubicBezTo>
                    <a:pt x="1326" y="161"/>
                    <a:pt x="1292" y="144"/>
                    <a:pt x="1271" y="161"/>
                  </a:cubicBezTo>
                  <a:cubicBezTo>
                    <a:pt x="1271" y="178"/>
                    <a:pt x="1254" y="178"/>
                    <a:pt x="1254" y="195"/>
                  </a:cubicBezTo>
                  <a:lnTo>
                    <a:pt x="1254" y="144"/>
                  </a:lnTo>
                  <a:cubicBezTo>
                    <a:pt x="1271" y="106"/>
                    <a:pt x="1220" y="106"/>
                    <a:pt x="1204" y="127"/>
                  </a:cubicBezTo>
                  <a:cubicBezTo>
                    <a:pt x="1204" y="144"/>
                    <a:pt x="1187" y="161"/>
                    <a:pt x="1187" y="178"/>
                  </a:cubicBezTo>
                  <a:lnTo>
                    <a:pt x="1187" y="144"/>
                  </a:lnTo>
                  <a:cubicBezTo>
                    <a:pt x="1187" y="106"/>
                    <a:pt x="1148" y="89"/>
                    <a:pt x="1148" y="127"/>
                  </a:cubicBezTo>
                  <a:cubicBezTo>
                    <a:pt x="1132" y="127"/>
                    <a:pt x="1132" y="144"/>
                    <a:pt x="1115" y="161"/>
                  </a:cubicBezTo>
                  <a:lnTo>
                    <a:pt x="1115" y="127"/>
                  </a:lnTo>
                  <a:cubicBezTo>
                    <a:pt x="1115" y="89"/>
                    <a:pt x="1081" y="72"/>
                    <a:pt x="1059" y="106"/>
                  </a:cubicBezTo>
                  <a:lnTo>
                    <a:pt x="1043" y="127"/>
                  </a:lnTo>
                  <a:lnTo>
                    <a:pt x="1043" y="106"/>
                  </a:lnTo>
                  <a:cubicBezTo>
                    <a:pt x="1059" y="89"/>
                    <a:pt x="1026" y="72"/>
                    <a:pt x="1009" y="89"/>
                  </a:cubicBezTo>
                  <a:cubicBezTo>
                    <a:pt x="992" y="106"/>
                    <a:pt x="975" y="144"/>
                    <a:pt x="954" y="161"/>
                  </a:cubicBezTo>
                  <a:cubicBezTo>
                    <a:pt x="954" y="144"/>
                    <a:pt x="975" y="127"/>
                    <a:pt x="975" y="89"/>
                  </a:cubicBezTo>
                  <a:cubicBezTo>
                    <a:pt x="975" y="55"/>
                    <a:pt x="937" y="55"/>
                    <a:pt x="920" y="72"/>
                  </a:cubicBezTo>
                  <a:cubicBezTo>
                    <a:pt x="920" y="55"/>
                    <a:pt x="886" y="55"/>
                    <a:pt x="869" y="72"/>
                  </a:cubicBezTo>
                  <a:lnTo>
                    <a:pt x="869" y="72"/>
                  </a:lnTo>
                  <a:lnTo>
                    <a:pt x="869" y="72"/>
                  </a:lnTo>
                  <a:cubicBezTo>
                    <a:pt x="869" y="38"/>
                    <a:pt x="831" y="0"/>
                    <a:pt x="814" y="38"/>
                  </a:cubicBezTo>
                  <a:cubicBezTo>
                    <a:pt x="814" y="55"/>
                    <a:pt x="814" y="55"/>
                    <a:pt x="797" y="72"/>
                  </a:cubicBezTo>
                  <a:lnTo>
                    <a:pt x="797" y="72"/>
                  </a:lnTo>
                  <a:cubicBezTo>
                    <a:pt x="814" y="38"/>
                    <a:pt x="780" y="21"/>
                    <a:pt x="763" y="38"/>
                  </a:cubicBezTo>
                  <a:cubicBezTo>
                    <a:pt x="742" y="72"/>
                    <a:pt x="725" y="89"/>
                    <a:pt x="708" y="106"/>
                  </a:cubicBezTo>
                  <a:lnTo>
                    <a:pt x="725" y="89"/>
                  </a:lnTo>
                  <a:cubicBezTo>
                    <a:pt x="725" y="72"/>
                    <a:pt x="691" y="55"/>
                    <a:pt x="674" y="72"/>
                  </a:cubicBezTo>
                  <a:cubicBezTo>
                    <a:pt x="657" y="106"/>
                    <a:pt x="636" y="144"/>
                    <a:pt x="619" y="161"/>
                  </a:cubicBezTo>
                  <a:lnTo>
                    <a:pt x="619" y="127"/>
                  </a:lnTo>
                  <a:cubicBezTo>
                    <a:pt x="636" y="89"/>
                    <a:pt x="585" y="89"/>
                    <a:pt x="568" y="106"/>
                  </a:cubicBezTo>
                  <a:cubicBezTo>
                    <a:pt x="568" y="89"/>
                    <a:pt x="530" y="89"/>
                    <a:pt x="530" y="106"/>
                  </a:cubicBezTo>
                  <a:cubicBezTo>
                    <a:pt x="530" y="106"/>
                    <a:pt x="513" y="144"/>
                    <a:pt x="496" y="178"/>
                  </a:cubicBezTo>
                  <a:cubicBezTo>
                    <a:pt x="496" y="144"/>
                    <a:pt x="496" y="144"/>
                    <a:pt x="513" y="127"/>
                  </a:cubicBezTo>
                  <a:cubicBezTo>
                    <a:pt x="513" y="89"/>
                    <a:pt x="479" y="72"/>
                    <a:pt x="462" y="106"/>
                  </a:cubicBezTo>
                  <a:cubicBezTo>
                    <a:pt x="424" y="161"/>
                    <a:pt x="390" y="212"/>
                    <a:pt x="356" y="284"/>
                  </a:cubicBezTo>
                  <a:cubicBezTo>
                    <a:pt x="373" y="233"/>
                    <a:pt x="390" y="195"/>
                    <a:pt x="390" y="195"/>
                  </a:cubicBezTo>
                  <a:cubicBezTo>
                    <a:pt x="390" y="161"/>
                    <a:pt x="356" y="161"/>
                    <a:pt x="339" y="178"/>
                  </a:cubicBezTo>
                  <a:cubicBezTo>
                    <a:pt x="339" y="195"/>
                    <a:pt x="318" y="212"/>
                    <a:pt x="301" y="250"/>
                  </a:cubicBezTo>
                  <a:cubicBezTo>
                    <a:pt x="301" y="212"/>
                    <a:pt x="318" y="195"/>
                    <a:pt x="318" y="178"/>
                  </a:cubicBezTo>
                  <a:cubicBezTo>
                    <a:pt x="318" y="161"/>
                    <a:pt x="284" y="144"/>
                    <a:pt x="284" y="161"/>
                  </a:cubicBezTo>
                  <a:cubicBezTo>
                    <a:pt x="267" y="178"/>
                    <a:pt x="234" y="250"/>
                    <a:pt x="212" y="301"/>
                  </a:cubicBezTo>
                  <a:cubicBezTo>
                    <a:pt x="212" y="267"/>
                    <a:pt x="234" y="233"/>
                    <a:pt x="234" y="195"/>
                  </a:cubicBezTo>
                  <a:cubicBezTo>
                    <a:pt x="251" y="178"/>
                    <a:pt x="212" y="161"/>
                    <a:pt x="195" y="178"/>
                  </a:cubicBezTo>
                  <a:cubicBezTo>
                    <a:pt x="195" y="212"/>
                    <a:pt x="179" y="233"/>
                    <a:pt x="179" y="250"/>
                  </a:cubicBezTo>
                  <a:lnTo>
                    <a:pt x="179" y="195"/>
                  </a:lnTo>
                  <a:cubicBezTo>
                    <a:pt x="195" y="178"/>
                    <a:pt x="162" y="161"/>
                    <a:pt x="145" y="178"/>
                  </a:cubicBezTo>
                  <a:cubicBezTo>
                    <a:pt x="128" y="212"/>
                    <a:pt x="128" y="233"/>
                    <a:pt x="107" y="250"/>
                  </a:cubicBezTo>
                  <a:cubicBezTo>
                    <a:pt x="128" y="233"/>
                    <a:pt x="128" y="212"/>
                    <a:pt x="128" y="178"/>
                  </a:cubicBezTo>
                  <a:cubicBezTo>
                    <a:pt x="145" y="144"/>
                    <a:pt x="107" y="144"/>
                    <a:pt x="90" y="161"/>
                  </a:cubicBezTo>
                  <a:lnTo>
                    <a:pt x="90" y="161"/>
                  </a:lnTo>
                  <a:cubicBezTo>
                    <a:pt x="90" y="144"/>
                    <a:pt x="73" y="127"/>
                    <a:pt x="56" y="161"/>
                  </a:cubicBezTo>
                  <a:lnTo>
                    <a:pt x="73" y="144"/>
                  </a:lnTo>
                  <a:cubicBezTo>
                    <a:pt x="73" y="127"/>
                    <a:pt x="39" y="127"/>
                    <a:pt x="39" y="144"/>
                  </a:cubicBezTo>
                  <a:cubicBezTo>
                    <a:pt x="39" y="161"/>
                    <a:pt x="22" y="178"/>
                    <a:pt x="22" y="195"/>
                  </a:cubicBezTo>
                  <a:cubicBezTo>
                    <a:pt x="1" y="212"/>
                    <a:pt x="39" y="233"/>
                    <a:pt x="39" y="212"/>
                  </a:cubicBezTo>
                  <a:cubicBezTo>
                    <a:pt x="39" y="212"/>
                    <a:pt x="22" y="233"/>
                    <a:pt x="22" y="250"/>
                  </a:cubicBezTo>
                  <a:lnTo>
                    <a:pt x="22" y="267"/>
                  </a:lnTo>
                  <a:lnTo>
                    <a:pt x="22" y="318"/>
                  </a:lnTo>
                  <a:cubicBezTo>
                    <a:pt x="22" y="356"/>
                    <a:pt x="39" y="356"/>
                    <a:pt x="56" y="339"/>
                  </a:cubicBezTo>
                  <a:cubicBezTo>
                    <a:pt x="128" y="178"/>
                    <a:pt x="56" y="318"/>
                    <a:pt x="39" y="407"/>
                  </a:cubicBezTo>
                  <a:cubicBezTo>
                    <a:pt x="39" y="424"/>
                    <a:pt x="56" y="424"/>
                    <a:pt x="73" y="424"/>
                  </a:cubicBezTo>
                  <a:cubicBezTo>
                    <a:pt x="56" y="479"/>
                    <a:pt x="39" y="529"/>
                    <a:pt x="22" y="529"/>
                  </a:cubicBezTo>
                  <a:cubicBezTo>
                    <a:pt x="22" y="568"/>
                    <a:pt x="56" y="568"/>
                    <a:pt x="73" y="551"/>
                  </a:cubicBezTo>
                  <a:cubicBezTo>
                    <a:pt x="284" y="55"/>
                    <a:pt x="128" y="424"/>
                    <a:pt x="73" y="551"/>
                  </a:cubicBezTo>
                  <a:cubicBezTo>
                    <a:pt x="73" y="585"/>
                    <a:pt x="107" y="601"/>
                    <a:pt x="128" y="568"/>
                  </a:cubicBezTo>
                  <a:cubicBezTo>
                    <a:pt x="107" y="585"/>
                    <a:pt x="234" y="267"/>
                    <a:pt x="234" y="284"/>
                  </a:cubicBezTo>
                  <a:cubicBezTo>
                    <a:pt x="195" y="390"/>
                    <a:pt x="162" y="496"/>
                    <a:pt x="107" y="601"/>
                  </a:cubicBezTo>
                  <a:cubicBezTo>
                    <a:pt x="90" y="618"/>
                    <a:pt x="145" y="657"/>
                    <a:pt x="145" y="618"/>
                  </a:cubicBezTo>
                  <a:cubicBezTo>
                    <a:pt x="145" y="618"/>
                    <a:pt x="212" y="513"/>
                    <a:pt x="251" y="424"/>
                  </a:cubicBezTo>
                  <a:cubicBezTo>
                    <a:pt x="234" y="496"/>
                    <a:pt x="195" y="568"/>
                    <a:pt x="195" y="585"/>
                  </a:cubicBezTo>
                  <a:cubicBezTo>
                    <a:pt x="195" y="601"/>
                    <a:pt x="234" y="618"/>
                    <a:pt x="251" y="585"/>
                  </a:cubicBezTo>
                  <a:cubicBezTo>
                    <a:pt x="284" y="496"/>
                    <a:pt x="390" y="373"/>
                    <a:pt x="424" y="267"/>
                  </a:cubicBezTo>
                  <a:cubicBezTo>
                    <a:pt x="424" y="301"/>
                    <a:pt x="390" y="339"/>
                    <a:pt x="373" y="390"/>
                  </a:cubicBezTo>
                  <a:cubicBezTo>
                    <a:pt x="339" y="445"/>
                    <a:pt x="318" y="496"/>
                    <a:pt x="318" y="496"/>
                  </a:cubicBezTo>
                  <a:cubicBezTo>
                    <a:pt x="301" y="551"/>
                    <a:pt x="284" y="585"/>
                    <a:pt x="267" y="601"/>
                  </a:cubicBezTo>
                  <a:cubicBezTo>
                    <a:pt x="267" y="635"/>
                    <a:pt x="301" y="657"/>
                    <a:pt x="318" y="635"/>
                  </a:cubicBezTo>
                  <a:cubicBezTo>
                    <a:pt x="356" y="551"/>
                    <a:pt x="390" y="462"/>
                    <a:pt x="445" y="373"/>
                  </a:cubicBezTo>
                  <a:lnTo>
                    <a:pt x="445" y="373"/>
                  </a:lnTo>
                  <a:lnTo>
                    <a:pt x="445" y="373"/>
                  </a:lnTo>
                  <a:cubicBezTo>
                    <a:pt x="407" y="445"/>
                    <a:pt x="373" y="513"/>
                    <a:pt x="356" y="585"/>
                  </a:cubicBezTo>
                  <a:cubicBezTo>
                    <a:pt x="339" y="601"/>
                    <a:pt x="390" y="635"/>
                    <a:pt x="407" y="601"/>
                  </a:cubicBezTo>
                  <a:cubicBezTo>
                    <a:pt x="424" y="551"/>
                    <a:pt x="445" y="513"/>
                    <a:pt x="462" y="462"/>
                  </a:cubicBezTo>
                  <a:lnTo>
                    <a:pt x="462" y="479"/>
                  </a:lnTo>
                  <a:cubicBezTo>
                    <a:pt x="445" y="513"/>
                    <a:pt x="424" y="551"/>
                    <a:pt x="424" y="585"/>
                  </a:cubicBezTo>
                  <a:cubicBezTo>
                    <a:pt x="407" y="618"/>
                    <a:pt x="462" y="635"/>
                    <a:pt x="479" y="601"/>
                  </a:cubicBezTo>
                  <a:cubicBezTo>
                    <a:pt x="496" y="529"/>
                    <a:pt x="513" y="479"/>
                    <a:pt x="530" y="407"/>
                  </a:cubicBezTo>
                  <a:lnTo>
                    <a:pt x="551" y="390"/>
                  </a:lnTo>
                  <a:cubicBezTo>
                    <a:pt x="551" y="390"/>
                    <a:pt x="551" y="373"/>
                    <a:pt x="568" y="356"/>
                  </a:cubicBezTo>
                  <a:cubicBezTo>
                    <a:pt x="551" y="390"/>
                    <a:pt x="551" y="407"/>
                    <a:pt x="568" y="407"/>
                  </a:cubicBezTo>
                  <a:cubicBezTo>
                    <a:pt x="551" y="445"/>
                    <a:pt x="551" y="479"/>
                    <a:pt x="530" y="513"/>
                  </a:cubicBezTo>
                  <a:cubicBezTo>
                    <a:pt x="530" y="529"/>
                    <a:pt x="568" y="551"/>
                    <a:pt x="585" y="529"/>
                  </a:cubicBezTo>
                  <a:cubicBezTo>
                    <a:pt x="602" y="462"/>
                    <a:pt x="619" y="390"/>
                    <a:pt x="657" y="339"/>
                  </a:cubicBezTo>
                  <a:lnTo>
                    <a:pt x="657" y="356"/>
                  </a:lnTo>
                  <a:cubicBezTo>
                    <a:pt x="636" y="390"/>
                    <a:pt x="619" y="424"/>
                    <a:pt x="602" y="479"/>
                  </a:cubicBezTo>
                  <a:cubicBezTo>
                    <a:pt x="602" y="496"/>
                    <a:pt x="636" y="529"/>
                    <a:pt x="657" y="496"/>
                  </a:cubicBezTo>
                  <a:cubicBezTo>
                    <a:pt x="674" y="445"/>
                    <a:pt x="691" y="407"/>
                    <a:pt x="708" y="356"/>
                  </a:cubicBezTo>
                  <a:cubicBezTo>
                    <a:pt x="708" y="339"/>
                    <a:pt x="725" y="339"/>
                    <a:pt x="725" y="318"/>
                  </a:cubicBezTo>
                  <a:lnTo>
                    <a:pt x="725" y="339"/>
                  </a:lnTo>
                  <a:cubicBezTo>
                    <a:pt x="708" y="390"/>
                    <a:pt x="691" y="445"/>
                    <a:pt x="674" y="496"/>
                  </a:cubicBezTo>
                  <a:cubicBezTo>
                    <a:pt x="657" y="529"/>
                    <a:pt x="708" y="551"/>
                    <a:pt x="725" y="513"/>
                  </a:cubicBezTo>
                  <a:cubicBezTo>
                    <a:pt x="742" y="479"/>
                    <a:pt x="742" y="424"/>
                    <a:pt x="763" y="390"/>
                  </a:cubicBezTo>
                  <a:cubicBezTo>
                    <a:pt x="780" y="373"/>
                    <a:pt x="780" y="339"/>
                    <a:pt x="797" y="318"/>
                  </a:cubicBezTo>
                  <a:lnTo>
                    <a:pt x="797" y="318"/>
                  </a:lnTo>
                  <a:cubicBezTo>
                    <a:pt x="797" y="356"/>
                    <a:pt x="780" y="407"/>
                    <a:pt x="763" y="462"/>
                  </a:cubicBezTo>
                  <a:cubicBezTo>
                    <a:pt x="763" y="496"/>
                    <a:pt x="814" y="496"/>
                    <a:pt x="814" y="462"/>
                  </a:cubicBezTo>
                  <a:cubicBezTo>
                    <a:pt x="831" y="407"/>
                    <a:pt x="848" y="339"/>
                    <a:pt x="869" y="284"/>
                  </a:cubicBezTo>
                  <a:lnTo>
                    <a:pt x="869" y="267"/>
                  </a:lnTo>
                  <a:cubicBezTo>
                    <a:pt x="869" y="301"/>
                    <a:pt x="869" y="318"/>
                    <a:pt x="848" y="339"/>
                  </a:cubicBezTo>
                  <a:lnTo>
                    <a:pt x="869" y="339"/>
                  </a:lnTo>
                  <a:cubicBezTo>
                    <a:pt x="848" y="390"/>
                    <a:pt x="831" y="424"/>
                    <a:pt x="814" y="479"/>
                  </a:cubicBezTo>
                  <a:cubicBezTo>
                    <a:pt x="814" y="513"/>
                    <a:pt x="869" y="513"/>
                    <a:pt x="886" y="479"/>
                  </a:cubicBezTo>
                  <a:cubicBezTo>
                    <a:pt x="886" y="424"/>
                    <a:pt x="903" y="373"/>
                    <a:pt x="920" y="318"/>
                  </a:cubicBezTo>
                  <a:cubicBezTo>
                    <a:pt x="937" y="301"/>
                    <a:pt x="954" y="284"/>
                    <a:pt x="954" y="267"/>
                  </a:cubicBezTo>
                  <a:cubicBezTo>
                    <a:pt x="975" y="233"/>
                    <a:pt x="975" y="212"/>
                    <a:pt x="992" y="233"/>
                  </a:cubicBezTo>
                  <a:cubicBezTo>
                    <a:pt x="954" y="301"/>
                    <a:pt x="937" y="390"/>
                    <a:pt x="903" y="462"/>
                  </a:cubicBezTo>
                  <a:cubicBezTo>
                    <a:pt x="903" y="496"/>
                    <a:pt x="954" y="513"/>
                    <a:pt x="954" y="479"/>
                  </a:cubicBezTo>
                  <a:cubicBezTo>
                    <a:pt x="992" y="407"/>
                    <a:pt x="1009" y="356"/>
                    <a:pt x="1009" y="284"/>
                  </a:cubicBezTo>
                  <a:lnTo>
                    <a:pt x="1026" y="301"/>
                  </a:lnTo>
                  <a:cubicBezTo>
                    <a:pt x="1043" y="267"/>
                    <a:pt x="1043" y="233"/>
                    <a:pt x="1059" y="212"/>
                  </a:cubicBezTo>
                  <a:cubicBezTo>
                    <a:pt x="1059" y="212"/>
                    <a:pt x="1059" y="233"/>
                    <a:pt x="1043" y="267"/>
                  </a:cubicBezTo>
                  <a:cubicBezTo>
                    <a:pt x="1026" y="301"/>
                    <a:pt x="1009" y="318"/>
                    <a:pt x="1026" y="339"/>
                  </a:cubicBezTo>
                  <a:lnTo>
                    <a:pt x="1026" y="339"/>
                  </a:lnTo>
                  <a:cubicBezTo>
                    <a:pt x="1009" y="390"/>
                    <a:pt x="992" y="445"/>
                    <a:pt x="992" y="462"/>
                  </a:cubicBezTo>
                  <a:cubicBezTo>
                    <a:pt x="975" y="479"/>
                    <a:pt x="1026" y="496"/>
                    <a:pt x="1043" y="462"/>
                  </a:cubicBezTo>
                  <a:cubicBezTo>
                    <a:pt x="1115" y="212"/>
                    <a:pt x="1132" y="195"/>
                    <a:pt x="1098" y="390"/>
                  </a:cubicBezTo>
                  <a:lnTo>
                    <a:pt x="1098" y="390"/>
                  </a:lnTo>
                  <a:cubicBezTo>
                    <a:pt x="1081" y="424"/>
                    <a:pt x="1059" y="462"/>
                    <a:pt x="1059" y="513"/>
                  </a:cubicBezTo>
                  <a:cubicBezTo>
                    <a:pt x="1043" y="551"/>
                    <a:pt x="1098" y="551"/>
                    <a:pt x="1115" y="529"/>
                  </a:cubicBezTo>
                  <a:cubicBezTo>
                    <a:pt x="1132" y="462"/>
                    <a:pt x="1132" y="407"/>
                    <a:pt x="1148" y="356"/>
                  </a:cubicBezTo>
                  <a:cubicBezTo>
                    <a:pt x="1148" y="339"/>
                    <a:pt x="1165" y="339"/>
                    <a:pt x="1165" y="318"/>
                  </a:cubicBezTo>
                  <a:cubicBezTo>
                    <a:pt x="1165" y="373"/>
                    <a:pt x="1148" y="424"/>
                    <a:pt x="1132" y="462"/>
                  </a:cubicBezTo>
                  <a:cubicBezTo>
                    <a:pt x="1132" y="496"/>
                    <a:pt x="1187" y="513"/>
                    <a:pt x="1204" y="479"/>
                  </a:cubicBezTo>
                  <a:cubicBezTo>
                    <a:pt x="1292" y="38"/>
                    <a:pt x="1204" y="445"/>
                    <a:pt x="1204" y="513"/>
                  </a:cubicBezTo>
                  <a:cubicBezTo>
                    <a:pt x="1187" y="551"/>
                    <a:pt x="1237" y="551"/>
                    <a:pt x="1254" y="513"/>
                  </a:cubicBezTo>
                  <a:cubicBezTo>
                    <a:pt x="1271" y="462"/>
                    <a:pt x="1292" y="407"/>
                    <a:pt x="1292" y="373"/>
                  </a:cubicBezTo>
                  <a:cubicBezTo>
                    <a:pt x="1292" y="356"/>
                    <a:pt x="1309" y="339"/>
                    <a:pt x="1309" y="318"/>
                  </a:cubicBezTo>
                  <a:cubicBezTo>
                    <a:pt x="1326" y="267"/>
                    <a:pt x="1326" y="318"/>
                    <a:pt x="1309" y="390"/>
                  </a:cubicBezTo>
                  <a:cubicBezTo>
                    <a:pt x="1292" y="407"/>
                    <a:pt x="1292" y="445"/>
                    <a:pt x="1292" y="462"/>
                  </a:cubicBezTo>
                  <a:cubicBezTo>
                    <a:pt x="1292" y="496"/>
                    <a:pt x="1271" y="551"/>
                    <a:pt x="1271" y="568"/>
                  </a:cubicBezTo>
                  <a:cubicBezTo>
                    <a:pt x="1271" y="601"/>
                    <a:pt x="1326" y="601"/>
                    <a:pt x="1326" y="568"/>
                  </a:cubicBezTo>
                  <a:cubicBezTo>
                    <a:pt x="1343" y="513"/>
                    <a:pt x="1360" y="390"/>
                    <a:pt x="1398" y="318"/>
                  </a:cubicBezTo>
                  <a:cubicBezTo>
                    <a:pt x="1360" y="424"/>
                    <a:pt x="1360" y="462"/>
                    <a:pt x="1377" y="445"/>
                  </a:cubicBezTo>
                  <a:cubicBezTo>
                    <a:pt x="1377" y="496"/>
                    <a:pt x="1360" y="529"/>
                    <a:pt x="1343" y="568"/>
                  </a:cubicBezTo>
                  <a:cubicBezTo>
                    <a:pt x="1343" y="601"/>
                    <a:pt x="1398" y="618"/>
                    <a:pt x="1415" y="585"/>
                  </a:cubicBezTo>
                  <a:cubicBezTo>
                    <a:pt x="1415" y="513"/>
                    <a:pt x="1432" y="462"/>
                    <a:pt x="1449" y="390"/>
                  </a:cubicBezTo>
                  <a:cubicBezTo>
                    <a:pt x="1466" y="373"/>
                    <a:pt x="1466" y="356"/>
                    <a:pt x="1483" y="339"/>
                  </a:cubicBezTo>
                  <a:cubicBezTo>
                    <a:pt x="1504" y="267"/>
                    <a:pt x="1504" y="267"/>
                    <a:pt x="1483" y="339"/>
                  </a:cubicBezTo>
                  <a:cubicBezTo>
                    <a:pt x="1466" y="373"/>
                    <a:pt x="1466" y="407"/>
                    <a:pt x="1466" y="445"/>
                  </a:cubicBezTo>
                  <a:lnTo>
                    <a:pt x="1466" y="462"/>
                  </a:lnTo>
                  <a:cubicBezTo>
                    <a:pt x="1449" y="513"/>
                    <a:pt x="1432" y="551"/>
                    <a:pt x="1432" y="601"/>
                  </a:cubicBezTo>
                  <a:cubicBezTo>
                    <a:pt x="1415" y="635"/>
                    <a:pt x="1466" y="657"/>
                    <a:pt x="1483" y="618"/>
                  </a:cubicBezTo>
                  <a:cubicBezTo>
                    <a:pt x="1504" y="529"/>
                    <a:pt x="1521" y="462"/>
                    <a:pt x="1538" y="390"/>
                  </a:cubicBezTo>
                  <a:cubicBezTo>
                    <a:pt x="1538" y="373"/>
                    <a:pt x="1538" y="373"/>
                    <a:pt x="1555" y="373"/>
                  </a:cubicBezTo>
                  <a:cubicBezTo>
                    <a:pt x="1538" y="407"/>
                    <a:pt x="1538" y="462"/>
                    <a:pt x="1521" y="496"/>
                  </a:cubicBezTo>
                  <a:lnTo>
                    <a:pt x="1538" y="479"/>
                  </a:lnTo>
                  <a:cubicBezTo>
                    <a:pt x="1521" y="529"/>
                    <a:pt x="1504" y="568"/>
                    <a:pt x="1504" y="618"/>
                  </a:cubicBezTo>
                  <a:cubicBezTo>
                    <a:pt x="1483" y="657"/>
                    <a:pt x="1538" y="657"/>
                    <a:pt x="1555" y="618"/>
                  </a:cubicBezTo>
                  <a:cubicBezTo>
                    <a:pt x="1572" y="568"/>
                    <a:pt x="1572" y="496"/>
                    <a:pt x="1589" y="424"/>
                  </a:cubicBezTo>
                  <a:lnTo>
                    <a:pt x="1610" y="424"/>
                  </a:lnTo>
                  <a:lnTo>
                    <a:pt x="1644" y="339"/>
                  </a:lnTo>
                  <a:lnTo>
                    <a:pt x="1661" y="356"/>
                  </a:lnTo>
                  <a:cubicBezTo>
                    <a:pt x="1627" y="424"/>
                    <a:pt x="1589" y="513"/>
                    <a:pt x="1572" y="601"/>
                  </a:cubicBezTo>
                  <a:cubicBezTo>
                    <a:pt x="1572" y="618"/>
                    <a:pt x="1627" y="635"/>
                    <a:pt x="1627" y="618"/>
                  </a:cubicBezTo>
                  <a:cubicBezTo>
                    <a:pt x="1661" y="551"/>
                    <a:pt x="1661" y="479"/>
                    <a:pt x="1678" y="407"/>
                  </a:cubicBezTo>
                  <a:lnTo>
                    <a:pt x="1695" y="407"/>
                  </a:lnTo>
                  <a:cubicBezTo>
                    <a:pt x="1678" y="462"/>
                    <a:pt x="1661" y="513"/>
                    <a:pt x="1644" y="568"/>
                  </a:cubicBezTo>
                  <a:cubicBezTo>
                    <a:pt x="1644" y="601"/>
                    <a:pt x="1695" y="618"/>
                    <a:pt x="1716" y="585"/>
                  </a:cubicBezTo>
                  <a:lnTo>
                    <a:pt x="1716" y="551"/>
                  </a:lnTo>
                  <a:lnTo>
                    <a:pt x="1716" y="585"/>
                  </a:lnTo>
                  <a:cubicBezTo>
                    <a:pt x="1695" y="618"/>
                    <a:pt x="1750" y="635"/>
                    <a:pt x="1767" y="601"/>
                  </a:cubicBezTo>
                  <a:cubicBezTo>
                    <a:pt x="1801" y="479"/>
                    <a:pt x="1822" y="356"/>
                    <a:pt x="1856" y="233"/>
                  </a:cubicBezTo>
                  <a:cubicBezTo>
                    <a:pt x="1856" y="212"/>
                    <a:pt x="1839" y="195"/>
                    <a:pt x="1822" y="195"/>
                  </a:cubicBezTo>
                  <a:close/>
                </a:path>
              </a:pathLst>
            </a:custGeom>
            <a:solidFill>
              <a:srgbClr val="E7C8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6470150" y="2560988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DE2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6466125" y="2556988"/>
              <a:ext cx="45975" cy="11975"/>
            </a:xfrm>
            <a:custGeom>
              <a:rect b="b" l="l" r="r" t="t"/>
              <a:pathLst>
                <a:path extrusionOk="0" h="479" w="1839">
                  <a:moveTo>
                    <a:pt x="1839" y="424"/>
                  </a:moveTo>
                  <a:lnTo>
                    <a:pt x="1818" y="390"/>
                  </a:lnTo>
                  <a:cubicBezTo>
                    <a:pt x="1839" y="373"/>
                    <a:pt x="1818" y="335"/>
                    <a:pt x="1801" y="352"/>
                  </a:cubicBezTo>
                  <a:lnTo>
                    <a:pt x="1801" y="267"/>
                  </a:lnTo>
                  <a:lnTo>
                    <a:pt x="1784" y="246"/>
                  </a:lnTo>
                  <a:lnTo>
                    <a:pt x="1784" y="212"/>
                  </a:lnTo>
                  <a:cubicBezTo>
                    <a:pt x="1784" y="195"/>
                    <a:pt x="1750" y="178"/>
                    <a:pt x="1733" y="178"/>
                  </a:cubicBezTo>
                  <a:cubicBezTo>
                    <a:pt x="1750" y="178"/>
                    <a:pt x="1750" y="161"/>
                    <a:pt x="1750" y="140"/>
                  </a:cubicBezTo>
                  <a:cubicBezTo>
                    <a:pt x="1750" y="106"/>
                    <a:pt x="1695" y="106"/>
                    <a:pt x="1678" y="123"/>
                  </a:cubicBezTo>
                  <a:lnTo>
                    <a:pt x="1678" y="140"/>
                  </a:lnTo>
                  <a:cubicBezTo>
                    <a:pt x="1678" y="106"/>
                    <a:pt x="1627" y="89"/>
                    <a:pt x="1606" y="123"/>
                  </a:cubicBezTo>
                  <a:cubicBezTo>
                    <a:pt x="1606" y="140"/>
                    <a:pt x="1589" y="140"/>
                    <a:pt x="1589" y="161"/>
                  </a:cubicBezTo>
                  <a:cubicBezTo>
                    <a:pt x="1589" y="140"/>
                    <a:pt x="1555" y="123"/>
                    <a:pt x="1538" y="161"/>
                  </a:cubicBezTo>
                  <a:lnTo>
                    <a:pt x="1538" y="161"/>
                  </a:lnTo>
                  <a:cubicBezTo>
                    <a:pt x="1521" y="140"/>
                    <a:pt x="1483" y="123"/>
                    <a:pt x="1466" y="140"/>
                  </a:cubicBezTo>
                  <a:cubicBezTo>
                    <a:pt x="1483" y="140"/>
                    <a:pt x="1483" y="140"/>
                    <a:pt x="1483" y="123"/>
                  </a:cubicBezTo>
                  <a:cubicBezTo>
                    <a:pt x="1483" y="89"/>
                    <a:pt x="1449" y="72"/>
                    <a:pt x="1415" y="106"/>
                  </a:cubicBezTo>
                  <a:cubicBezTo>
                    <a:pt x="1394" y="123"/>
                    <a:pt x="1394" y="140"/>
                    <a:pt x="1377" y="161"/>
                  </a:cubicBezTo>
                  <a:cubicBezTo>
                    <a:pt x="1377" y="123"/>
                    <a:pt x="1343" y="123"/>
                    <a:pt x="1326" y="140"/>
                  </a:cubicBezTo>
                  <a:lnTo>
                    <a:pt x="1326" y="140"/>
                  </a:lnTo>
                  <a:lnTo>
                    <a:pt x="1326" y="123"/>
                  </a:lnTo>
                  <a:cubicBezTo>
                    <a:pt x="1326" y="89"/>
                    <a:pt x="1271" y="72"/>
                    <a:pt x="1254" y="106"/>
                  </a:cubicBezTo>
                  <a:cubicBezTo>
                    <a:pt x="1237" y="123"/>
                    <a:pt x="1221" y="161"/>
                    <a:pt x="1204" y="178"/>
                  </a:cubicBezTo>
                  <a:lnTo>
                    <a:pt x="1204" y="140"/>
                  </a:lnTo>
                  <a:cubicBezTo>
                    <a:pt x="1221" y="106"/>
                    <a:pt x="1165" y="106"/>
                    <a:pt x="1149" y="123"/>
                  </a:cubicBezTo>
                  <a:cubicBezTo>
                    <a:pt x="1149" y="140"/>
                    <a:pt x="1132" y="140"/>
                    <a:pt x="1132" y="161"/>
                  </a:cubicBezTo>
                  <a:cubicBezTo>
                    <a:pt x="1132" y="123"/>
                    <a:pt x="1098" y="123"/>
                    <a:pt x="1076" y="140"/>
                  </a:cubicBezTo>
                  <a:lnTo>
                    <a:pt x="1076" y="123"/>
                  </a:lnTo>
                  <a:cubicBezTo>
                    <a:pt x="1076" y="89"/>
                    <a:pt x="1043" y="72"/>
                    <a:pt x="1009" y="89"/>
                  </a:cubicBezTo>
                  <a:cubicBezTo>
                    <a:pt x="1009" y="106"/>
                    <a:pt x="1009" y="123"/>
                    <a:pt x="992" y="123"/>
                  </a:cubicBezTo>
                  <a:cubicBezTo>
                    <a:pt x="992" y="123"/>
                    <a:pt x="971" y="106"/>
                    <a:pt x="954" y="106"/>
                  </a:cubicBezTo>
                  <a:cubicBezTo>
                    <a:pt x="954" y="89"/>
                    <a:pt x="920" y="72"/>
                    <a:pt x="903" y="89"/>
                  </a:cubicBezTo>
                  <a:lnTo>
                    <a:pt x="848" y="140"/>
                  </a:lnTo>
                  <a:cubicBezTo>
                    <a:pt x="848" y="123"/>
                    <a:pt x="831" y="106"/>
                    <a:pt x="814" y="106"/>
                  </a:cubicBezTo>
                  <a:cubicBezTo>
                    <a:pt x="814" y="72"/>
                    <a:pt x="759" y="55"/>
                    <a:pt x="742" y="89"/>
                  </a:cubicBezTo>
                  <a:cubicBezTo>
                    <a:pt x="742" y="106"/>
                    <a:pt x="725" y="106"/>
                    <a:pt x="725" y="123"/>
                  </a:cubicBezTo>
                  <a:cubicBezTo>
                    <a:pt x="708" y="106"/>
                    <a:pt x="691" y="106"/>
                    <a:pt x="674" y="106"/>
                  </a:cubicBezTo>
                  <a:cubicBezTo>
                    <a:pt x="674" y="89"/>
                    <a:pt x="636" y="72"/>
                    <a:pt x="619" y="106"/>
                  </a:cubicBezTo>
                  <a:cubicBezTo>
                    <a:pt x="619" y="106"/>
                    <a:pt x="602" y="106"/>
                    <a:pt x="602" y="123"/>
                  </a:cubicBezTo>
                  <a:cubicBezTo>
                    <a:pt x="585" y="106"/>
                    <a:pt x="568" y="106"/>
                    <a:pt x="547" y="106"/>
                  </a:cubicBezTo>
                  <a:cubicBezTo>
                    <a:pt x="547" y="89"/>
                    <a:pt x="513" y="89"/>
                    <a:pt x="496" y="106"/>
                  </a:cubicBezTo>
                  <a:cubicBezTo>
                    <a:pt x="479" y="123"/>
                    <a:pt x="462" y="140"/>
                    <a:pt x="441" y="161"/>
                  </a:cubicBezTo>
                  <a:cubicBezTo>
                    <a:pt x="441" y="140"/>
                    <a:pt x="424" y="140"/>
                    <a:pt x="407" y="140"/>
                  </a:cubicBezTo>
                  <a:lnTo>
                    <a:pt x="407" y="123"/>
                  </a:lnTo>
                  <a:cubicBezTo>
                    <a:pt x="424" y="106"/>
                    <a:pt x="373" y="72"/>
                    <a:pt x="356" y="106"/>
                  </a:cubicBezTo>
                  <a:cubicBezTo>
                    <a:pt x="356" y="123"/>
                    <a:pt x="335" y="123"/>
                    <a:pt x="335" y="140"/>
                  </a:cubicBezTo>
                  <a:cubicBezTo>
                    <a:pt x="318" y="123"/>
                    <a:pt x="301" y="123"/>
                    <a:pt x="284" y="140"/>
                  </a:cubicBezTo>
                  <a:lnTo>
                    <a:pt x="284" y="161"/>
                  </a:lnTo>
                  <a:lnTo>
                    <a:pt x="284" y="161"/>
                  </a:lnTo>
                  <a:cubicBezTo>
                    <a:pt x="284" y="123"/>
                    <a:pt x="251" y="89"/>
                    <a:pt x="229" y="123"/>
                  </a:cubicBezTo>
                  <a:cubicBezTo>
                    <a:pt x="212" y="140"/>
                    <a:pt x="196" y="161"/>
                    <a:pt x="196" y="178"/>
                  </a:cubicBezTo>
                  <a:cubicBezTo>
                    <a:pt x="179" y="178"/>
                    <a:pt x="179" y="161"/>
                    <a:pt x="162" y="161"/>
                  </a:cubicBezTo>
                  <a:lnTo>
                    <a:pt x="162" y="178"/>
                  </a:lnTo>
                  <a:lnTo>
                    <a:pt x="162" y="161"/>
                  </a:lnTo>
                  <a:lnTo>
                    <a:pt x="162" y="161"/>
                  </a:lnTo>
                  <a:lnTo>
                    <a:pt x="162" y="161"/>
                  </a:lnTo>
                  <a:cubicBezTo>
                    <a:pt x="162" y="140"/>
                    <a:pt x="124" y="123"/>
                    <a:pt x="124" y="161"/>
                  </a:cubicBezTo>
                  <a:cubicBezTo>
                    <a:pt x="90" y="212"/>
                    <a:pt x="56" y="267"/>
                    <a:pt x="18" y="335"/>
                  </a:cubicBezTo>
                  <a:cubicBezTo>
                    <a:pt x="1" y="352"/>
                    <a:pt x="39" y="373"/>
                    <a:pt x="56" y="352"/>
                  </a:cubicBezTo>
                  <a:lnTo>
                    <a:pt x="56" y="335"/>
                  </a:lnTo>
                  <a:cubicBezTo>
                    <a:pt x="56" y="352"/>
                    <a:pt x="73" y="373"/>
                    <a:pt x="90" y="373"/>
                  </a:cubicBezTo>
                  <a:cubicBezTo>
                    <a:pt x="73" y="373"/>
                    <a:pt x="73" y="373"/>
                    <a:pt x="73" y="390"/>
                  </a:cubicBezTo>
                  <a:cubicBezTo>
                    <a:pt x="73" y="407"/>
                    <a:pt x="124" y="424"/>
                    <a:pt x="124" y="407"/>
                  </a:cubicBezTo>
                  <a:cubicBezTo>
                    <a:pt x="145" y="352"/>
                    <a:pt x="229" y="89"/>
                    <a:pt x="162" y="373"/>
                  </a:cubicBezTo>
                  <a:cubicBezTo>
                    <a:pt x="145" y="407"/>
                    <a:pt x="196" y="424"/>
                    <a:pt x="212" y="390"/>
                  </a:cubicBezTo>
                  <a:lnTo>
                    <a:pt x="212" y="373"/>
                  </a:lnTo>
                  <a:lnTo>
                    <a:pt x="212" y="390"/>
                  </a:lnTo>
                  <a:cubicBezTo>
                    <a:pt x="196" y="424"/>
                    <a:pt x="251" y="441"/>
                    <a:pt x="268" y="407"/>
                  </a:cubicBezTo>
                  <a:cubicBezTo>
                    <a:pt x="284" y="390"/>
                    <a:pt x="284" y="373"/>
                    <a:pt x="301" y="352"/>
                  </a:cubicBezTo>
                  <a:cubicBezTo>
                    <a:pt x="284" y="352"/>
                    <a:pt x="284" y="373"/>
                    <a:pt x="284" y="373"/>
                  </a:cubicBezTo>
                  <a:cubicBezTo>
                    <a:pt x="284" y="407"/>
                    <a:pt x="301" y="424"/>
                    <a:pt x="335" y="407"/>
                  </a:cubicBezTo>
                  <a:cubicBezTo>
                    <a:pt x="356" y="441"/>
                    <a:pt x="390" y="441"/>
                    <a:pt x="390" y="407"/>
                  </a:cubicBezTo>
                  <a:cubicBezTo>
                    <a:pt x="547" y="0"/>
                    <a:pt x="441" y="301"/>
                    <a:pt x="424" y="373"/>
                  </a:cubicBezTo>
                  <a:cubicBezTo>
                    <a:pt x="407" y="407"/>
                    <a:pt x="462" y="424"/>
                    <a:pt x="479" y="407"/>
                  </a:cubicBezTo>
                  <a:cubicBezTo>
                    <a:pt x="496" y="424"/>
                    <a:pt x="530" y="424"/>
                    <a:pt x="547" y="390"/>
                  </a:cubicBezTo>
                  <a:lnTo>
                    <a:pt x="547" y="352"/>
                  </a:lnTo>
                  <a:cubicBezTo>
                    <a:pt x="568" y="373"/>
                    <a:pt x="585" y="390"/>
                    <a:pt x="602" y="390"/>
                  </a:cubicBezTo>
                  <a:lnTo>
                    <a:pt x="602" y="390"/>
                  </a:lnTo>
                  <a:cubicBezTo>
                    <a:pt x="585" y="424"/>
                    <a:pt x="653" y="441"/>
                    <a:pt x="674" y="407"/>
                  </a:cubicBezTo>
                  <a:cubicBezTo>
                    <a:pt x="674" y="441"/>
                    <a:pt x="725" y="441"/>
                    <a:pt x="742" y="407"/>
                  </a:cubicBezTo>
                  <a:lnTo>
                    <a:pt x="742" y="390"/>
                  </a:lnTo>
                  <a:cubicBezTo>
                    <a:pt x="742" y="424"/>
                    <a:pt x="797" y="424"/>
                    <a:pt x="814" y="390"/>
                  </a:cubicBezTo>
                  <a:lnTo>
                    <a:pt x="814" y="390"/>
                  </a:lnTo>
                  <a:cubicBezTo>
                    <a:pt x="797" y="424"/>
                    <a:pt x="865" y="441"/>
                    <a:pt x="886" y="407"/>
                  </a:cubicBezTo>
                  <a:lnTo>
                    <a:pt x="886" y="390"/>
                  </a:lnTo>
                  <a:cubicBezTo>
                    <a:pt x="903" y="424"/>
                    <a:pt x="937" y="424"/>
                    <a:pt x="954" y="390"/>
                  </a:cubicBezTo>
                  <a:lnTo>
                    <a:pt x="954" y="373"/>
                  </a:lnTo>
                  <a:cubicBezTo>
                    <a:pt x="954" y="407"/>
                    <a:pt x="1009" y="407"/>
                    <a:pt x="1026" y="373"/>
                  </a:cubicBezTo>
                  <a:cubicBezTo>
                    <a:pt x="1060" y="229"/>
                    <a:pt x="1060" y="212"/>
                    <a:pt x="1043" y="373"/>
                  </a:cubicBezTo>
                  <a:cubicBezTo>
                    <a:pt x="1043" y="407"/>
                    <a:pt x="1098" y="407"/>
                    <a:pt x="1098" y="373"/>
                  </a:cubicBezTo>
                  <a:cubicBezTo>
                    <a:pt x="1182" y="34"/>
                    <a:pt x="1115" y="318"/>
                    <a:pt x="1115" y="373"/>
                  </a:cubicBezTo>
                  <a:cubicBezTo>
                    <a:pt x="1115" y="407"/>
                    <a:pt x="1165" y="424"/>
                    <a:pt x="1182" y="390"/>
                  </a:cubicBezTo>
                  <a:cubicBezTo>
                    <a:pt x="1309" y="34"/>
                    <a:pt x="1221" y="284"/>
                    <a:pt x="1221" y="390"/>
                  </a:cubicBezTo>
                  <a:cubicBezTo>
                    <a:pt x="1221" y="424"/>
                    <a:pt x="1271" y="424"/>
                    <a:pt x="1288" y="390"/>
                  </a:cubicBezTo>
                  <a:cubicBezTo>
                    <a:pt x="1288" y="352"/>
                    <a:pt x="1326" y="140"/>
                    <a:pt x="1288" y="352"/>
                  </a:cubicBezTo>
                  <a:cubicBezTo>
                    <a:pt x="1288" y="390"/>
                    <a:pt x="1343" y="407"/>
                    <a:pt x="1360" y="373"/>
                  </a:cubicBezTo>
                  <a:cubicBezTo>
                    <a:pt x="1449" y="55"/>
                    <a:pt x="1377" y="284"/>
                    <a:pt x="1377" y="373"/>
                  </a:cubicBezTo>
                  <a:cubicBezTo>
                    <a:pt x="1377" y="407"/>
                    <a:pt x="1432" y="424"/>
                    <a:pt x="1449" y="390"/>
                  </a:cubicBezTo>
                  <a:cubicBezTo>
                    <a:pt x="1449" y="407"/>
                    <a:pt x="1500" y="407"/>
                    <a:pt x="1500" y="390"/>
                  </a:cubicBezTo>
                  <a:cubicBezTo>
                    <a:pt x="1521" y="229"/>
                    <a:pt x="1521" y="229"/>
                    <a:pt x="1521" y="352"/>
                  </a:cubicBezTo>
                  <a:cubicBezTo>
                    <a:pt x="1500" y="390"/>
                    <a:pt x="1572" y="407"/>
                    <a:pt x="1572" y="373"/>
                  </a:cubicBezTo>
                  <a:cubicBezTo>
                    <a:pt x="1589" y="335"/>
                    <a:pt x="1606" y="106"/>
                    <a:pt x="1589" y="352"/>
                  </a:cubicBezTo>
                  <a:cubicBezTo>
                    <a:pt x="1589" y="373"/>
                    <a:pt x="1627" y="390"/>
                    <a:pt x="1644" y="373"/>
                  </a:cubicBezTo>
                  <a:lnTo>
                    <a:pt x="1644" y="407"/>
                  </a:lnTo>
                  <a:cubicBezTo>
                    <a:pt x="1644" y="441"/>
                    <a:pt x="1695" y="457"/>
                    <a:pt x="1712" y="407"/>
                  </a:cubicBezTo>
                  <a:lnTo>
                    <a:pt x="1712" y="390"/>
                  </a:lnTo>
                  <a:cubicBezTo>
                    <a:pt x="1712" y="407"/>
                    <a:pt x="1733" y="407"/>
                    <a:pt x="1750" y="407"/>
                  </a:cubicBezTo>
                  <a:lnTo>
                    <a:pt x="1767" y="407"/>
                  </a:lnTo>
                  <a:cubicBezTo>
                    <a:pt x="1750" y="407"/>
                    <a:pt x="1750" y="407"/>
                    <a:pt x="1767" y="441"/>
                  </a:cubicBezTo>
                  <a:cubicBezTo>
                    <a:pt x="1767" y="479"/>
                    <a:pt x="1839" y="457"/>
                    <a:pt x="1839" y="424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6474075" y="2567563"/>
              <a:ext cx="450" cy="25"/>
            </a:xfrm>
            <a:custGeom>
              <a:rect b="b" l="l" r="r" t="t"/>
              <a:pathLst>
                <a:path extrusionOk="0" h="1" w="18">
                  <a:moveTo>
                    <a:pt x="0" y="1"/>
                  </a:moveTo>
                  <a:lnTo>
                    <a:pt x="17" y="1"/>
                  </a:lnTo>
                  <a:close/>
                </a:path>
              </a:pathLst>
            </a:custGeom>
            <a:solidFill>
              <a:srgbClr val="EDE2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6455125" y="2566713"/>
              <a:ext cx="70225" cy="10200"/>
            </a:xfrm>
            <a:custGeom>
              <a:rect b="b" l="l" r="r" t="t"/>
              <a:pathLst>
                <a:path extrusionOk="0" h="408" w="2809">
                  <a:moveTo>
                    <a:pt x="2787" y="280"/>
                  </a:moveTo>
                  <a:lnTo>
                    <a:pt x="2770" y="229"/>
                  </a:lnTo>
                  <a:cubicBezTo>
                    <a:pt x="2770" y="212"/>
                    <a:pt x="2753" y="212"/>
                    <a:pt x="2736" y="212"/>
                  </a:cubicBezTo>
                  <a:cubicBezTo>
                    <a:pt x="2736" y="174"/>
                    <a:pt x="2736" y="157"/>
                    <a:pt x="2753" y="140"/>
                  </a:cubicBezTo>
                  <a:cubicBezTo>
                    <a:pt x="2753" y="124"/>
                    <a:pt x="2736" y="107"/>
                    <a:pt x="2736" y="107"/>
                  </a:cubicBezTo>
                  <a:cubicBezTo>
                    <a:pt x="2719" y="68"/>
                    <a:pt x="2681" y="52"/>
                    <a:pt x="2664" y="90"/>
                  </a:cubicBezTo>
                  <a:lnTo>
                    <a:pt x="2647" y="107"/>
                  </a:lnTo>
                  <a:lnTo>
                    <a:pt x="2647" y="107"/>
                  </a:lnTo>
                  <a:cubicBezTo>
                    <a:pt x="2647" y="52"/>
                    <a:pt x="2613" y="35"/>
                    <a:pt x="2575" y="68"/>
                  </a:cubicBezTo>
                  <a:lnTo>
                    <a:pt x="2558" y="90"/>
                  </a:lnTo>
                  <a:lnTo>
                    <a:pt x="2558" y="68"/>
                  </a:lnTo>
                  <a:cubicBezTo>
                    <a:pt x="2575" y="52"/>
                    <a:pt x="2525" y="18"/>
                    <a:pt x="2508" y="35"/>
                  </a:cubicBezTo>
                  <a:cubicBezTo>
                    <a:pt x="2491" y="52"/>
                    <a:pt x="2469" y="68"/>
                    <a:pt x="2453" y="90"/>
                  </a:cubicBezTo>
                  <a:lnTo>
                    <a:pt x="2453" y="68"/>
                  </a:lnTo>
                  <a:cubicBezTo>
                    <a:pt x="2453" y="35"/>
                    <a:pt x="2419" y="18"/>
                    <a:pt x="2385" y="35"/>
                  </a:cubicBezTo>
                  <a:cubicBezTo>
                    <a:pt x="2364" y="52"/>
                    <a:pt x="2364" y="68"/>
                    <a:pt x="2347" y="90"/>
                  </a:cubicBezTo>
                  <a:cubicBezTo>
                    <a:pt x="2347" y="52"/>
                    <a:pt x="2313" y="35"/>
                    <a:pt x="2279" y="52"/>
                  </a:cubicBezTo>
                  <a:lnTo>
                    <a:pt x="2279" y="68"/>
                  </a:lnTo>
                  <a:lnTo>
                    <a:pt x="2258" y="68"/>
                  </a:lnTo>
                  <a:cubicBezTo>
                    <a:pt x="2241" y="90"/>
                    <a:pt x="2241" y="90"/>
                    <a:pt x="2241" y="107"/>
                  </a:cubicBezTo>
                  <a:lnTo>
                    <a:pt x="2241" y="107"/>
                  </a:lnTo>
                  <a:cubicBezTo>
                    <a:pt x="2241" y="90"/>
                    <a:pt x="2224" y="68"/>
                    <a:pt x="2207" y="52"/>
                  </a:cubicBezTo>
                  <a:cubicBezTo>
                    <a:pt x="2190" y="52"/>
                    <a:pt x="2173" y="35"/>
                    <a:pt x="2152" y="52"/>
                  </a:cubicBezTo>
                  <a:cubicBezTo>
                    <a:pt x="2152" y="68"/>
                    <a:pt x="2135" y="68"/>
                    <a:pt x="2135" y="90"/>
                  </a:cubicBezTo>
                  <a:lnTo>
                    <a:pt x="2135" y="90"/>
                  </a:lnTo>
                  <a:cubicBezTo>
                    <a:pt x="2135" y="52"/>
                    <a:pt x="2118" y="35"/>
                    <a:pt x="2101" y="35"/>
                  </a:cubicBezTo>
                  <a:cubicBezTo>
                    <a:pt x="2084" y="35"/>
                    <a:pt x="2067" y="35"/>
                    <a:pt x="2067" y="52"/>
                  </a:cubicBezTo>
                  <a:cubicBezTo>
                    <a:pt x="2046" y="68"/>
                    <a:pt x="2029" y="68"/>
                    <a:pt x="2029" y="90"/>
                  </a:cubicBezTo>
                  <a:lnTo>
                    <a:pt x="1995" y="90"/>
                  </a:lnTo>
                  <a:cubicBezTo>
                    <a:pt x="1995" y="68"/>
                    <a:pt x="1978" y="52"/>
                    <a:pt x="1961" y="52"/>
                  </a:cubicBezTo>
                  <a:cubicBezTo>
                    <a:pt x="1961" y="35"/>
                    <a:pt x="1923" y="18"/>
                    <a:pt x="1906" y="35"/>
                  </a:cubicBezTo>
                  <a:cubicBezTo>
                    <a:pt x="1872" y="90"/>
                    <a:pt x="1834" y="107"/>
                    <a:pt x="1817" y="140"/>
                  </a:cubicBezTo>
                  <a:lnTo>
                    <a:pt x="1783" y="140"/>
                  </a:lnTo>
                  <a:cubicBezTo>
                    <a:pt x="1800" y="124"/>
                    <a:pt x="1800" y="107"/>
                    <a:pt x="1800" y="90"/>
                  </a:cubicBezTo>
                  <a:cubicBezTo>
                    <a:pt x="1800" y="52"/>
                    <a:pt x="1749" y="35"/>
                    <a:pt x="1728" y="68"/>
                  </a:cubicBezTo>
                  <a:cubicBezTo>
                    <a:pt x="1694" y="107"/>
                    <a:pt x="1677" y="140"/>
                    <a:pt x="1677" y="157"/>
                  </a:cubicBezTo>
                  <a:lnTo>
                    <a:pt x="1661" y="157"/>
                  </a:lnTo>
                  <a:cubicBezTo>
                    <a:pt x="1661" y="140"/>
                    <a:pt x="1677" y="124"/>
                    <a:pt x="1677" y="90"/>
                  </a:cubicBezTo>
                  <a:cubicBezTo>
                    <a:pt x="1677" y="35"/>
                    <a:pt x="1622" y="35"/>
                    <a:pt x="1605" y="68"/>
                  </a:cubicBezTo>
                  <a:cubicBezTo>
                    <a:pt x="1589" y="107"/>
                    <a:pt x="1572" y="124"/>
                    <a:pt x="1555" y="140"/>
                  </a:cubicBezTo>
                  <a:lnTo>
                    <a:pt x="1538" y="140"/>
                  </a:lnTo>
                  <a:lnTo>
                    <a:pt x="1538" y="124"/>
                  </a:lnTo>
                  <a:cubicBezTo>
                    <a:pt x="1555" y="68"/>
                    <a:pt x="1500" y="68"/>
                    <a:pt x="1483" y="107"/>
                  </a:cubicBezTo>
                  <a:cubicBezTo>
                    <a:pt x="1466" y="107"/>
                    <a:pt x="1466" y="124"/>
                    <a:pt x="1449" y="124"/>
                  </a:cubicBezTo>
                  <a:lnTo>
                    <a:pt x="1432" y="124"/>
                  </a:lnTo>
                  <a:lnTo>
                    <a:pt x="1432" y="107"/>
                  </a:lnTo>
                  <a:cubicBezTo>
                    <a:pt x="1432" y="90"/>
                    <a:pt x="1377" y="68"/>
                    <a:pt x="1360" y="90"/>
                  </a:cubicBezTo>
                  <a:cubicBezTo>
                    <a:pt x="1343" y="107"/>
                    <a:pt x="1343" y="124"/>
                    <a:pt x="1326" y="140"/>
                  </a:cubicBezTo>
                  <a:lnTo>
                    <a:pt x="1326" y="124"/>
                  </a:lnTo>
                  <a:lnTo>
                    <a:pt x="1326" y="107"/>
                  </a:lnTo>
                  <a:lnTo>
                    <a:pt x="1326" y="52"/>
                  </a:lnTo>
                  <a:cubicBezTo>
                    <a:pt x="1326" y="35"/>
                    <a:pt x="1288" y="1"/>
                    <a:pt x="1271" y="35"/>
                  </a:cubicBezTo>
                  <a:cubicBezTo>
                    <a:pt x="1237" y="52"/>
                    <a:pt x="1220" y="90"/>
                    <a:pt x="1199" y="107"/>
                  </a:cubicBezTo>
                  <a:cubicBezTo>
                    <a:pt x="1199" y="107"/>
                    <a:pt x="1182" y="90"/>
                    <a:pt x="1165" y="90"/>
                  </a:cubicBezTo>
                  <a:lnTo>
                    <a:pt x="1165" y="90"/>
                  </a:lnTo>
                  <a:lnTo>
                    <a:pt x="1165" y="68"/>
                  </a:lnTo>
                  <a:cubicBezTo>
                    <a:pt x="1182" y="52"/>
                    <a:pt x="1131" y="35"/>
                    <a:pt x="1114" y="52"/>
                  </a:cubicBezTo>
                  <a:cubicBezTo>
                    <a:pt x="1093" y="68"/>
                    <a:pt x="1076" y="90"/>
                    <a:pt x="1076" y="107"/>
                  </a:cubicBezTo>
                  <a:cubicBezTo>
                    <a:pt x="1059" y="68"/>
                    <a:pt x="1042" y="68"/>
                    <a:pt x="1008" y="90"/>
                  </a:cubicBezTo>
                  <a:cubicBezTo>
                    <a:pt x="1008" y="52"/>
                    <a:pt x="970" y="52"/>
                    <a:pt x="953" y="68"/>
                  </a:cubicBezTo>
                  <a:cubicBezTo>
                    <a:pt x="936" y="90"/>
                    <a:pt x="919" y="124"/>
                    <a:pt x="919" y="140"/>
                  </a:cubicBezTo>
                  <a:lnTo>
                    <a:pt x="919" y="68"/>
                  </a:lnTo>
                  <a:cubicBezTo>
                    <a:pt x="919" y="35"/>
                    <a:pt x="881" y="18"/>
                    <a:pt x="847" y="52"/>
                  </a:cubicBezTo>
                  <a:lnTo>
                    <a:pt x="847" y="68"/>
                  </a:lnTo>
                  <a:lnTo>
                    <a:pt x="830" y="68"/>
                  </a:lnTo>
                  <a:lnTo>
                    <a:pt x="830" y="68"/>
                  </a:lnTo>
                  <a:cubicBezTo>
                    <a:pt x="830" y="35"/>
                    <a:pt x="796" y="18"/>
                    <a:pt x="775" y="35"/>
                  </a:cubicBezTo>
                  <a:cubicBezTo>
                    <a:pt x="775" y="35"/>
                    <a:pt x="758" y="52"/>
                    <a:pt x="741" y="68"/>
                  </a:cubicBezTo>
                  <a:lnTo>
                    <a:pt x="741" y="52"/>
                  </a:lnTo>
                  <a:cubicBezTo>
                    <a:pt x="741" y="18"/>
                    <a:pt x="708" y="18"/>
                    <a:pt x="669" y="35"/>
                  </a:cubicBezTo>
                  <a:cubicBezTo>
                    <a:pt x="652" y="52"/>
                    <a:pt x="636" y="68"/>
                    <a:pt x="602" y="107"/>
                  </a:cubicBezTo>
                  <a:lnTo>
                    <a:pt x="585" y="107"/>
                  </a:lnTo>
                  <a:cubicBezTo>
                    <a:pt x="585" y="90"/>
                    <a:pt x="564" y="68"/>
                    <a:pt x="547" y="68"/>
                  </a:cubicBezTo>
                  <a:lnTo>
                    <a:pt x="530" y="52"/>
                  </a:lnTo>
                  <a:cubicBezTo>
                    <a:pt x="513" y="35"/>
                    <a:pt x="496" y="35"/>
                    <a:pt x="479" y="52"/>
                  </a:cubicBezTo>
                  <a:lnTo>
                    <a:pt x="479" y="52"/>
                  </a:lnTo>
                  <a:lnTo>
                    <a:pt x="479" y="52"/>
                  </a:lnTo>
                  <a:cubicBezTo>
                    <a:pt x="479" y="18"/>
                    <a:pt x="441" y="18"/>
                    <a:pt x="424" y="35"/>
                  </a:cubicBezTo>
                  <a:cubicBezTo>
                    <a:pt x="267" y="212"/>
                    <a:pt x="335" y="157"/>
                    <a:pt x="352" y="90"/>
                  </a:cubicBezTo>
                  <a:cubicBezTo>
                    <a:pt x="352" y="52"/>
                    <a:pt x="318" y="35"/>
                    <a:pt x="301" y="52"/>
                  </a:cubicBezTo>
                  <a:cubicBezTo>
                    <a:pt x="212" y="196"/>
                    <a:pt x="195" y="196"/>
                    <a:pt x="267" y="90"/>
                  </a:cubicBezTo>
                  <a:cubicBezTo>
                    <a:pt x="267" y="52"/>
                    <a:pt x="229" y="35"/>
                    <a:pt x="212" y="52"/>
                  </a:cubicBezTo>
                  <a:cubicBezTo>
                    <a:pt x="195" y="90"/>
                    <a:pt x="178" y="107"/>
                    <a:pt x="161" y="124"/>
                  </a:cubicBezTo>
                  <a:lnTo>
                    <a:pt x="161" y="107"/>
                  </a:lnTo>
                  <a:cubicBezTo>
                    <a:pt x="178" y="90"/>
                    <a:pt x="140" y="68"/>
                    <a:pt x="123" y="90"/>
                  </a:cubicBezTo>
                  <a:cubicBezTo>
                    <a:pt x="89" y="157"/>
                    <a:pt x="55" y="229"/>
                    <a:pt x="17" y="301"/>
                  </a:cubicBezTo>
                  <a:lnTo>
                    <a:pt x="17" y="301"/>
                  </a:lnTo>
                  <a:lnTo>
                    <a:pt x="0" y="318"/>
                  </a:lnTo>
                  <a:lnTo>
                    <a:pt x="0" y="318"/>
                  </a:lnTo>
                  <a:cubicBezTo>
                    <a:pt x="0" y="335"/>
                    <a:pt x="17" y="352"/>
                    <a:pt x="34" y="335"/>
                  </a:cubicBezTo>
                  <a:lnTo>
                    <a:pt x="34" y="318"/>
                  </a:lnTo>
                  <a:lnTo>
                    <a:pt x="55" y="318"/>
                  </a:lnTo>
                  <a:cubicBezTo>
                    <a:pt x="55" y="335"/>
                    <a:pt x="72" y="352"/>
                    <a:pt x="89" y="352"/>
                  </a:cubicBezTo>
                  <a:cubicBezTo>
                    <a:pt x="229" y="352"/>
                    <a:pt x="178" y="369"/>
                    <a:pt x="318" y="318"/>
                  </a:cubicBezTo>
                  <a:cubicBezTo>
                    <a:pt x="335" y="318"/>
                    <a:pt x="335" y="301"/>
                    <a:pt x="335" y="280"/>
                  </a:cubicBezTo>
                  <a:lnTo>
                    <a:pt x="352" y="280"/>
                  </a:lnTo>
                  <a:lnTo>
                    <a:pt x="352" y="301"/>
                  </a:lnTo>
                  <a:cubicBezTo>
                    <a:pt x="352" y="335"/>
                    <a:pt x="390" y="352"/>
                    <a:pt x="407" y="335"/>
                  </a:cubicBezTo>
                  <a:cubicBezTo>
                    <a:pt x="441" y="280"/>
                    <a:pt x="458" y="246"/>
                    <a:pt x="458" y="229"/>
                  </a:cubicBezTo>
                  <a:lnTo>
                    <a:pt x="458" y="246"/>
                  </a:lnTo>
                  <a:cubicBezTo>
                    <a:pt x="458" y="246"/>
                    <a:pt x="458" y="263"/>
                    <a:pt x="479" y="263"/>
                  </a:cubicBezTo>
                  <a:cubicBezTo>
                    <a:pt x="458" y="280"/>
                    <a:pt x="458" y="301"/>
                    <a:pt x="458" y="335"/>
                  </a:cubicBezTo>
                  <a:cubicBezTo>
                    <a:pt x="441" y="369"/>
                    <a:pt x="496" y="386"/>
                    <a:pt x="513" y="352"/>
                  </a:cubicBezTo>
                  <a:cubicBezTo>
                    <a:pt x="547" y="229"/>
                    <a:pt x="585" y="212"/>
                    <a:pt x="585" y="301"/>
                  </a:cubicBezTo>
                  <a:cubicBezTo>
                    <a:pt x="585" y="335"/>
                    <a:pt x="636" y="352"/>
                    <a:pt x="652" y="318"/>
                  </a:cubicBezTo>
                  <a:cubicBezTo>
                    <a:pt x="669" y="318"/>
                    <a:pt x="691" y="301"/>
                    <a:pt x="708" y="301"/>
                  </a:cubicBezTo>
                  <a:lnTo>
                    <a:pt x="708" y="301"/>
                  </a:lnTo>
                  <a:lnTo>
                    <a:pt x="724" y="280"/>
                  </a:lnTo>
                  <a:cubicBezTo>
                    <a:pt x="708" y="335"/>
                    <a:pt x="758" y="352"/>
                    <a:pt x="775" y="318"/>
                  </a:cubicBezTo>
                  <a:cubicBezTo>
                    <a:pt x="796" y="263"/>
                    <a:pt x="813" y="246"/>
                    <a:pt x="813" y="229"/>
                  </a:cubicBezTo>
                  <a:cubicBezTo>
                    <a:pt x="830" y="229"/>
                    <a:pt x="830" y="246"/>
                    <a:pt x="830" y="246"/>
                  </a:cubicBezTo>
                  <a:cubicBezTo>
                    <a:pt x="830" y="263"/>
                    <a:pt x="830" y="280"/>
                    <a:pt x="813" y="301"/>
                  </a:cubicBezTo>
                  <a:cubicBezTo>
                    <a:pt x="813" y="335"/>
                    <a:pt x="864" y="369"/>
                    <a:pt x="881" y="335"/>
                  </a:cubicBezTo>
                  <a:cubicBezTo>
                    <a:pt x="902" y="335"/>
                    <a:pt x="902" y="318"/>
                    <a:pt x="919" y="318"/>
                  </a:cubicBezTo>
                  <a:cubicBezTo>
                    <a:pt x="919" y="280"/>
                    <a:pt x="936" y="263"/>
                    <a:pt x="936" y="263"/>
                  </a:cubicBezTo>
                  <a:lnTo>
                    <a:pt x="936" y="301"/>
                  </a:lnTo>
                  <a:cubicBezTo>
                    <a:pt x="936" y="335"/>
                    <a:pt x="987" y="352"/>
                    <a:pt x="1008" y="318"/>
                  </a:cubicBezTo>
                  <a:cubicBezTo>
                    <a:pt x="1008" y="301"/>
                    <a:pt x="1025" y="280"/>
                    <a:pt x="1025" y="280"/>
                  </a:cubicBezTo>
                  <a:cubicBezTo>
                    <a:pt x="1042" y="301"/>
                    <a:pt x="1059" y="301"/>
                    <a:pt x="1076" y="280"/>
                  </a:cubicBezTo>
                  <a:lnTo>
                    <a:pt x="1076" y="301"/>
                  </a:lnTo>
                  <a:cubicBezTo>
                    <a:pt x="1076" y="335"/>
                    <a:pt x="1131" y="352"/>
                    <a:pt x="1148" y="318"/>
                  </a:cubicBezTo>
                  <a:lnTo>
                    <a:pt x="1148" y="318"/>
                  </a:lnTo>
                  <a:cubicBezTo>
                    <a:pt x="1165" y="352"/>
                    <a:pt x="1220" y="352"/>
                    <a:pt x="1220" y="318"/>
                  </a:cubicBezTo>
                  <a:lnTo>
                    <a:pt x="1237" y="301"/>
                  </a:lnTo>
                  <a:cubicBezTo>
                    <a:pt x="1237" y="335"/>
                    <a:pt x="1288" y="335"/>
                    <a:pt x="1305" y="318"/>
                  </a:cubicBezTo>
                  <a:cubicBezTo>
                    <a:pt x="1305" y="301"/>
                    <a:pt x="1305" y="280"/>
                    <a:pt x="1326" y="263"/>
                  </a:cubicBezTo>
                  <a:lnTo>
                    <a:pt x="1326" y="263"/>
                  </a:lnTo>
                  <a:lnTo>
                    <a:pt x="1343" y="246"/>
                  </a:lnTo>
                  <a:cubicBezTo>
                    <a:pt x="1343" y="263"/>
                    <a:pt x="1343" y="301"/>
                    <a:pt x="1326" y="352"/>
                  </a:cubicBezTo>
                  <a:cubicBezTo>
                    <a:pt x="1326" y="386"/>
                    <a:pt x="1377" y="407"/>
                    <a:pt x="1394" y="369"/>
                  </a:cubicBezTo>
                  <a:cubicBezTo>
                    <a:pt x="1432" y="229"/>
                    <a:pt x="1466" y="196"/>
                    <a:pt x="1449" y="318"/>
                  </a:cubicBezTo>
                  <a:cubicBezTo>
                    <a:pt x="1449" y="352"/>
                    <a:pt x="1500" y="369"/>
                    <a:pt x="1516" y="335"/>
                  </a:cubicBezTo>
                  <a:cubicBezTo>
                    <a:pt x="1516" y="301"/>
                    <a:pt x="1538" y="280"/>
                    <a:pt x="1555" y="263"/>
                  </a:cubicBezTo>
                  <a:cubicBezTo>
                    <a:pt x="1555" y="263"/>
                    <a:pt x="1572" y="263"/>
                    <a:pt x="1572" y="280"/>
                  </a:cubicBezTo>
                  <a:cubicBezTo>
                    <a:pt x="1572" y="280"/>
                    <a:pt x="1572" y="301"/>
                    <a:pt x="1555" y="318"/>
                  </a:cubicBezTo>
                  <a:cubicBezTo>
                    <a:pt x="1555" y="352"/>
                    <a:pt x="1605" y="369"/>
                    <a:pt x="1622" y="335"/>
                  </a:cubicBezTo>
                  <a:cubicBezTo>
                    <a:pt x="1644" y="318"/>
                    <a:pt x="1644" y="301"/>
                    <a:pt x="1661" y="280"/>
                  </a:cubicBezTo>
                  <a:lnTo>
                    <a:pt x="1661" y="280"/>
                  </a:lnTo>
                  <a:lnTo>
                    <a:pt x="1711" y="280"/>
                  </a:lnTo>
                  <a:cubicBezTo>
                    <a:pt x="1711" y="280"/>
                    <a:pt x="1711" y="301"/>
                    <a:pt x="1694" y="318"/>
                  </a:cubicBezTo>
                  <a:cubicBezTo>
                    <a:pt x="1694" y="352"/>
                    <a:pt x="1749" y="369"/>
                    <a:pt x="1766" y="335"/>
                  </a:cubicBezTo>
                  <a:cubicBezTo>
                    <a:pt x="1783" y="318"/>
                    <a:pt x="1783" y="301"/>
                    <a:pt x="1800" y="301"/>
                  </a:cubicBezTo>
                  <a:lnTo>
                    <a:pt x="1800" y="301"/>
                  </a:lnTo>
                  <a:lnTo>
                    <a:pt x="1817" y="301"/>
                  </a:lnTo>
                  <a:lnTo>
                    <a:pt x="1834" y="301"/>
                  </a:lnTo>
                  <a:cubicBezTo>
                    <a:pt x="1834" y="318"/>
                    <a:pt x="1855" y="318"/>
                    <a:pt x="1872" y="318"/>
                  </a:cubicBezTo>
                  <a:cubicBezTo>
                    <a:pt x="1872" y="352"/>
                    <a:pt x="1923" y="352"/>
                    <a:pt x="1940" y="318"/>
                  </a:cubicBezTo>
                  <a:cubicBezTo>
                    <a:pt x="1940" y="318"/>
                    <a:pt x="1940" y="301"/>
                    <a:pt x="1961" y="301"/>
                  </a:cubicBezTo>
                  <a:cubicBezTo>
                    <a:pt x="1961" y="318"/>
                    <a:pt x="2012" y="318"/>
                    <a:pt x="2029" y="280"/>
                  </a:cubicBezTo>
                  <a:lnTo>
                    <a:pt x="2029" y="280"/>
                  </a:lnTo>
                  <a:cubicBezTo>
                    <a:pt x="2029" y="335"/>
                    <a:pt x="2067" y="352"/>
                    <a:pt x="2101" y="318"/>
                  </a:cubicBezTo>
                  <a:cubicBezTo>
                    <a:pt x="2101" y="301"/>
                    <a:pt x="2118" y="280"/>
                    <a:pt x="2135" y="263"/>
                  </a:cubicBezTo>
                  <a:lnTo>
                    <a:pt x="2135" y="263"/>
                  </a:lnTo>
                  <a:lnTo>
                    <a:pt x="2135" y="280"/>
                  </a:lnTo>
                  <a:lnTo>
                    <a:pt x="2135" y="301"/>
                  </a:lnTo>
                  <a:cubicBezTo>
                    <a:pt x="2152" y="318"/>
                    <a:pt x="2190" y="318"/>
                    <a:pt x="2207" y="301"/>
                  </a:cubicBezTo>
                  <a:lnTo>
                    <a:pt x="2207" y="301"/>
                  </a:lnTo>
                  <a:lnTo>
                    <a:pt x="2207" y="280"/>
                  </a:lnTo>
                  <a:cubicBezTo>
                    <a:pt x="2224" y="280"/>
                    <a:pt x="2224" y="280"/>
                    <a:pt x="2241" y="263"/>
                  </a:cubicBezTo>
                  <a:lnTo>
                    <a:pt x="2241" y="280"/>
                  </a:lnTo>
                  <a:cubicBezTo>
                    <a:pt x="2224" y="318"/>
                    <a:pt x="2296" y="335"/>
                    <a:pt x="2313" y="301"/>
                  </a:cubicBezTo>
                  <a:lnTo>
                    <a:pt x="2313" y="301"/>
                  </a:lnTo>
                  <a:lnTo>
                    <a:pt x="2313" y="280"/>
                  </a:lnTo>
                  <a:cubicBezTo>
                    <a:pt x="2330" y="280"/>
                    <a:pt x="2330" y="263"/>
                    <a:pt x="2347" y="246"/>
                  </a:cubicBezTo>
                  <a:lnTo>
                    <a:pt x="2347" y="263"/>
                  </a:lnTo>
                  <a:cubicBezTo>
                    <a:pt x="2347" y="318"/>
                    <a:pt x="2402" y="335"/>
                    <a:pt x="2419" y="301"/>
                  </a:cubicBezTo>
                  <a:cubicBezTo>
                    <a:pt x="2436" y="263"/>
                    <a:pt x="2453" y="246"/>
                    <a:pt x="2453" y="212"/>
                  </a:cubicBezTo>
                  <a:lnTo>
                    <a:pt x="2453" y="280"/>
                  </a:lnTo>
                  <a:lnTo>
                    <a:pt x="2453" y="301"/>
                  </a:lnTo>
                  <a:lnTo>
                    <a:pt x="2453" y="301"/>
                  </a:lnTo>
                  <a:cubicBezTo>
                    <a:pt x="2453" y="335"/>
                    <a:pt x="2508" y="352"/>
                    <a:pt x="2525" y="318"/>
                  </a:cubicBezTo>
                  <a:lnTo>
                    <a:pt x="2541" y="318"/>
                  </a:lnTo>
                  <a:cubicBezTo>
                    <a:pt x="2541" y="352"/>
                    <a:pt x="2597" y="369"/>
                    <a:pt x="2613" y="335"/>
                  </a:cubicBezTo>
                  <a:cubicBezTo>
                    <a:pt x="2630" y="318"/>
                    <a:pt x="2630" y="301"/>
                    <a:pt x="2647" y="280"/>
                  </a:cubicBezTo>
                  <a:cubicBezTo>
                    <a:pt x="2647" y="318"/>
                    <a:pt x="2664" y="335"/>
                    <a:pt x="2702" y="335"/>
                  </a:cubicBezTo>
                  <a:cubicBezTo>
                    <a:pt x="2702" y="369"/>
                    <a:pt x="2770" y="369"/>
                    <a:pt x="2770" y="335"/>
                  </a:cubicBezTo>
                  <a:cubicBezTo>
                    <a:pt x="2787" y="335"/>
                    <a:pt x="2808" y="301"/>
                    <a:pt x="2787" y="280"/>
                  </a:cubicBezTo>
                  <a:close/>
                  <a:moveTo>
                    <a:pt x="72" y="280"/>
                  </a:moveTo>
                  <a:lnTo>
                    <a:pt x="72" y="280"/>
                  </a:lnTo>
                  <a:cubicBezTo>
                    <a:pt x="72" y="280"/>
                    <a:pt x="72" y="263"/>
                    <a:pt x="89" y="263"/>
                  </a:cubicBezTo>
                  <a:lnTo>
                    <a:pt x="89" y="280"/>
                  </a:ln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6465700" y="2598063"/>
              <a:ext cx="47675" cy="10075"/>
            </a:xfrm>
            <a:custGeom>
              <a:rect b="b" l="l" r="r" t="t"/>
              <a:pathLst>
                <a:path extrusionOk="0" h="403" w="1907">
                  <a:moveTo>
                    <a:pt x="1835" y="51"/>
                  </a:moveTo>
                  <a:cubicBezTo>
                    <a:pt x="1835" y="68"/>
                    <a:pt x="1818" y="85"/>
                    <a:pt x="1801" y="106"/>
                  </a:cubicBezTo>
                  <a:lnTo>
                    <a:pt x="1818" y="85"/>
                  </a:lnTo>
                  <a:cubicBezTo>
                    <a:pt x="1818" y="68"/>
                    <a:pt x="1784" y="34"/>
                    <a:pt x="1767" y="51"/>
                  </a:cubicBezTo>
                  <a:lnTo>
                    <a:pt x="1695" y="123"/>
                  </a:lnTo>
                  <a:lnTo>
                    <a:pt x="1695" y="106"/>
                  </a:lnTo>
                  <a:lnTo>
                    <a:pt x="1695" y="85"/>
                  </a:lnTo>
                  <a:lnTo>
                    <a:pt x="1695" y="68"/>
                  </a:lnTo>
                  <a:cubicBezTo>
                    <a:pt x="1712" y="34"/>
                    <a:pt x="1678" y="0"/>
                    <a:pt x="1661" y="34"/>
                  </a:cubicBezTo>
                  <a:cubicBezTo>
                    <a:pt x="1661" y="17"/>
                    <a:pt x="1623" y="51"/>
                    <a:pt x="1589" y="106"/>
                  </a:cubicBezTo>
                  <a:cubicBezTo>
                    <a:pt x="1589" y="68"/>
                    <a:pt x="1555" y="51"/>
                    <a:pt x="1538" y="68"/>
                  </a:cubicBezTo>
                  <a:cubicBezTo>
                    <a:pt x="1517" y="85"/>
                    <a:pt x="1500" y="106"/>
                    <a:pt x="1483" y="123"/>
                  </a:cubicBezTo>
                  <a:cubicBezTo>
                    <a:pt x="1483" y="106"/>
                    <a:pt x="1466" y="85"/>
                    <a:pt x="1449" y="68"/>
                  </a:cubicBezTo>
                  <a:cubicBezTo>
                    <a:pt x="1449" y="51"/>
                    <a:pt x="1432" y="34"/>
                    <a:pt x="1411" y="51"/>
                  </a:cubicBezTo>
                  <a:cubicBezTo>
                    <a:pt x="1394" y="68"/>
                    <a:pt x="1394" y="68"/>
                    <a:pt x="1377" y="85"/>
                  </a:cubicBezTo>
                  <a:cubicBezTo>
                    <a:pt x="1377" y="51"/>
                    <a:pt x="1343" y="34"/>
                    <a:pt x="1326" y="51"/>
                  </a:cubicBezTo>
                  <a:lnTo>
                    <a:pt x="1326" y="51"/>
                  </a:lnTo>
                  <a:cubicBezTo>
                    <a:pt x="1326" y="17"/>
                    <a:pt x="1288" y="0"/>
                    <a:pt x="1271" y="17"/>
                  </a:cubicBezTo>
                  <a:cubicBezTo>
                    <a:pt x="1254" y="34"/>
                    <a:pt x="1238" y="51"/>
                    <a:pt x="1221" y="68"/>
                  </a:cubicBezTo>
                  <a:cubicBezTo>
                    <a:pt x="1238" y="68"/>
                    <a:pt x="1238" y="51"/>
                    <a:pt x="1238" y="51"/>
                  </a:cubicBezTo>
                  <a:cubicBezTo>
                    <a:pt x="1254" y="17"/>
                    <a:pt x="1221" y="0"/>
                    <a:pt x="1182" y="17"/>
                  </a:cubicBezTo>
                  <a:cubicBezTo>
                    <a:pt x="1182" y="34"/>
                    <a:pt x="1166" y="51"/>
                    <a:pt x="1149" y="68"/>
                  </a:cubicBezTo>
                  <a:lnTo>
                    <a:pt x="1149" y="68"/>
                  </a:lnTo>
                  <a:lnTo>
                    <a:pt x="1149" y="51"/>
                  </a:lnTo>
                  <a:cubicBezTo>
                    <a:pt x="1132" y="34"/>
                    <a:pt x="1093" y="0"/>
                    <a:pt x="1077" y="34"/>
                  </a:cubicBezTo>
                  <a:cubicBezTo>
                    <a:pt x="1060" y="34"/>
                    <a:pt x="1043" y="51"/>
                    <a:pt x="1043" y="51"/>
                  </a:cubicBezTo>
                  <a:lnTo>
                    <a:pt x="1026" y="51"/>
                  </a:lnTo>
                  <a:lnTo>
                    <a:pt x="1009" y="68"/>
                  </a:lnTo>
                  <a:cubicBezTo>
                    <a:pt x="1009" y="51"/>
                    <a:pt x="988" y="51"/>
                    <a:pt x="971" y="51"/>
                  </a:cubicBezTo>
                  <a:cubicBezTo>
                    <a:pt x="954" y="34"/>
                    <a:pt x="937" y="34"/>
                    <a:pt x="920" y="51"/>
                  </a:cubicBezTo>
                  <a:lnTo>
                    <a:pt x="920" y="51"/>
                  </a:lnTo>
                  <a:lnTo>
                    <a:pt x="903" y="34"/>
                  </a:lnTo>
                  <a:cubicBezTo>
                    <a:pt x="882" y="0"/>
                    <a:pt x="848" y="0"/>
                    <a:pt x="831" y="17"/>
                  </a:cubicBezTo>
                  <a:cubicBezTo>
                    <a:pt x="814" y="34"/>
                    <a:pt x="814" y="51"/>
                    <a:pt x="797" y="51"/>
                  </a:cubicBezTo>
                  <a:cubicBezTo>
                    <a:pt x="776" y="34"/>
                    <a:pt x="759" y="34"/>
                    <a:pt x="742" y="51"/>
                  </a:cubicBezTo>
                  <a:lnTo>
                    <a:pt x="725" y="51"/>
                  </a:lnTo>
                  <a:lnTo>
                    <a:pt x="708" y="51"/>
                  </a:lnTo>
                  <a:cubicBezTo>
                    <a:pt x="670" y="68"/>
                    <a:pt x="653" y="106"/>
                    <a:pt x="636" y="123"/>
                  </a:cubicBezTo>
                  <a:lnTo>
                    <a:pt x="619" y="123"/>
                  </a:lnTo>
                  <a:cubicBezTo>
                    <a:pt x="636" y="123"/>
                    <a:pt x="636" y="106"/>
                    <a:pt x="653" y="68"/>
                  </a:cubicBezTo>
                  <a:cubicBezTo>
                    <a:pt x="653" y="51"/>
                    <a:pt x="619" y="17"/>
                    <a:pt x="602" y="51"/>
                  </a:cubicBezTo>
                  <a:cubicBezTo>
                    <a:pt x="585" y="51"/>
                    <a:pt x="585" y="68"/>
                    <a:pt x="585" y="68"/>
                  </a:cubicBezTo>
                  <a:lnTo>
                    <a:pt x="585" y="68"/>
                  </a:lnTo>
                  <a:lnTo>
                    <a:pt x="585" y="51"/>
                  </a:lnTo>
                  <a:lnTo>
                    <a:pt x="585" y="51"/>
                  </a:lnTo>
                  <a:cubicBezTo>
                    <a:pt x="564" y="17"/>
                    <a:pt x="530" y="0"/>
                    <a:pt x="496" y="34"/>
                  </a:cubicBezTo>
                  <a:lnTo>
                    <a:pt x="496" y="34"/>
                  </a:lnTo>
                  <a:cubicBezTo>
                    <a:pt x="496" y="17"/>
                    <a:pt x="479" y="17"/>
                    <a:pt x="479" y="34"/>
                  </a:cubicBezTo>
                  <a:cubicBezTo>
                    <a:pt x="479" y="34"/>
                    <a:pt x="441" y="34"/>
                    <a:pt x="424" y="68"/>
                  </a:cubicBezTo>
                  <a:cubicBezTo>
                    <a:pt x="407" y="51"/>
                    <a:pt x="390" y="68"/>
                    <a:pt x="373" y="68"/>
                  </a:cubicBezTo>
                  <a:cubicBezTo>
                    <a:pt x="373" y="85"/>
                    <a:pt x="373" y="85"/>
                    <a:pt x="352" y="106"/>
                  </a:cubicBezTo>
                  <a:lnTo>
                    <a:pt x="352" y="106"/>
                  </a:lnTo>
                  <a:cubicBezTo>
                    <a:pt x="352" y="85"/>
                    <a:pt x="373" y="85"/>
                    <a:pt x="373" y="68"/>
                  </a:cubicBezTo>
                  <a:cubicBezTo>
                    <a:pt x="373" y="51"/>
                    <a:pt x="352" y="34"/>
                    <a:pt x="335" y="51"/>
                  </a:cubicBezTo>
                  <a:cubicBezTo>
                    <a:pt x="318" y="68"/>
                    <a:pt x="301" y="85"/>
                    <a:pt x="285" y="106"/>
                  </a:cubicBezTo>
                  <a:cubicBezTo>
                    <a:pt x="285" y="85"/>
                    <a:pt x="268" y="68"/>
                    <a:pt x="246" y="68"/>
                  </a:cubicBezTo>
                  <a:lnTo>
                    <a:pt x="213" y="68"/>
                  </a:lnTo>
                  <a:cubicBezTo>
                    <a:pt x="213" y="85"/>
                    <a:pt x="196" y="85"/>
                    <a:pt x="196" y="106"/>
                  </a:cubicBezTo>
                  <a:lnTo>
                    <a:pt x="179" y="106"/>
                  </a:lnTo>
                  <a:lnTo>
                    <a:pt x="179" y="123"/>
                  </a:lnTo>
                  <a:cubicBezTo>
                    <a:pt x="124" y="174"/>
                    <a:pt x="124" y="174"/>
                    <a:pt x="162" y="68"/>
                  </a:cubicBezTo>
                  <a:cubicBezTo>
                    <a:pt x="179" y="34"/>
                    <a:pt x="141" y="34"/>
                    <a:pt x="124" y="34"/>
                  </a:cubicBezTo>
                  <a:cubicBezTo>
                    <a:pt x="56" y="123"/>
                    <a:pt x="56" y="123"/>
                    <a:pt x="107" y="51"/>
                  </a:cubicBezTo>
                  <a:cubicBezTo>
                    <a:pt x="107" y="34"/>
                    <a:pt x="90" y="17"/>
                    <a:pt x="73" y="34"/>
                  </a:cubicBezTo>
                  <a:lnTo>
                    <a:pt x="18" y="85"/>
                  </a:lnTo>
                  <a:cubicBezTo>
                    <a:pt x="1" y="106"/>
                    <a:pt x="18" y="106"/>
                    <a:pt x="18" y="106"/>
                  </a:cubicBezTo>
                  <a:cubicBezTo>
                    <a:pt x="56" y="85"/>
                    <a:pt x="35" y="68"/>
                    <a:pt x="18" y="157"/>
                  </a:cubicBezTo>
                  <a:cubicBezTo>
                    <a:pt x="1" y="174"/>
                    <a:pt x="35" y="191"/>
                    <a:pt x="35" y="191"/>
                  </a:cubicBezTo>
                  <a:cubicBezTo>
                    <a:pt x="124" y="106"/>
                    <a:pt x="90" y="140"/>
                    <a:pt x="56" y="229"/>
                  </a:cubicBezTo>
                  <a:cubicBezTo>
                    <a:pt x="35" y="263"/>
                    <a:pt x="73" y="263"/>
                    <a:pt x="90" y="263"/>
                  </a:cubicBezTo>
                  <a:cubicBezTo>
                    <a:pt x="107" y="229"/>
                    <a:pt x="124" y="229"/>
                    <a:pt x="141" y="212"/>
                  </a:cubicBezTo>
                  <a:cubicBezTo>
                    <a:pt x="141" y="212"/>
                    <a:pt x="141" y="229"/>
                    <a:pt x="124" y="229"/>
                  </a:cubicBezTo>
                  <a:cubicBezTo>
                    <a:pt x="124" y="246"/>
                    <a:pt x="124" y="246"/>
                    <a:pt x="141" y="246"/>
                  </a:cubicBezTo>
                  <a:cubicBezTo>
                    <a:pt x="124" y="263"/>
                    <a:pt x="124" y="263"/>
                    <a:pt x="124" y="280"/>
                  </a:cubicBezTo>
                  <a:cubicBezTo>
                    <a:pt x="107" y="297"/>
                    <a:pt x="141" y="318"/>
                    <a:pt x="162" y="297"/>
                  </a:cubicBezTo>
                  <a:cubicBezTo>
                    <a:pt x="179" y="280"/>
                    <a:pt x="196" y="263"/>
                    <a:pt x="213" y="246"/>
                  </a:cubicBezTo>
                  <a:cubicBezTo>
                    <a:pt x="213" y="263"/>
                    <a:pt x="229" y="280"/>
                    <a:pt x="246" y="263"/>
                  </a:cubicBezTo>
                  <a:cubicBezTo>
                    <a:pt x="246" y="280"/>
                    <a:pt x="268" y="297"/>
                    <a:pt x="268" y="297"/>
                  </a:cubicBezTo>
                  <a:cubicBezTo>
                    <a:pt x="285" y="318"/>
                    <a:pt x="318" y="318"/>
                    <a:pt x="318" y="280"/>
                  </a:cubicBezTo>
                  <a:cubicBezTo>
                    <a:pt x="335" y="280"/>
                    <a:pt x="335" y="263"/>
                    <a:pt x="352" y="246"/>
                  </a:cubicBezTo>
                  <a:cubicBezTo>
                    <a:pt x="335" y="280"/>
                    <a:pt x="373" y="297"/>
                    <a:pt x="390" y="280"/>
                  </a:cubicBezTo>
                  <a:lnTo>
                    <a:pt x="407" y="263"/>
                  </a:lnTo>
                  <a:cubicBezTo>
                    <a:pt x="424" y="263"/>
                    <a:pt x="424" y="263"/>
                    <a:pt x="424" y="246"/>
                  </a:cubicBezTo>
                  <a:cubicBezTo>
                    <a:pt x="441" y="229"/>
                    <a:pt x="458" y="212"/>
                    <a:pt x="458" y="212"/>
                  </a:cubicBezTo>
                  <a:lnTo>
                    <a:pt x="458" y="212"/>
                  </a:lnTo>
                  <a:lnTo>
                    <a:pt x="458" y="212"/>
                  </a:lnTo>
                  <a:lnTo>
                    <a:pt x="458" y="229"/>
                  </a:lnTo>
                  <a:cubicBezTo>
                    <a:pt x="458" y="246"/>
                    <a:pt x="479" y="263"/>
                    <a:pt x="496" y="263"/>
                  </a:cubicBezTo>
                  <a:cubicBezTo>
                    <a:pt x="513" y="263"/>
                    <a:pt x="513" y="263"/>
                    <a:pt x="530" y="246"/>
                  </a:cubicBezTo>
                  <a:cubicBezTo>
                    <a:pt x="530" y="263"/>
                    <a:pt x="564" y="280"/>
                    <a:pt x="564" y="263"/>
                  </a:cubicBezTo>
                  <a:lnTo>
                    <a:pt x="585" y="263"/>
                  </a:lnTo>
                  <a:cubicBezTo>
                    <a:pt x="585" y="263"/>
                    <a:pt x="602" y="263"/>
                    <a:pt x="602" y="246"/>
                  </a:cubicBezTo>
                  <a:cubicBezTo>
                    <a:pt x="636" y="229"/>
                    <a:pt x="653" y="212"/>
                    <a:pt x="670" y="191"/>
                  </a:cubicBezTo>
                  <a:cubicBezTo>
                    <a:pt x="670" y="212"/>
                    <a:pt x="691" y="212"/>
                    <a:pt x="708" y="212"/>
                  </a:cubicBezTo>
                  <a:lnTo>
                    <a:pt x="725" y="191"/>
                  </a:lnTo>
                  <a:cubicBezTo>
                    <a:pt x="725" y="212"/>
                    <a:pt x="742" y="229"/>
                    <a:pt x="776" y="229"/>
                  </a:cubicBezTo>
                  <a:lnTo>
                    <a:pt x="776" y="229"/>
                  </a:lnTo>
                  <a:cubicBezTo>
                    <a:pt x="759" y="263"/>
                    <a:pt x="797" y="280"/>
                    <a:pt x="814" y="246"/>
                  </a:cubicBezTo>
                  <a:cubicBezTo>
                    <a:pt x="831" y="212"/>
                    <a:pt x="831" y="174"/>
                    <a:pt x="848" y="174"/>
                  </a:cubicBezTo>
                  <a:cubicBezTo>
                    <a:pt x="848" y="191"/>
                    <a:pt x="882" y="212"/>
                    <a:pt x="920" y="191"/>
                  </a:cubicBezTo>
                  <a:lnTo>
                    <a:pt x="937" y="191"/>
                  </a:lnTo>
                  <a:cubicBezTo>
                    <a:pt x="954" y="212"/>
                    <a:pt x="971" y="212"/>
                    <a:pt x="988" y="212"/>
                  </a:cubicBezTo>
                  <a:cubicBezTo>
                    <a:pt x="988" y="229"/>
                    <a:pt x="1026" y="246"/>
                    <a:pt x="1043" y="229"/>
                  </a:cubicBezTo>
                  <a:lnTo>
                    <a:pt x="1060" y="212"/>
                  </a:lnTo>
                  <a:cubicBezTo>
                    <a:pt x="1060" y="246"/>
                    <a:pt x="1115" y="263"/>
                    <a:pt x="1132" y="229"/>
                  </a:cubicBezTo>
                  <a:lnTo>
                    <a:pt x="1132" y="229"/>
                  </a:lnTo>
                  <a:cubicBezTo>
                    <a:pt x="1132" y="246"/>
                    <a:pt x="1132" y="246"/>
                    <a:pt x="1149" y="263"/>
                  </a:cubicBezTo>
                  <a:cubicBezTo>
                    <a:pt x="1149" y="318"/>
                    <a:pt x="1182" y="335"/>
                    <a:pt x="1221" y="297"/>
                  </a:cubicBezTo>
                  <a:cubicBezTo>
                    <a:pt x="1238" y="297"/>
                    <a:pt x="1238" y="280"/>
                    <a:pt x="1254" y="263"/>
                  </a:cubicBezTo>
                  <a:lnTo>
                    <a:pt x="1271" y="263"/>
                  </a:lnTo>
                  <a:cubicBezTo>
                    <a:pt x="1271" y="297"/>
                    <a:pt x="1326" y="318"/>
                    <a:pt x="1343" y="280"/>
                  </a:cubicBezTo>
                  <a:lnTo>
                    <a:pt x="1343" y="280"/>
                  </a:lnTo>
                  <a:lnTo>
                    <a:pt x="1360" y="297"/>
                  </a:lnTo>
                  <a:cubicBezTo>
                    <a:pt x="1377" y="335"/>
                    <a:pt x="1411" y="352"/>
                    <a:pt x="1449" y="318"/>
                  </a:cubicBezTo>
                  <a:cubicBezTo>
                    <a:pt x="1432" y="352"/>
                    <a:pt x="1449" y="369"/>
                    <a:pt x="1466" y="369"/>
                  </a:cubicBezTo>
                  <a:cubicBezTo>
                    <a:pt x="1483" y="386"/>
                    <a:pt x="1538" y="403"/>
                    <a:pt x="1555" y="369"/>
                  </a:cubicBezTo>
                  <a:lnTo>
                    <a:pt x="1555" y="335"/>
                  </a:lnTo>
                  <a:cubicBezTo>
                    <a:pt x="1572" y="352"/>
                    <a:pt x="1606" y="352"/>
                    <a:pt x="1606" y="335"/>
                  </a:cubicBezTo>
                  <a:cubicBezTo>
                    <a:pt x="1623" y="318"/>
                    <a:pt x="1661" y="263"/>
                    <a:pt x="1678" y="229"/>
                  </a:cubicBezTo>
                  <a:lnTo>
                    <a:pt x="1695" y="229"/>
                  </a:lnTo>
                  <a:cubicBezTo>
                    <a:pt x="1695" y="246"/>
                    <a:pt x="1678" y="263"/>
                    <a:pt x="1661" y="280"/>
                  </a:cubicBezTo>
                  <a:cubicBezTo>
                    <a:pt x="1661" y="318"/>
                    <a:pt x="1712" y="335"/>
                    <a:pt x="1729" y="318"/>
                  </a:cubicBezTo>
                  <a:cubicBezTo>
                    <a:pt x="1729" y="297"/>
                    <a:pt x="1750" y="280"/>
                    <a:pt x="1767" y="263"/>
                  </a:cubicBezTo>
                  <a:cubicBezTo>
                    <a:pt x="1750" y="280"/>
                    <a:pt x="1750" y="280"/>
                    <a:pt x="1750" y="297"/>
                  </a:cubicBezTo>
                  <a:cubicBezTo>
                    <a:pt x="1729" y="335"/>
                    <a:pt x="1767" y="352"/>
                    <a:pt x="1784" y="335"/>
                  </a:cubicBezTo>
                  <a:cubicBezTo>
                    <a:pt x="1856" y="297"/>
                    <a:pt x="1835" y="318"/>
                    <a:pt x="1890" y="246"/>
                  </a:cubicBezTo>
                  <a:cubicBezTo>
                    <a:pt x="1907" y="212"/>
                    <a:pt x="1856" y="174"/>
                    <a:pt x="1835" y="212"/>
                  </a:cubicBezTo>
                  <a:cubicBezTo>
                    <a:pt x="1856" y="174"/>
                    <a:pt x="1873" y="123"/>
                    <a:pt x="1890" y="85"/>
                  </a:cubicBezTo>
                  <a:cubicBezTo>
                    <a:pt x="1907" y="51"/>
                    <a:pt x="1856" y="34"/>
                    <a:pt x="1835" y="51"/>
                  </a:cubicBezTo>
                  <a:close/>
                  <a:moveTo>
                    <a:pt x="848" y="140"/>
                  </a:moveTo>
                  <a:close/>
                </a:path>
              </a:pathLst>
            </a:custGeom>
            <a:solidFill>
              <a:srgbClr val="EDE2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6467925" y="2615638"/>
              <a:ext cx="42800" cy="12425"/>
            </a:xfrm>
            <a:custGeom>
              <a:rect b="b" l="l" r="r" t="t"/>
              <a:pathLst>
                <a:path extrusionOk="0" h="497" w="1712">
                  <a:moveTo>
                    <a:pt x="1695" y="229"/>
                  </a:moveTo>
                  <a:cubicBezTo>
                    <a:pt x="1695" y="212"/>
                    <a:pt x="1678" y="195"/>
                    <a:pt x="1661" y="195"/>
                  </a:cubicBezTo>
                  <a:lnTo>
                    <a:pt x="1661" y="178"/>
                  </a:lnTo>
                  <a:cubicBezTo>
                    <a:pt x="1678" y="145"/>
                    <a:pt x="1623" y="123"/>
                    <a:pt x="1606" y="145"/>
                  </a:cubicBezTo>
                  <a:cubicBezTo>
                    <a:pt x="1555" y="178"/>
                    <a:pt x="1517" y="212"/>
                    <a:pt x="1500" y="250"/>
                  </a:cubicBezTo>
                  <a:lnTo>
                    <a:pt x="1500" y="229"/>
                  </a:lnTo>
                  <a:cubicBezTo>
                    <a:pt x="1500" y="195"/>
                    <a:pt x="1449" y="178"/>
                    <a:pt x="1428" y="212"/>
                  </a:cubicBezTo>
                  <a:lnTo>
                    <a:pt x="1428" y="229"/>
                  </a:lnTo>
                  <a:lnTo>
                    <a:pt x="1411" y="229"/>
                  </a:lnTo>
                  <a:lnTo>
                    <a:pt x="1411" y="195"/>
                  </a:lnTo>
                  <a:cubicBezTo>
                    <a:pt x="1428" y="178"/>
                    <a:pt x="1394" y="145"/>
                    <a:pt x="1360" y="161"/>
                  </a:cubicBezTo>
                  <a:cubicBezTo>
                    <a:pt x="1343" y="178"/>
                    <a:pt x="1343" y="195"/>
                    <a:pt x="1322" y="212"/>
                  </a:cubicBezTo>
                  <a:cubicBezTo>
                    <a:pt x="1322" y="178"/>
                    <a:pt x="1343" y="161"/>
                    <a:pt x="1343" y="123"/>
                  </a:cubicBezTo>
                  <a:cubicBezTo>
                    <a:pt x="1343" y="89"/>
                    <a:pt x="1322" y="73"/>
                    <a:pt x="1288" y="89"/>
                  </a:cubicBezTo>
                  <a:cubicBezTo>
                    <a:pt x="1254" y="123"/>
                    <a:pt x="1216" y="145"/>
                    <a:pt x="1199" y="178"/>
                  </a:cubicBezTo>
                  <a:cubicBezTo>
                    <a:pt x="1182" y="161"/>
                    <a:pt x="1182" y="161"/>
                    <a:pt x="1165" y="161"/>
                  </a:cubicBezTo>
                  <a:lnTo>
                    <a:pt x="1165" y="145"/>
                  </a:lnTo>
                  <a:cubicBezTo>
                    <a:pt x="1165" y="106"/>
                    <a:pt x="1132" y="89"/>
                    <a:pt x="1110" y="123"/>
                  </a:cubicBezTo>
                  <a:lnTo>
                    <a:pt x="1093" y="145"/>
                  </a:lnTo>
                  <a:lnTo>
                    <a:pt x="1093" y="145"/>
                  </a:lnTo>
                  <a:cubicBezTo>
                    <a:pt x="1093" y="106"/>
                    <a:pt x="1060" y="73"/>
                    <a:pt x="1043" y="106"/>
                  </a:cubicBezTo>
                  <a:lnTo>
                    <a:pt x="1043" y="106"/>
                  </a:lnTo>
                  <a:cubicBezTo>
                    <a:pt x="1026" y="89"/>
                    <a:pt x="1004" y="89"/>
                    <a:pt x="988" y="89"/>
                  </a:cubicBezTo>
                  <a:cubicBezTo>
                    <a:pt x="971" y="73"/>
                    <a:pt x="954" y="56"/>
                    <a:pt x="937" y="73"/>
                  </a:cubicBezTo>
                  <a:lnTo>
                    <a:pt x="899" y="106"/>
                  </a:lnTo>
                  <a:cubicBezTo>
                    <a:pt x="899" y="106"/>
                    <a:pt x="882" y="106"/>
                    <a:pt x="882" y="89"/>
                  </a:cubicBezTo>
                  <a:cubicBezTo>
                    <a:pt x="882" y="73"/>
                    <a:pt x="899" y="56"/>
                    <a:pt x="899" y="56"/>
                  </a:cubicBezTo>
                  <a:cubicBezTo>
                    <a:pt x="899" y="17"/>
                    <a:pt x="865" y="1"/>
                    <a:pt x="848" y="17"/>
                  </a:cubicBezTo>
                  <a:cubicBezTo>
                    <a:pt x="831" y="39"/>
                    <a:pt x="831" y="39"/>
                    <a:pt x="831" y="56"/>
                  </a:cubicBezTo>
                  <a:cubicBezTo>
                    <a:pt x="814" y="17"/>
                    <a:pt x="776" y="17"/>
                    <a:pt x="759" y="39"/>
                  </a:cubicBezTo>
                  <a:cubicBezTo>
                    <a:pt x="759" y="56"/>
                    <a:pt x="742" y="56"/>
                    <a:pt x="742" y="73"/>
                  </a:cubicBezTo>
                  <a:cubicBezTo>
                    <a:pt x="742" y="73"/>
                    <a:pt x="725" y="56"/>
                    <a:pt x="708" y="73"/>
                  </a:cubicBezTo>
                  <a:cubicBezTo>
                    <a:pt x="708" y="73"/>
                    <a:pt x="708" y="89"/>
                    <a:pt x="687" y="89"/>
                  </a:cubicBezTo>
                  <a:cubicBezTo>
                    <a:pt x="670" y="89"/>
                    <a:pt x="670" y="89"/>
                    <a:pt x="653" y="106"/>
                  </a:cubicBezTo>
                  <a:lnTo>
                    <a:pt x="653" y="106"/>
                  </a:lnTo>
                  <a:cubicBezTo>
                    <a:pt x="636" y="106"/>
                    <a:pt x="636" y="89"/>
                    <a:pt x="619" y="106"/>
                  </a:cubicBezTo>
                  <a:cubicBezTo>
                    <a:pt x="602" y="89"/>
                    <a:pt x="581" y="89"/>
                    <a:pt x="564" y="106"/>
                  </a:cubicBezTo>
                  <a:cubicBezTo>
                    <a:pt x="547" y="123"/>
                    <a:pt x="547" y="145"/>
                    <a:pt x="530" y="161"/>
                  </a:cubicBezTo>
                  <a:lnTo>
                    <a:pt x="530" y="145"/>
                  </a:lnTo>
                  <a:lnTo>
                    <a:pt x="530" y="123"/>
                  </a:lnTo>
                  <a:cubicBezTo>
                    <a:pt x="530" y="89"/>
                    <a:pt x="513" y="89"/>
                    <a:pt x="475" y="89"/>
                  </a:cubicBezTo>
                  <a:cubicBezTo>
                    <a:pt x="407" y="73"/>
                    <a:pt x="335" y="106"/>
                    <a:pt x="246" y="178"/>
                  </a:cubicBezTo>
                  <a:lnTo>
                    <a:pt x="246" y="178"/>
                  </a:lnTo>
                  <a:cubicBezTo>
                    <a:pt x="263" y="161"/>
                    <a:pt x="212" y="145"/>
                    <a:pt x="196" y="161"/>
                  </a:cubicBezTo>
                  <a:cubicBezTo>
                    <a:pt x="196" y="178"/>
                    <a:pt x="179" y="195"/>
                    <a:pt x="157" y="229"/>
                  </a:cubicBezTo>
                  <a:lnTo>
                    <a:pt x="140" y="229"/>
                  </a:lnTo>
                  <a:cubicBezTo>
                    <a:pt x="157" y="212"/>
                    <a:pt x="157" y="195"/>
                    <a:pt x="157" y="195"/>
                  </a:cubicBezTo>
                  <a:cubicBezTo>
                    <a:pt x="157" y="161"/>
                    <a:pt x="124" y="145"/>
                    <a:pt x="107" y="178"/>
                  </a:cubicBezTo>
                  <a:lnTo>
                    <a:pt x="90" y="195"/>
                  </a:lnTo>
                  <a:cubicBezTo>
                    <a:pt x="90" y="178"/>
                    <a:pt x="107" y="161"/>
                    <a:pt x="107" y="161"/>
                  </a:cubicBezTo>
                  <a:cubicBezTo>
                    <a:pt x="107" y="123"/>
                    <a:pt x="73" y="106"/>
                    <a:pt x="73" y="123"/>
                  </a:cubicBezTo>
                  <a:cubicBezTo>
                    <a:pt x="18" y="195"/>
                    <a:pt x="18" y="178"/>
                    <a:pt x="1" y="250"/>
                  </a:cubicBezTo>
                  <a:lnTo>
                    <a:pt x="1" y="267"/>
                  </a:lnTo>
                  <a:lnTo>
                    <a:pt x="1" y="335"/>
                  </a:lnTo>
                  <a:cubicBezTo>
                    <a:pt x="1" y="373"/>
                    <a:pt x="35" y="390"/>
                    <a:pt x="52" y="356"/>
                  </a:cubicBezTo>
                  <a:cubicBezTo>
                    <a:pt x="52" y="373"/>
                    <a:pt x="35" y="390"/>
                    <a:pt x="35" y="390"/>
                  </a:cubicBezTo>
                  <a:cubicBezTo>
                    <a:pt x="35" y="407"/>
                    <a:pt x="52" y="441"/>
                    <a:pt x="73" y="424"/>
                  </a:cubicBezTo>
                  <a:cubicBezTo>
                    <a:pt x="90" y="441"/>
                    <a:pt x="107" y="441"/>
                    <a:pt x="107" y="424"/>
                  </a:cubicBezTo>
                  <a:cubicBezTo>
                    <a:pt x="124" y="424"/>
                    <a:pt x="124" y="407"/>
                    <a:pt x="140" y="390"/>
                  </a:cubicBezTo>
                  <a:cubicBezTo>
                    <a:pt x="124" y="407"/>
                    <a:pt x="124" y="424"/>
                    <a:pt x="124" y="462"/>
                  </a:cubicBezTo>
                  <a:cubicBezTo>
                    <a:pt x="107" y="496"/>
                    <a:pt x="157" y="496"/>
                    <a:pt x="179" y="479"/>
                  </a:cubicBezTo>
                  <a:cubicBezTo>
                    <a:pt x="196" y="441"/>
                    <a:pt x="196" y="424"/>
                    <a:pt x="212" y="407"/>
                  </a:cubicBezTo>
                  <a:cubicBezTo>
                    <a:pt x="229" y="407"/>
                    <a:pt x="229" y="407"/>
                    <a:pt x="246" y="390"/>
                  </a:cubicBezTo>
                  <a:lnTo>
                    <a:pt x="246" y="407"/>
                  </a:lnTo>
                  <a:cubicBezTo>
                    <a:pt x="229" y="441"/>
                    <a:pt x="284" y="479"/>
                    <a:pt x="301" y="441"/>
                  </a:cubicBezTo>
                  <a:cubicBezTo>
                    <a:pt x="318" y="407"/>
                    <a:pt x="335" y="390"/>
                    <a:pt x="352" y="356"/>
                  </a:cubicBezTo>
                  <a:lnTo>
                    <a:pt x="369" y="335"/>
                  </a:lnTo>
                  <a:lnTo>
                    <a:pt x="369" y="373"/>
                  </a:lnTo>
                  <a:lnTo>
                    <a:pt x="369" y="390"/>
                  </a:lnTo>
                  <a:cubicBezTo>
                    <a:pt x="369" y="407"/>
                    <a:pt x="369" y="424"/>
                    <a:pt x="352" y="441"/>
                  </a:cubicBezTo>
                  <a:cubicBezTo>
                    <a:pt x="335" y="479"/>
                    <a:pt x="407" y="496"/>
                    <a:pt x="424" y="462"/>
                  </a:cubicBezTo>
                  <a:cubicBezTo>
                    <a:pt x="424" y="424"/>
                    <a:pt x="441" y="407"/>
                    <a:pt x="441" y="390"/>
                  </a:cubicBezTo>
                  <a:cubicBezTo>
                    <a:pt x="458" y="390"/>
                    <a:pt x="475" y="390"/>
                    <a:pt x="496" y="373"/>
                  </a:cubicBezTo>
                  <a:cubicBezTo>
                    <a:pt x="496" y="373"/>
                    <a:pt x="496" y="356"/>
                    <a:pt x="513" y="356"/>
                  </a:cubicBezTo>
                  <a:lnTo>
                    <a:pt x="513" y="356"/>
                  </a:lnTo>
                  <a:cubicBezTo>
                    <a:pt x="513" y="356"/>
                    <a:pt x="513" y="373"/>
                    <a:pt x="496" y="373"/>
                  </a:cubicBezTo>
                  <a:cubicBezTo>
                    <a:pt x="496" y="407"/>
                    <a:pt x="547" y="424"/>
                    <a:pt x="564" y="390"/>
                  </a:cubicBezTo>
                  <a:lnTo>
                    <a:pt x="564" y="356"/>
                  </a:lnTo>
                  <a:cubicBezTo>
                    <a:pt x="581" y="373"/>
                    <a:pt x="602" y="373"/>
                    <a:pt x="619" y="356"/>
                  </a:cubicBezTo>
                  <a:cubicBezTo>
                    <a:pt x="602" y="373"/>
                    <a:pt x="581" y="390"/>
                    <a:pt x="581" y="424"/>
                  </a:cubicBezTo>
                  <a:cubicBezTo>
                    <a:pt x="564" y="462"/>
                    <a:pt x="619" y="479"/>
                    <a:pt x="636" y="441"/>
                  </a:cubicBezTo>
                  <a:cubicBezTo>
                    <a:pt x="653" y="407"/>
                    <a:pt x="653" y="390"/>
                    <a:pt x="670" y="356"/>
                  </a:cubicBezTo>
                  <a:lnTo>
                    <a:pt x="670" y="356"/>
                  </a:lnTo>
                  <a:cubicBezTo>
                    <a:pt x="687" y="356"/>
                    <a:pt x="708" y="335"/>
                    <a:pt x="725" y="318"/>
                  </a:cubicBezTo>
                  <a:lnTo>
                    <a:pt x="742" y="335"/>
                  </a:lnTo>
                  <a:cubicBezTo>
                    <a:pt x="742" y="335"/>
                    <a:pt x="742" y="356"/>
                    <a:pt x="725" y="356"/>
                  </a:cubicBezTo>
                  <a:cubicBezTo>
                    <a:pt x="725" y="390"/>
                    <a:pt x="776" y="407"/>
                    <a:pt x="793" y="373"/>
                  </a:cubicBezTo>
                  <a:lnTo>
                    <a:pt x="793" y="356"/>
                  </a:lnTo>
                  <a:cubicBezTo>
                    <a:pt x="793" y="373"/>
                    <a:pt x="814" y="390"/>
                    <a:pt x="831" y="390"/>
                  </a:cubicBezTo>
                  <a:lnTo>
                    <a:pt x="831" y="390"/>
                  </a:lnTo>
                  <a:cubicBezTo>
                    <a:pt x="831" y="441"/>
                    <a:pt x="882" y="462"/>
                    <a:pt x="899" y="424"/>
                  </a:cubicBezTo>
                  <a:cubicBezTo>
                    <a:pt x="899" y="407"/>
                    <a:pt x="920" y="356"/>
                    <a:pt x="937" y="301"/>
                  </a:cubicBezTo>
                  <a:lnTo>
                    <a:pt x="937" y="318"/>
                  </a:lnTo>
                  <a:cubicBezTo>
                    <a:pt x="937" y="335"/>
                    <a:pt x="937" y="335"/>
                    <a:pt x="954" y="356"/>
                  </a:cubicBezTo>
                  <a:cubicBezTo>
                    <a:pt x="954" y="373"/>
                    <a:pt x="988" y="407"/>
                    <a:pt x="1004" y="373"/>
                  </a:cubicBezTo>
                  <a:lnTo>
                    <a:pt x="1026" y="356"/>
                  </a:lnTo>
                  <a:lnTo>
                    <a:pt x="1026" y="373"/>
                  </a:lnTo>
                  <a:cubicBezTo>
                    <a:pt x="1026" y="390"/>
                    <a:pt x="1026" y="407"/>
                    <a:pt x="1043" y="407"/>
                  </a:cubicBezTo>
                  <a:cubicBezTo>
                    <a:pt x="1043" y="441"/>
                    <a:pt x="1093" y="462"/>
                    <a:pt x="1110" y="424"/>
                  </a:cubicBezTo>
                  <a:lnTo>
                    <a:pt x="1110" y="390"/>
                  </a:lnTo>
                  <a:cubicBezTo>
                    <a:pt x="1132" y="424"/>
                    <a:pt x="1165" y="424"/>
                    <a:pt x="1182" y="407"/>
                  </a:cubicBezTo>
                  <a:cubicBezTo>
                    <a:pt x="1182" y="424"/>
                    <a:pt x="1199" y="441"/>
                    <a:pt x="1216" y="424"/>
                  </a:cubicBezTo>
                  <a:cubicBezTo>
                    <a:pt x="1237" y="424"/>
                    <a:pt x="1254" y="424"/>
                    <a:pt x="1254" y="407"/>
                  </a:cubicBezTo>
                  <a:cubicBezTo>
                    <a:pt x="1271" y="407"/>
                    <a:pt x="1271" y="390"/>
                    <a:pt x="1271" y="390"/>
                  </a:cubicBezTo>
                  <a:lnTo>
                    <a:pt x="1271" y="390"/>
                  </a:lnTo>
                  <a:cubicBezTo>
                    <a:pt x="1288" y="407"/>
                    <a:pt x="1288" y="424"/>
                    <a:pt x="1305" y="424"/>
                  </a:cubicBezTo>
                  <a:lnTo>
                    <a:pt x="1305" y="424"/>
                  </a:lnTo>
                  <a:cubicBezTo>
                    <a:pt x="1288" y="479"/>
                    <a:pt x="1343" y="496"/>
                    <a:pt x="1377" y="462"/>
                  </a:cubicBezTo>
                  <a:cubicBezTo>
                    <a:pt x="1377" y="441"/>
                    <a:pt x="1394" y="424"/>
                    <a:pt x="1394" y="407"/>
                  </a:cubicBezTo>
                  <a:lnTo>
                    <a:pt x="1394" y="407"/>
                  </a:lnTo>
                  <a:cubicBezTo>
                    <a:pt x="1394" y="441"/>
                    <a:pt x="1449" y="479"/>
                    <a:pt x="1466" y="441"/>
                  </a:cubicBezTo>
                  <a:cubicBezTo>
                    <a:pt x="1483" y="390"/>
                    <a:pt x="1517" y="335"/>
                    <a:pt x="1555" y="301"/>
                  </a:cubicBezTo>
                  <a:cubicBezTo>
                    <a:pt x="1534" y="335"/>
                    <a:pt x="1517" y="390"/>
                    <a:pt x="1517" y="424"/>
                  </a:cubicBezTo>
                  <a:cubicBezTo>
                    <a:pt x="1500" y="479"/>
                    <a:pt x="1572" y="496"/>
                    <a:pt x="1589" y="462"/>
                  </a:cubicBezTo>
                  <a:cubicBezTo>
                    <a:pt x="1589" y="441"/>
                    <a:pt x="1589" y="424"/>
                    <a:pt x="1606" y="424"/>
                  </a:cubicBezTo>
                  <a:cubicBezTo>
                    <a:pt x="1606" y="441"/>
                    <a:pt x="1661" y="462"/>
                    <a:pt x="1678" y="424"/>
                  </a:cubicBezTo>
                  <a:cubicBezTo>
                    <a:pt x="1712" y="301"/>
                    <a:pt x="1712" y="356"/>
                    <a:pt x="1695" y="229"/>
                  </a:cubicBezTo>
                  <a:close/>
                  <a:moveTo>
                    <a:pt x="1254" y="212"/>
                  </a:moveTo>
                  <a:cubicBezTo>
                    <a:pt x="1237" y="195"/>
                    <a:pt x="1237" y="195"/>
                    <a:pt x="1216" y="195"/>
                  </a:cubicBezTo>
                  <a:cubicBezTo>
                    <a:pt x="1254" y="145"/>
                    <a:pt x="1254" y="161"/>
                    <a:pt x="1254" y="212"/>
                  </a:cubicBezTo>
                  <a:close/>
                </a:path>
              </a:pathLst>
            </a:custGeom>
            <a:solidFill>
              <a:srgbClr val="EDE2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6452900" y="2558363"/>
              <a:ext cx="73725" cy="87800"/>
            </a:xfrm>
            <a:custGeom>
              <a:rect b="b" l="l" r="r" t="t"/>
              <a:pathLst>
                <a:path extrusionOk="0" h="3512" w="2949">
                  <a:moveTo>
                    <a:pt x="2931" y="669"/>
                  </a:moveTo>
                  <a:cubicBezTo>
                    <a:pt x="2931" y="635"/>
                    <a:pt x="2897" y="580"/>
                    <a:pt x="2876" y="530"/>
                  </a:cubicBezTo>
                  <a:cubicBezTo>
                    <a:pt x="2859" y="491"/>
                    <a:pt x="2842" y="441"/>
                    <a:pt x="2825" y="386"/>
                  </a:cubicBezTo>
                  <a:cubicBezTo>
                    <a:pt x="2825" y="386"/>
                    <a:pt x="2825" y="369"/>
                    <a:pt x="2808" y="369"/>
                  </a:cubicBezTo>
                  <a:cubicBezTo>
                    <a:pt x="2791" y="352"/>
                    <a:pt x="2770" y="352"/>
                    <a:pt x="2770" y="369"/>
                  </a:cubicBezTo>
                  <a:cubicBezTo>
                    <a:pt x="2647" y="352"/>
                    <a:pt x="2542" y="352"/>
                    <a:pt x="2419" y="352"/>
                  </a:cubicBezTo>
                  <a:cubicBezTo>
                    <a:pt x="2402" y="335"/>
                    <a:pt x="2402" y="318"/>
                    <a:pt x="2385" y="280"/>
                  </a:cubicBezTo>
                  <a:cubicBezTo>
                    <a:pt x="2385" y="263"/>
                    <a:pt x="2368" y="229"/>
                    <a:pt x="2368" y="212"/>
                  </a:cubicBezTo>
                  <a:cubicBezTo>
                    <a:pt x="2347" y="157"/>
                    <a:pt x="2330" y="123"/>
                    <a:pt x="2296" y="68"/>
                  </a:cubicBezTo>
                  <a:cubicBezTo>
                    <a:pt x="2296" y="68"/>
                    <a:pt x="2296" y="51"/>
                    <a:pt x="2279" y="51"/>
                  </a:cubicBezTo>
                  <a:cubicBezTo>
                    <a:pt x="1750" y="17"/>
                    <a:pt x="1148" y="0"/>
                    <a:pt x="619" y="68"/>
                  </a:cubicBezTo>
                  <a:cubicBezTo>
                    <a:pt x="602" y="68"/>
                    <a:pt x="602" y="85"/>
                    <a:pt x="619" y="85"/>
                  </a:cubicBezTo>
                  <a:lnTo>
                    <a:pt x="619" y="85"/>
                  </a:lnTo>
                  <a:cubicBezTo>
                    <a:pt x="568" y="174"/>
                    <a:pt x="513" y="263"/>
                    <a:pt x="496" y="352"/>
                  </a:cubicBezTo>
                  <a:cubicBezTo>
                    <a:pt x="407" y="369"/>
                    <a:pt x="301" y="369"/>
                    <a:pt x="212" y="369"/>
                  </a:cubicBezTo>
                  <a:lnTo>
                    <a:pt x="195" y="369"/>
                  </a:lnTo>
                  <a:lnTo>
                    <a:pt x="195" y="386"/>
                  </a:lnTo>
                  <a:lnTo>
                    <a:pt x="178" y="386"/>
                  </a:lnTo>
                  <a:lnTo>
                    <a:pt x="178" y="386"/>
                  </a:lnTo>
                  <a:cubicBezTo>
                    <a:pt x="144" y="424"/>
                    <a:pt x="123" y="474"/>
                    <a:pt x="89" y="530"/>
                  </a:cubicBezTo>
                  <a:cubicBezTo>
                    <a:pt x="72" y="580"/>
                    <a:pt x="38" y="635"/>
                    <a:pt x="17" y="686"/>
                  </a:cubicBezTo>
                  <a:cubicBezTo>
                    <a:pt x="0" y="703"/>
                    <a:pt x="38" y="720"/>
                    <a:pt x="38" y="703"/>
                  </a:cubicBezTo>
                  <a:lnTo>
                    <a:pt x="38" y="703"/>
                  </a:lnTo>
                  <a:cubicBezTo>
                    <a:pt x="144" y="703"/>
                    <a:pt x="267" y="720"/>
                    <a:pt x="373" y="720"/>
                  </a:cubicBezTo>
                  <a:lnTo>
                    <a:pt x="356" y="741"/>
                  </a:lnTo>
                  <a:cubicBezTo>
                    <a:pt x="424" y="1639"/>
                    <a:pt x="547" y="2558"/>
                    <a:pt x="758" y="3439"/>
                  </a:cubicBezTo>
                  <a:cubicBezTo>
                    <a:pt x="741" y="3439"/>
                    <a:pt x="741" y="3439"/>
                    <a:pt x="758" y="3439"/>
                  </a:cubicBezTo>
                  <a:lnTo>
                    <a:pt x="758" y="3439"/>
                  </a:lnTo>
                  <a:cubicBezTo>
                    <a:pt x="758" y="3456"/>
                    <a:pt x="780" y="3456"/>
                    <a:pt x="780" y="3456"/>
                  </a:cubicBezTo>
                  <a:cubicBezTo>
                    <a:pt x="1254" y="3511"/>
                    <a:pt x="1766" y="3473"/>
                    <a:pt x="2241" y="3456"/>
                  </a:cubicBezTo>
                  <a:lnTo>
                    <a:pt x="2262" y="3456"/>
                  </a:lnTo>
                  <a:lnTo>
                    <a:pt x="2262" y="3439"/>
                  </a:lnTo>
                  <a:cubicBezTo>
                    <a:pt x="2347" y="2541"/>
                    <a:pt x="2453" y="1639"/>
                    <a:pt x="2580" y="741"/>
                  </a:cubicBezTo>
                  <a:lnTo>
                    <a:pt x="2580" y="720"/>
                  </a:lnTo>
                  <a:lnTo>
                    <a:pt x="2914" y="720"/>
                  </a:lnTo>
                  <a:cubicBezTo>
                    <a:pt x="2948" y="720"/>
                    <a:pt x="2948" y="686"/>
                    <a:pt x="2931" y="669"/>
                  </a:cubicBezTo>
                  <a:close/>
                  <a:moveTo>
                    <a:pt x="530" y="335"/>
                  </a:moveTo>
                  <a:lnTo>
                    <a:pt x="530" y="335"/>
                  </a:lnTo>
                  <a:cubicBezTo>
                    <a:pt x="585" y="263"/>
                    <a:pt x="619" y="191"/>
                    <a:pt x="636" y="106"/>
                  </a:cubicBezTo>
                  <a:lnTo>
                    <a:pt x="636" y="85"/>
                  </a:lnTo>
                  <a:cubicBezTo>
                    <a:pt x="1182" y="140"/>
                    <a:pt x="1733" y="68"/>
                    <a:pt x="2262" y="106"/>
                  </a:cubicBezTo>
                  <a:lnTo>
                    <a:pt x="2279" y="106"/>
                  </a:lnTo>
                  <a:cubicBezTo>
                    <a:pt x="2279" y="174"/>
                    <a:pt x="2330" y="263"/>
                    <a:pt x="2347" y="352"/>
                  </a:cubicBezTo>
                  <a:cubicBezTo>
                    <a:pt x="1750" y="335"/>
                    <a:pt x="1114" y="335"/>
                    <a:pt x="513" y="352"/>
                  </a:cubicBezTo>
                  <a:close/>
                  <a:moveTo>
                    <a:pt x="2224" y="3422"/>
                  </a:moveTo>
                  <a:cubicBezTo>
                    <a:pt x="1750" y="3405"/>
                    <a:pt x="1254" y="3367"/>
                    <a:pt x="780" y="3439"/>
                  </a:cubicBezTo>
                  <a:cubicBezTo>
                    <a:pt x="741" y="3211"/>
                    <a:pt x="725" y="2999"/>
                    <a:pt x="691" y="2770"/>
                  </a:cubicBezTo>
                  <a:cubicBezTo>
                    <a:pt x="1182" y="2859"/>
                    <a:pt x="1750" y="2804"/>
                    <a:pt x="2241" y="2770"/>
                  </a:cubicBezTo>
                  <a:lnTo>
                    <a:pt x="2241" y="2753"/>
                  </a:lnTo>
                  <a:cubicBezTo>
                    <a:pt x="1750" y="2715"/>
                    <a:pt x="1182" y="2664"/>
                    <a:pt x="691" y="2732"/>
                  </a:cubicBezTo>
                  <a:cubicBezTo>
                    <a:pt x="674" y="2626"/>
                    <a:pt x="653" y="2520"/>
                    <a:pt x="636" y="2397"/>
                  </a:cubicBezTo>
                  <a:cubicBezTo>
                    <a:pt x="902" y="2558"/>
                    <a:pt x="1131" y="2330"/>
                    <a:pt x="1432" y="2347"/>
                  </a:cubicBezTo>
                  <a:cubicBezTo>
                    <a:pt x="1733" y="2347"/>
                    <a:pt x="2029" y="2592"/>
                    <a:pt x="2313" y="2414"/>
                  </a:cubicBezTo>
                  <a:cubicBezTo>
                    <a:pt x="2279" y="2753"/>
                    <a:pt x="2241" y="3088"/>
                    <a:pt x="2224" y="3422"/>
                  </a:cubicBezTo>
                  <a:close/>
                  <a:moveTo>
                    <a:pt x="2330" y="2380"/>
                  </a:moveTo>
                  <a:lnTo>
                    <a:pt x="2313" y="2380"/>
                  </a:lnTo>
                  <a:cubicBezTo>
                    <a:pt x="1978" y="2503"/>
                    <a:pt x="1766" y="2258"/>
                    <a:pt x="1449" y="2241"/>
                  </a:cubicBezTo>
                  <a:cubicBezTo>
                    <a:pt x="1148" y="2224"/>
                    <a:pt x="919" y="2486"/>
                    <a:pt x="636" y="2380"/>
                  </a:cubicBezTo>
                  <a:cubicBezTo>
                    <a:pt x="619" y="2224"/>
                    <a:pt x="585" y="2063"/>
                    <a:pt x="568" y="1906"/>
                  </a:cubicBezTo>
                  <a:cubicBezTo>
                    <a:pt x="813" y="2046"/>
                    <a:pt x="1114" y="1885"/>
                    <a:pt x="1360" y="1885"/>
                  </a:cubicBezTo>
                  <a:cubicBezTo>
                    <a:pt x="1733" y="1868"/>
                    <a:pt x="1995" y="2080"/>
                    <a:pt x="2368" y="1940"/>
                  </a:cubicBezTo>
                  <a:cubicBezTo>
                    <a:pt x="2347" y="2080"/>
                    <a:pt x="2347" y="2224"/>
                    <a:pt x="2330" y="2380"/>
                  </a:cubicBezTo>
                  <a:close/>
                  <a:moveTo>
                    <a:pt x="2385" y="1885"/>
                  </a:moveTo>
                  <a:lnTo>
                    <a:pt x="2368" y="1885"/>
                  </a:lnTo>
                  <a:cubicBezTo>
                    <a:pt x="2067" y="1991"/>
                    <a:pt x="1906" y="1885"/>
                    <a:pt x="1627" y="1817"/>
                  </a:cubicBezTo>
                  <a:cubicBezTo>
                    <a:pt x="1483" y="1779"/>
                    <a:pt x="1521" y="1779"/>
                    <a:pt x="1377" y="1779"/>
                  </a:cubicBezTo>
                  <a:cubicBezTo>
                    <a:pt x="1076" y="1779"/>
                    <a:pt x="864" y="1974"/>
                    <a:pt x="568" y="1868"/>
                  </a:cubicBezTo>
                  <a:cubicBezTo>
                    <a:pt x="547" y="1779"/>
                    <a:pt x="530" y="1694"/>
                    <a:pt x="530" y="1605"/>
                  </a:cubicBezTo>
                  <a:cubicBezTo>
                    <a:pt x="1131" y="1694"/>
                    <a:pt x="1800" y="1656"/>
                    <a:pt x="2419" y="1622"/>
                  </a:cubicBezTo>
                  <a:cubicBezTo>
                    <a:pt x="2402" y="1711"/>
                    <a:pt x="2385" y="1800"/>
                    <a:pt x="2385" y="1885"/>
                  </a:cubicBezTo>
                  <a:close/>
                  <a:moveTo>
                    <a:pt x="2525" y="741"/>
                  </a:moveTo>
                  <a:cubicBezTo>
                    <a:pt x="2491" y="1004"/>
                    <a:pt x="2453" y="1288"/>
                    <a:pt x="2419" y="1567"/>
                  </a:cubicBezTo>
                  <a:cubicBezTo>
                    <a:pt x="1800" y="1550"/>
                    <a:pt x="1131" y="1516"/>
                    <a:pt x="530" y="1588"/>
                  </a:cubicBezTo>
                  <a:cubicBezTo>
                    <a:pt x="479" y="1305"/>
                    <a:pt x="441" y="1021"/>
                    <a:pt x="424" y="741"/>
                  </a:cubicBezTo>
                  <a:lnTo>
                    <a:pt x="407" y="720"/>
                  </a:lnTo>
                  <a:cubicBezTo>
                    <a:pt x="1114" y="758"/>
                    <a:pt x="1838" y="758"/>
                    <a:pt x="2525" y="720"/>
                  </a:cubicBezTo>
                  <a:close/>
                  <a:moveTo>
                    <a:pt x="55" y="686"/>
                  </a:moveTo>
                  <a:cubicBezTo>
                    <a:pt x="89" y="652"/>
                    <a:pt x="106" y="597"/>
                    <a:pt x="144" y="546"/>
                  </a:cubicBezTo>
                  <a:cubicBezTo>
                    <a:pt x="161" y="491"/>
                    <a:pt x="212" y="441"/>
                    <a:pt x="212" y="386"/>
                  </a:cubicBezTo>
                  <a:cubicBezTo>
                    <a:pt x="1025" y="458"/>
                    <a:pt x="1961" y="424"/>
                    <a:pt x="2770" y="402"/>
                  </a:cubicBezTo>
                  <a:cubicBezTo>
                    <a:pt x="2791" y="458"/>
                    <a:pt x="2825" y="508"/>
                    <a:pt x="2842" y="563"/>
                  </a:cubicBezTo>
                  <a:cubicBezTo>
                    <a:pt x="2842" y="580"/>
                    <a:pt x="2859" y="580"/>
                    <a:pt x="2859" y="580"/>
                  </a:cubicBezTo>
                  <a:cubicBezTo>
                    <a:pt x="2876" y="614"/>
                    <a:pt x="2897" y="635"/>
                    <a:pt x="2914" y="669"/>
                  </a:cubicBezTo>
                  <a:cubicBezTo>
                    <a:pt x="2012" y="635"/>
                    <a:pt x="953" y="614"/>
                    <a:pt x="55" y="686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6485075" y="2619238"/>
              <a:ext cx="4050" cy="3525"/>
            </a:xfrm>
            <a:custGeom>
              <a:rect b="b" l="l" r="r" t="t"/>
              <a:pathLst>
                <a:path extrusionOk="0" h="141" w="162">
                  <a:moveTo>
                    <a:pt x="73" y="1"/>
                  </a:moveTo>
                  <a:lnTo>
                    <a:pt x="73" y="1"/>
                  </a:lnTo>
                  <a:cubicBezTo>
                    <a:pt x="56" y="1"/>
                    <a:pt x="39" y="1"/>
                    <a:pt x="22" y="17"/>
                  </a:cubicBezTo>
                  <a:cubicBezTo>
                    <a:pt x="1" y="68"/>
                    <a:pt x="56" y="140"/>
                    <a:pt x="107" y="106"/>
                  </a:cubicBezTo>
                  <a:cubicBezTo>
                    <a:pt x="162" y="68"/>
                    <a:pt x="128" y="1"/>
                    <a:pt x="7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6501500" y="2601563"/>
              <a:ext cx="3525" cy="3925"/>
            </a:xfrm>
            <a:custGeom>
              <a:rect b="b" l="l" r="r" t="t"/>
              <a:pathLst>
                <a:path extrusionOk="0" h="157" w="141">
                  <a:moveTo>
                    <a:pt x="140" y="51"/>
                  </a:moveTo>
                  <a:cubicBezTo>
                    <a:pt x="140" y="51"/>
                    <a:pt x="123" y="51"/>
                    <a:pt x="123" y="34"/>
                  </a:cubicBezTo>
                  <a:cubicBezTo>
                    <a:pt x="123" y="17"/>
                    <a:pt x="106" y="17"/>
                    <a:pt x="85" y="17"/>
                  </a:cubicBezTo>
                  <a:cubicBezTo>
                    <a:pt x="68" y="0"/>
                    <a:pt x="51" y="17"/>
                    <a:pt x="51" y="17"/>
                  </a:cubicBezTo>
                  <a:cubicBezTo>
                    <a:pt x="0" y="89"/>
                    <a:pt x="68" y="157"/>
                    <a:pt x="140" y="106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6470150" y="2601138"/>
              <a:ext cx="3100" cy="2675"/>
            </a:xfrm>
            <a:custGeom>
              <a:rect b="b" l="l" r="r" t="t"/>
              <a:pathLst>
                <a:path extrusionOk="0" h="107" w="124">
                  <a:moveTo>
                    <a:pt x="35" y="0"/>
                  </a:moveTo>
                  <a:cubicBezTo>
                    <a:pt x="18" y="17"/>
                    <a:pt x="1" y="34"/>
                    <a:pt x="18" y="51"/>
                  </a:cubicBezTo>
                  <a:lnTo>
                    <a:pt x="18" y="51"/>
                  </a:lnTo>
                  <a:lnTo>
                    <a:pt x="18" y="51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89"/>
                  </a:lnTo>
                  <a:lnTo>
                    <a:pt x="18" y="89"/>
                  </a:lnTo>
                  <a:lnTo>
                    <a:pt x="35" y="89"/>
                  </a:lnTo>
                  <a:cubicBezTo>
                    <a:pt x="51" y="106"/>
                    <a:pt x="68" y="106"/>
                    <a:pt x="90" y="106"/>
                  </a:cubicBezTo>
                  <a:cubicBezTo>
                    <a:pt x="107" y="106"/>
                    <a:pt x="123" y="89"/>
                    <a:pt x="123" y="68"/>
                  </a:cubicBezTo>
                  <a:cubicBezTo>
                    <a:pt x="123" y="17"/>
                    <a:pt x="90" y="0"/>
                    <a:pt x="35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3396276" y="2077059"/>
            <a:ext cx="208577" cy="459205"/>
            <a:chOff x="6284075" y="2840713"/>
            <a:chExt cx="53925" cy="118725"/>
          </a:xfrm>
        </p:grpSpPr>
        <p:sp>
          <p:nvSpPr>
            <p:cNvPr id="1361" name="Google Shape;1361;p37"/>
            <p:cNvSpPr/>
            <p:nvPr/>
          </p:nvSpPr>
          <p:spPr>
            <a:xfrm>
              <a:off x="6304825" y="2924463"/>
              <a:ext cx="10625" cy="34025"/>
            </a:xfrm>
            <a:custGeom>
              <a:rect b="b" l="l" r="r" t="t"/>
              <a:pathLst>
                <a:path extrusionOk="0" h="1361" w="425">
                  <a:moveTo>
                    <a:pt x="374" y="374"/>
                  </a:moveTo>
                  <a:cubicBezTo>
                    <a:pt x="390" y="340"/>
                    <a:pt x="407" y="285"/>
                    <a:pt x="424" y="251"/>
                  </a:cubicBezTo>
                  <a:cubicBezTo>
                    <a:pt x="424" y="213"/>
                    <a:pt x="390" y="196"/>
                    <a:pt x="374" y="213"/>
                  </a:cubicBezTo>
                  <a:cubicBezTo>
                    <a:pt x="374" y="196"/>
                    <a:pt x="374" y="179"/>
                    <a:pt x="390" y="179"/>
                  </a:cubicBezTo>
                  <a:cubicBezTo>
                    <a:pt x="390" y="145"/>
                    <a:pt x="357" y="107"/>
                    <a:pt x="335" y="145"/>
                  </a:cubicBezTo>
                  <a:lnTo>
                    <a:pt x="335" y="145"/>
                  </a:lnTo>
                  <a:lnTo>
                    <a:pt x="318" y="128"/>
                  </a:lnTo>
                  <a:cubicBezTo>
                    <a:pt x="318" y="107"/>
                    <a:pt x="335" y="73"/>
                    <a:pt x="335" y="56"/>
                  </a:cubicBezTo>
                  <a:cubicBezTo>
                    <a:pt x="357" y="22"/>
                    <a:pt x="302" y="1"/>
                    <a:pt x="285" y="22"/>
                  </a:cubicBezTo>
                  <a:cubicBezTo>
                    <a:pt x="268" y="56"/>
                    <a:pt x="251" y="90"/>
                    <a:pt x="213" y="107"/>
                  </a:cubicBezTo>
                  <a:cubicBezTo>
                    <a:pt x="229" y="90"/>
                    <a:pt x="196" y="73"/>
                    <a:pt x="179" y="90"/>
                  </a:cubicBezTo>
                  <a:lnTo>
                    <a:pt x="179" y="73"/>
                  </a:lnTo>
                  <a:cubicBezTo>
                    <a:pt x="196" y="56"/>
                    <a:pt x="162" y="39"/>
                    <a:pt x="145" y="56"/>
                  </a:cubicBezTo>
                  <a:cubicBezTo>
                    <a:pt x="90" y="107"/>
                    <a:pt x="73" y="162"/>
                    <a:pt x="39" y="213"/>
                  </a:cubicBezTo>
                  <a:cubicBezTo>
                    <a:pt x="39" y="234"/>
                    <a:pt x="39" y="234"/>
                    <a:pt x="56" y="234"/>
                  </a:cubicBezTo>
                  <a:lnTo>
                    <a:pt x="39" y="251"/>
                  </a:lnTo>
                  <a:cubicBezTo>
                    <a:pt x="39" y="285"/>
                    <a:pt x="56" y="302"/>
                    <a:pt x="73" y="285"/>
                  </a:cubicBezTo>
                  <a:cubicBezTo>
                    <a:pt x="73" y="319"/>
                    <a:pt x="56" y="340"/>
                    <a:pt x="39" y="374"/>
                  </a:cubicBezTo>
                  <a:cubicBezTo>
                    <a:pt x="39" y="391"/>
                    <a:pt x="73" y="424"/>
                    <a:pt x="90" y="391"/>
                  </a:cubicBezTo>
                  <a:cubicBezTo>
                    <a:pt x="124" y="340"/>
                    <a:pt x="162" y="285"/>
                    <a:pt x="196" y="251"/>
                  </a:cubicBezTo>
                  <a:lnTo>
                    <a:pt x="196" y="268"/>
                  </a:lnTo>
                  <a:cubicBezTo>
                    <a:pt x="145" y="319"/>
                    <a:pt x="107" y="391"/>
                    <a:pt x="73" y="463"/>
                  </a:cubicBezTo>
                  <a:cubicBezTo>
                    <a:pt x="73" y="463"/>
                    <a:pt x="73" y="480"/>
                    <a:pt x="90" y="496"/>
                  </a:cubicBezTo>
                  <a:cubicBezTo>
                    <a:pt x="56" y="530"/>
                    <a:pt x="39" y="585"/>
                    <a:pt x="18" y="619"/>
                  </a:cubicBezTo>
                  <a:cubicBezTo>
                    <a:pt x="1" y="657"/>
                    <a:pt x="39" y="691"/>
                    <a:pt x="73" y="657"/>
                  </a:cubicBezTo>
                  <a:cubicBezTo>
                    <a:pt x="107" y="602"/>
                    <a:pt x="124" y="552"/>
                    <a:pt x="162" y="496"/>
                  </a:cubicBezTo>
                  <a:cubicBezTo>
                    <a:pt x="124" y="585"/>
                    <a:pt x="73" y="674"/>
                    <a:pt x="39" y="763"/>
                  </a:cubicBezTo>
                  <a:cubicBezTo>
                    <a:pt x="18" y="797"/>
                    <a:pt x="73" y="831"/>
                    <a:pt x="90" y="797"/>
                  </a:cubicBezTo>
                  <a:cubicBezTo>
                    <a:pt x="90" y="780"/>
                    <a:pt x="107" y="780"/>
                    <a:pt x="107" y="763"/>
                  </a:cubicBezTo>
                  <a:cubicBezTo>
                    <a:pt x="73" y="814"/>
                    <a:pt x="39" y="886"/>
                    <a:pt x="18" y="937"/>
                  </a:cubicBezTo>
                  <a:lnTo>
                    <a:pt x="18" y="937"/>
                  </a:lnTo>
                  <a:lnTo>
                    <a:pt x="18" y="937"/>
                  </a:lnTo>
                  <a:lnTo>
                    <a:pt x="18" y="954"/>
                  </a:lnTo>
                  <a:cubicBezTo>
                    <a:pt x="1" y="992"/>
                    <a:pt x="56" y="1009"/>
                    <a:pt x="73" y="975"/>
                  </a:cubicBezTo>
                  <a:cubicBezTo>
                    <a:pt x="124" y="886"/>
                    <a:pt x="179" y="797"/>
                    <a:pt x="229" y="691"/>
                  </a:cubicBezTo>
                  <a:cubicBezTo>
                    <a:pt x="179" y="831"/>
                    <a:pt x="124" y="954"/>
                    <a:pt x="56" y="1081"/>
                  </a:cubicBezTo>
                  <a:cubicBezTo>
                    <a:pt x="18" y="1132"/>
                    <a:pt x="90" y="1166"/>
                    <a:pt x="107" y="1115"/>
                  </a:cubicBezTo>
                  <a:cubicBezTo>
                    <a:pt x="162" y="1043"/>
                    <a:pt x="196" y="937"/>
                    <a:pt x="251" y="848"/>
                  </a:cubicBezTo>
                  <a:cubicBezTo>
                    <a:pt x="213" y="975"/>
                    <a:pt x="162" y="1081"/>
                    <a:pt x="90" y="1204"/>
                  </a:cubicBezTo>
                  <a:cubicBezTo>
                    <a:pt x="73" y="1238"/>
                    <a:pt x="124" y="1272"/>
                    <a:pt x="162" y="1238"/>
                  </a:cubicBezTo>
                  <a:cubicBezTo>
                    <a:pt x="196" y="1149"/>
                    <a:pt x="229" y="1081"/>
                    <a:pt x="285" y="992"/>
                  </a:cubicBezTo>
                  <a:cubicBezTo>
                    <a:pt x="268" y="1026"/>
                    <a:pt x="268" y="1043"/>
                    <a:pt x="251" y="1081"/>
                  </a:cubicBezTo>
                  <a:cubicBezTo>
                    <a:pt x="213" y="1132"/>
                    <a:pt x="196" y="1187"/>
                    <a:pt x="162" y="1255"/>
                  </a:cubicBezTo>
                  <a:cubicBezTo>
                    <a:pt x="162" y="1293"/>
                    <a:pt x="213" y="1310"/>
                    <a:pt x="229" y="1272"/>
                  </a:cubicBezTo>
                  <a:lnTo>
                    <a:pt x="251" y="1255"/>
                  </a:lnTo>
                  <a:cubicBezTo>
                    <a:pt x="251" y="1255"/>
                    <a:pt x="229" y="1272"/>
                    <a:pt x="229" y="1293"/>
                  </a:cubicBezTo>
                  <a:cubicBezTo>
                    <a:pt x="213" y="1327"/>
                    <a:pt x="285" y="1361"/>
                    <a:pt x="302" y="1310"/>
                  </a:cubicBezTo>
                  <a:lnTo>
                    <a:pt x="302" y="1293"/>
                  </a:lnTo>
                  <a:cubicBezTo>
                    <a:pt x="318" y="1327"/>
                    <a:pt x="357" y="1327"/>
                    <a:pt x="374" y="1293"/>
                  </a:cubicBezTo>
                  <a:cubicBezTo>
                    <a:pt x="390" y="1221"/>
                    <a:pt x="407" y="1149"/>
                    <a:pt x="407" y="1081"/>
                  </a:cubicBezTo>
                  <a:cubicBezTo>
                    <a:pt x="407" y="1060"/>
                    <a:pt x="390" y="1043"/>
                    <a:pt x="374" y="1043"/>
                  </a:cubicBezTo>
                  <a:cubicBezTo>
                    <a:pt x="374" y="1009"/>
                    <a:pt x="390" y="992"/>
                    <a:pt x="390" y="954"/>
                  </a:cubicBezTo>
                  <a:cubicBezTo>
                    <a:pt x="390" y="937"/>
                    <a:pt x="390" y="937"/>
                    <a:pt x="374" y="920"/>
                  </a:cubicBezTo>
                  <a:cubicBezTo>
                    <a:pt x="390" y="886"/>
                    <a:pt x="390" y="831"/>
                    <a:pt x="407" y="780"/>
                  </a:cubicBezTo>
                  <a:cubicBezTo>
                    <a:pt x="407" y="742"/>
                    <a:pt x="390" y="725"/>
                    <a:pt x="374" y="725"/>
                  </a:cubicBezTo>
                  <a:cubicBezTo>
                    <a:pt x="374" y="708"/>
                    <a:pt x="374" y="674"/>
                    <a:pt x="390" y="657"/>
                  </a:cubicBezTo>
                  <a:cubicBezTo>
                    <a:pt x="390" y="619"/>
                    <a:pt x="357" y="602"/>
                    <a:pt x="335" y="619"/>
                  </a:cubicBezTo>
                  <a:cubicBezTo>
                    <a:pt x="357" y="552"/>
                    <a:pt x="390" y="480"/>
                    <a:pt x="407" y="424"/>
                  </a:cubicBezTo>
                  <a:cubicBezTo>
                    <a:pt x="407" y="391"/>
                    <a:pt x="390" y="374"/>
                    <a:pt x="374" y="37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6284600" y="2845063"/>
              <a:ext cx="52025" cy="82075"/>
            </a:xfrm>
            <a:custGeom>
              <a:rect b="b" l="l" r="r" t="t"/>
              <a:pathLst>
                <a:path extrusionOk="0" h="3283" w="2081">
                  <a:moveTo>
                    <a:pt x="1991" y="2067"/>
                  </a:moveTo>
                  <a:cubicBezTo>
                    <a:pt x="1975" y="2084"/>
                    <a:pt x="1975" y="2101"/>
                    <a:pt x="1958" y="2101"/>
                  </a:cubicBezTo>
                  <a:cubicBezTo>
                    <a:pt x="1958" y="2084"/>
                    <a:pt x="1975" y="2067"/>
                    <a:pt x="1975" y="2033"/>
                  </a:cubicBezTo>
                  <a:cubicBezTo>
                    <a:pt x="1991" y="2012"/>
                    <a:pt x="1975" y="1978"/>
                    <a:pt x="1941" y="1978"/>
                  </a:cubicBezTo>
                  <a:cubicBezTo>
                    <a:pt x="1958" y="1944"/>
                    <a:pt x="1975" y="1906"/>
                    <a:pt x="1991" y="1872"/>
                  </a:cubicBezTo>
                  <a:cubicBezTo>
                    <a:pt x="2013" y="1838"/>
                    <a:pt x="1991" y="1822"/>
                    <a:pt x="1975" y="1822"/>
                  </a:cubicBezTo>
                  <a:cubicBezTo>
                    <a:pt x="2013" y="1750"/>
                    <a:pt x="2030" y="1678"/>
                    <a:pt x="2063" y="1627"/>
                  </a:cubicBezTo>
                  <a:cubicBezTo>
                    <a:pt x="2080" y="1589"/>
                    <a:pt x="2030" y="1538"/>
                    <a:pt x="1991" y="1555"/>
                  </a:cubicBezTo>
                  <a:cubicBezTo>
                    <a:pt x="1975" y="1572"/>
                    <a:pt x="1941" y="1610"/>
                    <a:pt x="1907" y="1627"/>
                  </a:cubicBezTo>
                  <a:cubicBezTo>
                    <a:pt x="1958" y="1521"/>
                    <a:pt x="2013" y="1432"/>
                    <a:pt x="2030" y="1415"/>
                  </a:cubicBezTo>
                  <a:cubicBezTo>
                    <a:pt x="2047" y="1377"/>
                    <a:pt x="2013" y="1326"/>
                    <a:pt x="1958" y="1343"/>
                  </a:cubicBezTo>
                  <a:cubicBezTo>
                    <a:pt x="1958" y="1360"/>
                    <a:pt x="1941" y="1360"/>
                    <a:pt x="1924" y="1377"/>
                  </a:cubicBezTo>
                  <a:cubicBezTo>
                    <a:pt x="1958" y="1309"/>
                    <a:pt x="2013" y="1220"/>
                    <a:pt x="2063" y="1165"/>
                  </a:cubicBezTo>
                  <a:cubicBezTo>
                    <a:pt x="2080" y="1131"/>
                    <a:pt x="2047" y="1059"/>
                    <a:pt x="1991" y="1097"/>
                  </a:cubicBezTo>
                  <a:cubicBezTo>
                    <a:pt x="1958" y="1114"/>
                    <a:pt x="1907" y="1148"/>
                    <a:pt x="1869" y="1186"/>
                  </a:cubicBezTo>
                  <a:cubicBezTo>
                    <a:pt x="1924" y="1114"/>
                    <a:pt x="1975" y="1042"/>
                    <a:pt x="2030" y="974"/>
                  </a:cubicBezTo>
                  <a:cubicBezTo>
                    <a:pt x="2063" y="936"/>
                    <a:pt x="1991" y="885"/>
                    <a:pt x="1958" y="919"/>
                  </a:cubicBezTo>
                  <a:cubicBezTo>
                    <a:pt x="1907" y="953"/>
                    <a:pt x="1852" y="991"/>
                    <a:pt x="1818" y="1025"/>
                  </a:cubicBezTo>
                  <a:cubicBezTo>
                    <a:pt x="1869" y="953"/>
                    <a:pt x="1924" y="885"/>
                    <a:pt x="1991" y="797"/>
                  </a:cubicBezTo>
                  <a:cubicBezTo>
                    <a:pt x="2030" y="763"/>
                    <a:pt x="1958" y="708"/>
                    <a:pt x="1924" y="741"/>
                  </a:cubicBezTo>
                  <a:lnTo>
                    <a:pt x="1907" y="763"/>
                  </a:lnTo>
                  <a:lnTo>
                    <a:pt x="1869" y="725"/>
                  </a:lnTo>
                  <a:lnTo>
                    <a:pt x="1869" y="708"/>
                  </a:lnTo>
                  <a:cubicBezTo>
                    <a:pt x="1886" y="691"/>
                    <a:pt x="1907" y="657"/>
                    <a:pt x="1941" y="636"/>
                  </a:cubicBezTo>
                  <a:cubicBezTo>
                    <a:pt x="1958" y="602"/>
                    <a:pt x="1907" y="568"/>
                    <a:pt x="1886" y="585"/>
                  </a:cubicBezTo>
                  <a:cubicBezTo>
                    <a:pt x="1852" y="619"/>
                    <a:pt x="1835" y="636"/>
                    <a:pt x="1801" y="657"/>
                  </a:cubicBezTo>
                  <a:lnTo>
                    <a:pt x="1801" y="657"/>
                  </a:lnTo>
                  <a:cubicBezTo>
                    <a:pt x="1835" y="619"/>
                    <a:pt x="1869" y="568"/>
                    <a:pt x="1924" y="513"/>
                  </a:cubicBezTo>
                  <a:lnTo>
                    <a:pt x="1907" y="513"/>
                  </a:lnTo>
                  <a:cubicBezTo>
                    <a:pt x="1886" y="530"/>
                    <a:pt x="1852" y="568"/>
                    <a:pt x="1818" y="602"/>
                  </a:cubicBezTo>
                  <a:lnTo>
                    <a:pt x="1818" y="568"/>
                  </a:lnTo>
                  <a:cubicBezTo>
                    <a:pt x="1818" y="551"/>
                    <a:pt x="1835" y="530"/>
                    <a:pt x="1852" y="513"/>
                  </a:cubicBezTo>
                  <a:cubicBezTo>
                    <a:pt x="1886" y="479"/>
                    <a:pt x="1835" y="424"/>
                    <a:pt x="1801" y="462"/>
                  </a:cubicBezTo>
                  <a:cubicBezTo>
                    <a:pt x="1801" y="445"/>
                    <a:pt x="1780" y="424"/>
                    <a:pt x="1763" y="424"/>
                  </a:cubicBezTo>
                  <a:cubicBezTo>
                    <a:pt x="1763" y="407"/>
                    <a:pt x="1763" y="390"/>
                    <a:pt x="1729" y="373"/>
                  </a:cubicBezTo>
                  <a:lnTo>
                    <a:pt x="1712" y="373"/>
                  </a:lnTo>
                  <a:cubicBezTo>
                    <a:pt x="1712" y="356"/>
                    <a:pt x="1729" y="339"/>
                    <a:pt x="1746" y="318"/>
                  </a:cubicBezTo>
                  <a:cubicBezTo>
                    <a:pt x="1780" y="301"/>
                    <a:pt x="1746" y="250"/>
                    <a:pt x="1712" y="267"/>
                  </a:cubicBezTo>
                  <a:cubicBezTo>
                    <a:pt x="1695" y="233"/>
                    <a:pt x="1674" y="233"/>
                    <a:pt x="1657" y="250"/>
                  </a:cubicBezTo>
                  <a:cubicBezTo>
                    <a:pt x="1640" y="250"/>
                    <a:pt x="1623" y="267"/>
                    <a:pt x="1623" y="267"/>
                  </a:cubicBezTo>
                  <a:cubicBezTo>
                    <a:pt x="1623" y="250"/>
                    <a:pt x="1589" y="212"/>
                    <a:pt x="1551" y="233"/>
                  </a:cubicBezTo>
                  <a:cubicBezTo>
                    <a:pt x="1534" y="250"/>
                    <a:pt x="1500" y="267"/>
                    <a:pt x="1483" y="284"/>
                  </a:cubicBezTo>
                  <a:cubicBezTo>
                    <a:pt x="1500" y="250"/>
                    <a:pt x="1517" y="233"/>
                    <a:pt x="1534" y="212"/>
                  </a:cubicBezTo>
                  <a:cubicBezTo>
                    <a:pt x="1568" y="161"/>
                    <a:pt x="1517" y="127"/>
                    <a:pt x="1483" y="161"/>
                  </a:cubicBezTo>
                  <a:cubicBezTo>
                    <a:pt x="1462" y="178"/>
                    <a:pt x="1445" y="195"/>
                    <a:pt x="1428" y="212"/>
                  </a:cubicBezTo>
                  <a:cubicBezTo>
                    <a:pt x="1394" y="233"/>
                    <a:pt x="1356" y="250"/>
                    <a:pt x="1339" y="267"/>
                  </a:cubicBezTo>
                  <a:lnTo>
                    <a:pt x="1339" y="267"/>
                  </a:lnTo>
                  <a:cubicBezTo>
                    <a:pt x="1356" y="233"/>
                    <a:pt x="1356" y="212"/>
                    <a:pt x="1377" y="195"/>
                  </a:cubicBezTo>
                  <a:lnTo>
                    <a:pt x="1394" y="178"/>
                  </a:lnTo>
                  <a:cubicBezTo>
                    <a:pt x="1411" y="144"/>
                    <a:pt x="1377" y="106"/>
                    <a:pt x="1339" y="127"/>
                  </a:cubicBezTo>
                  <a:cubicBezTo>
                    <a:pt x="1339" y="106"/>
                    <a:pt x="1356" y="106"/>
                    <a:pt x="1356" y="89"/>
                  </a:cubicBezTo>
                  <a:cubicBezTo>
                    <a:pt x="1377" y="72"/>
                    <a:pt x="1356" y="38"/>
                    <a:pt x="1322" y="38"/>
                  </a:cubicBezTo>
                  <a:cubicBezTo>
                    <a:pt x="1233" y="89"/>
                    <a:pt x="1144" y="144"/>
                    <a:pt x="1060" y="195"/>
                  </a:cubicBezTo>
                  <a:lnTo>
                    <a:pt x="1038" y="195"/>
                  </a:lnTo>
                  <a:cubicBezTo>
                    <a:pt x="1077" y="161"/>
                    <a:pt x="1111" y="106"/>
                    <a:pt x="1144" y="55"/>
                  </a:cubicBezTo>
                  <a:cubicBezTo>
                    <a:pt x="1144" y="38"/>
                    <a:pt x="1127" y="0"/>
                    <a:pt x="1111" y="21"/>
                  </a:cubicBezTo>
                  <a:lnTo>
                    <a:pt x="1077" y="55"/>
                  </a:lnTo>
                  <a:lnTo>
                    <a:pt x="1060" y="55"/>
                  </a:lnTo>
                  <a:cubicBezTo>
                    <a:pt x="1038" y="72"/>
                    <a:pt x="1022" y="72"/>
                    <a:pt x="1005" y="89"/>
                  </a:cubicBezTo>
                  <a:cubicBezTo>
                    <a:pt x="988" y="106"/>
                    <a:pt x="954" y="144"/>
                    <a:pt x="916" y="161"/>
                  </a:cubicBezTo>
                  <a:cubicBezTo>
                    <a:pt x="916" y="144"/>
                    <a:pt x="882" y="144"/>
                    <a:pt x="865" y="144"/>
                  </a:cubicBezTo>
                  <a:cubicBezTo>
                    <a:pt x="882" y="106"/>
                    <a:pt x="899" y="89"/>
                    <a:pt x="916" y="72"/>
                  </a:cubicBezTo>
                  <a:cubicBezTo>
                    <a:pt x="933" y="38"/>
                    <a:pt x="882" y="0"/>
                    <a:pt x="865" y="21"/>
                  </a:cubicBezTo>
                  <a:cubicBezTo>
                    <a:pt x="848" y="55"/>
                    <a:pt x="793" y="89"/>
                    <a:pt x="742" y="144"/>
                  </a:cubicBezTo>
                  <a:cubicBezTo>
                    <a:pt x="742" y="106"/>
                    <a:pt x="704" y="89"/>
                    <a:pt x="687" y="106"/>
                  </a:cubicBezTo>
                  <a:cubicBezTo>
                    <a:pt x="492" y="284"/>
                    <a:pt x="335" y="479"/>
                    <a:pt x="174" y="691"/>
                  </a:cubicBezTo>
                  <a:cubicBezTo>
                    <a:pt x="158" y="708"/>
                    <a:pt x="174" y="725"/>
                    <a:pt x="191" y="741"/>
                  </a:cubicBezTo>
                  <a:cubicBezTo>
                    <a:pt x="158" y="780"/>
                    <a:pt x="124" y="830"/>
                    <a:pt x="86" y="869"/>
                  </a:cubicBezTo>
                  <a:cubicBezTo>
                    <a:pt x="69" y="902"/>
                    <a:pt x="124" y="936"/>
                    <a:pt x="141" y="902"/>
                  </a:cubicBezTo>
                  <a:lnTo>
                    <a:pt x="158" y="885"/>
                  </a:lnTo>
                  <a:cubicBezTo>
                    <a:pt x="158" y="919"/>
                    <a:pt x="158" y="953"/>
                    <a:pt x="174" y="974"/>
                  </a:cubicBezTo>
                  <a:lnTo>
                    <a:pt x="174" y="991"/>
                  </a:lnTo>
                  <a:cubicBezTo>
                    <a:pt x="158" y="1025"/>
                    <a:pt x="141" y="1042"/>
                    <a:pt x="107" y="1080"/>
                  </a:cubicBezTo>
                  <a:cubicBezTo>
                    <a:pt x="86" y="1114"/>
                    <a:pt x="141" y="1148"/>
                    <a:pt x="174" y="1114"/>
                  </a:cubicBezTo>
                  <a:cubicBezTo>
                    <a:pt x="191" y="1097"/>
                    <a:pt x="213" y="1059"/>
                    <a:pt x="230" y="1042"/>
                  </a:cubicBezTo>
                  <a:cubicBezTo>
                    <a:pt x="191" y="1097"/>
                    <a:pt x="174" y="1165"/>
                    <a:pt x="141" y="1237"/>
                  </a:cubicBezTo>
                  <a:lnTo>
                    <a:pt x="141" y="1254"/>
                  </a:lnTo>
                  <a:cubicBezTo>
                    <a:pt x="124" y="1292"/>
                    <a:pt x="124" y="1309"/>
                    <a:pt x="107" y="1326"/>
                  </a:cubicBezTo>
                  <a:cubicBezTo>
                    <a:pt x="86" y="1360"/>
                    <a:pt x="107" y="1377"/>
                    <a:pt x="141" y="1377"/>
                  </a:cubicBezTo>
                  <a:lnTo>
                    <a:pt x="124" y="1415"/>
                  </a:lnTo>
                  <a:cubicBezTo>
                    <a:pt x="107" y="1449"/>
                    <a:pt x="141" y="1483"/>
                    <a:pt x="174" y="1466"/>
                  </a:cubicBezTo>
                  <a:cubicBezTo>
                    <a:pt x="158" y="1483"/>
                    <a:pt x="141" y="1504"/>
                    <a:pt x="141" y="1521"/>
                  </a:cubicBezTo>
                  <a:cubicBezTo>
                    <a:pt x="124" y="1555"/>
                    <a:pt x="141" y="1572"/>
                    <a:pt x="158" y="1572"/>
                  </a:cubicBezTo>
                  <a:cubicBezTo>
                    <a:pt x="141" y="1610"/>
                    <a:pt x="124" y="1644"/>
                    <a:pt x="86" y="1678"/>
                  </a:cubicBezTo>
                  <a:cubicBezTo>
                    <a:pt x="69" y="1716"/>
                    <a:pt x="86" y="1733"/>
                    <a:pt x="107" y="1733"/>
                  </a:cubicBezTo>
                  <a:cubicBezTo>
                    <a:pt x="86" y="1783"/>
                    <a:pt x="52" y="1838"/>
                    <a:pt x="52" y="1889"/>
                  </a:cubicBezTo>
                  <a:lnTo>
                    <a:pt x="52" y="1927"/>
                  </a:lnTo>
                  <a:cubicBezTo>
                    <a:pt x="69" y="1927"/>
                    <a:pt x="69" y="1944"/>
                    <a:pt x="86" y="1944"/>
                  </a:cubicBezTo>
                  <a:lnTo>
                    <a:pt x="107" y="1944"/>
                  </a:lnTo>
                  <a:lnTo>
                    <a:pt x="124" y="1927"/>
                  </a:lnTo>
                  <a:cubicBezTo>
                    <a:pt x="107" y="1978"/>
                    <a:pt x="69" y="2033"/>
                    <a:pt x="35" y="2084"/>
                  </a:cubicBezTo>
                  <a:cubicBezTo>
                    <a:pt x="18" y="2118"/>
                    <a:pt x="86" y="2156"/>
                    <a:pt x="107" y="2118"/>
                  </a:cubicBezTo>
                  <a:cubicBezTo>
                    <a:pt x="158" y="2050"/>
                    <a:pt x="191" y="1978"/>
                    <a:pt x="246" y="1927"/>
                  </a:cubicBezTo>
                  <a:lnTo>
                    <a:pt x="246" y="1927"/>
                  </a:lnTo>
                  <a:cubicBezTo>
                    <a:pt x="246" y="1944"/>
                    <a:pt x="230" y="1944"/>
                    <a:pt x="230" y="1961"/>
                  </a:cubicBezTo>
                  <a:lnTo>
                    <a:pt x="213" y="1978"/>
                  </a:lnTo>
                  <a:cubicBezTo>
                    <a:pt x="158" y="2050"/>
                    <a:pt x="107" y="2118"/>
                    <a:pt x="52" y="2190"/>
                  </a:cubicBezTo>
                  <a:cubicBezTo>
                    <a:pt x="35" y="2224"/>
                    <a:pt x="69" y="2245"/>
                    <a:pt x="86" y="2224"/>
                  </a:cubicBezTo>
                  <a:cubicBezTo>
                    <a:pt x="107" y="2207"/>
                    <a:pt x="107" y="2190"/>
                    <a:pt x="124" y="2190"/>
                  </a:cubicBezTo>
                  <a:cubicBezTo>
                    <a:pt x="86" y="2245"/>
                    <a:pt x="52" y="2313"/>
                    <a:pt x="18" y="2385"/>
                  </a:cubicBezTo>
                  <a:cubicBezTo>
                    <a:pt x="1" y="2419"/>
                    <a:pt x="52" y="2457"/>
                    <a:pt x="69" y="2419"/>
                  </a:cubicBezTo>
                  <a:cubicBezTo>
                    <a:pt x="86" y="2402"/>
                    <a:pt x="107" y="2402"/>
                    <a:pt x="107" y="2385"/>
                  </a:cubicBezTo>
                  <a:cubicBezTo>
                    <a:pt x="124" y="2402"/>
                    <a:pt x="141" y="2402"/>
                    <a:pt x="141" y="2402"/>
                  </a:cubicBezTo>
                  <a:cubicBezTo>
                    <a:pt x="124" y="2457"/>
                    <a:pt x="86" y="2508"/>
                    <a:pt x="52" y="2563"/>
                  </a:cubicBezTo>
                  <a:cubicBezTo>
                    <a:pt x="35" y="2597"/>
                    <a:pt x="69" y="2614"/>
                    <a:pt x="86" y="2631"/>
                  </a:cubicBezTo>
                  <a:cubicBezTo>
                    <a:pt x="86" y="2647"/>
                    <a:pt x="86" y="2686"/>
                    <a:pt x="107" y="2719"/>
                  </a:cubicBezTo>
                  <a:lnTo>
                    <a:pt x="69" y="2753"/>
                  </a:lnTo>
                  <a:cubicBezTo>
                    <a:pt x="35" y="2808"/>
                    <a:pt x="107" y="2859"/>
                    <a:pt x="141" y="2808"/>
                  </a:cubicBezTo>
                  <a:cubicBezTo>
                    <a:pt x="141" y="2791"/>
                    <a:pt x="158" y="2791"/>
                    <a:pt x="174" y="2775"/>
                  </a:cubicBezTo>
                  <a:cubicBezTo>
                    <a:pt x="191" y="2775"/>
                    <a:pt x="191" y="2791"/>
                    <a:pt x="213" y="2775"/>
                  </a:cubicBezTo>
                  <a:cubicBezTo>
                    <a:pt x="213" y="2808"/>
                    <a:pt x="191" y="2825"/>
                    <a:pt x="174" y="2859"/>
                  </a:cubicBezTo>
                  <a:lnTo>
                    <a:pt x="174" y="2897"/>
                  </a:lnTo>
                  <a:cubicBezTo>
                    <a:pt x="158" y="2931"/>
                    <a:pt x="124" y="2986"/>
                    <a:pt x="107" y="3020"/>
                  </a:cubicBezTo>
                  <a:lnTo>
                    <a:pt x="107" y="3020"/>
                  </a:lnTo>
                  <a:lnTo>
                    <a:pt x="86" y="3037"/>
                  </a:lnTo>
                  <a:cubicBezTo>
                    <a:pt x="69" y="3071"/>
                    <a:pt x="141" y="3109"/>
                    <a:pt x="158" y="3071"/>
                  </a:cubicBezTo>
                  <a:cubicBezTo>
                    <a:pt x="174" y="3054"/>
                    <a:pt x="174" y="3054"/>
                    <a:pt x="191" y="3037"/>
                  </a:cubicBezTo>
                  <a:cubicBezTo>
                    <a:pt x="191" y="3020"/>
                    <a:pt x="213" y="3020"/>
                    <a:pt x="213" y="3003"/>
                  </a:cubicBezTo>
                  <a:lnTo>
                    <a:pt x="213" y="3003"/>
                  </a:lnTo>
                  <a:cubicBezTo>
                    <a:pt x="191" y="3020"/>
                    <a:pt x="191" y="3037"/>
                    <a:pt x="174" y="3054"/>
                  </a:cubicBezTo>
                  <a:cubicBezTo>
                    <a:pt x="141" y="3092"/>
                    <a:pt x="213" y="3143"/>
                    <a:pt x="246" y="3109"/>
                  </a:cubicBezTo>
                  <a:cubicBezTo>
                    <a:pt x="263" y="3092"/>
                    <a:pt x="263" y="3071"/>
                    <a:pt x="280" y="3054"/>
                  </a:cubicBezTo>
                  <a:cubicBezTo>
                    <a:pt x="297" y="3071"/>
                    <a:pt x="318" y="3092"/>
                    <a:pt x="352" y="3071"/>
                  </a:cubicBezTo>
                  <a:cubicBezTo>
                    <a:pt x="335" y="3109"/>
                    <a:pt x="318" y="3126"/>
                    <a:pt x="297" y="3160"/>
                  </a:cubicBezTo>
                  <a:cubicBezTo>
                    <a:pt x="280" y="3198"/>
                    <a:pt x="352" y="3249"/>
                    <a:pt x="386" y="3198"/>
                  </a:cubicBezTo>
                  <a:cubicBezTo>
                    <a:pt x="424" y="3143"/>
                    <a:pt x="458" y="3092"/>
                    <a:pt x="492" y="3037"/>
                  </a:cubicBezTo>
                  <a:cubicBezTo>
                    <a:pt x="509" y="3054"/>
                    <a:pt x="530" y="3054"/>
                    <a:pt x="547" y="3037"/>
                  </a:cubicBezTo>
                  <a:lnTo>
                    <a:pt x="547" y="3037"/>
                  </a:lnTo>
                  <a:cubicBezTo>
                    <a:pt x="530" y="3092"/>
                    <a:pt x="492" y="3143"/>
                    <a:pt x="475" y="3177"/>
                  </a:cubicBezTo>
                  <a:cubicBezTo>
                    <a:pt x="458" y="3232"/>
                    <a:pt x="530" y="3266"/>
                    <a:pt x="547" y="3232"/>
                  </a:cubicBezTo>
                  <a:cubicBezTo>
                    <a:pt x="581" y="3177"/>
                    <a:pt x="615" y="3126"/>
                    <a:pt x="653" y="3071"/>
                  </a:cubicBezTo>
                  <a:cubicBezTo>
                    <a:pt x="670" y="3071"/>
                    <a:pt x="687" y="3071"/>
                    <a:pt x="687" y="3054"/>
                  </a:cubicBezTo>
                  <a:lnTo>
                    <a:pt x="687" y="3054"/>
                  </a:lnTo>
                  <a:lnTo>
                    <a:pt x="687" y="3054"/>
                  </a:lnTo>
                  <a:cubicBezTo>
                    <a:pt x="670" y="3109"/>
                    <a:pt x="653" y="3143"/>
                    <a:pt x="615" y="3198"/>
                  </a:cubicBezTo>
                  <a:cubicBezTo>
                    <a:pt x="581" y="3232"/>
                    <a:pt x="653" y="3283"/>
                    <a:pt x="687" y="3249"/>
                  </a:cubicBezTo>
                  <a:cubicBezTo>
                    <a:pt x="721" y="3198"/>
                    <a:pt x="759" y="3143"/>
                    <a:pt x="793" y="3092"/>
                  </a:cubicBezTo>
                  <a:cubicBezTo>
                    <a:pt x="793" y="3109"/>
                    <a:pt x="810" y="3109"/>
                    <a:pt x="810" y="3109"/>
                  </a:cubicBezTo>
                  <a:cubicBezTo>
                    <a:pt x="827" y="3092"/>
                    <a:pt x="827" y="3092"/>
                    <a:pt x="848" y="3092"/>
                  </a:cubicBezTo>
                  <a:lnTo>
                    <a:pt x="793" y="3143"/>
                  </a:lnTo>
                  <a:cubicBezTo>
                    <a:pt x="776" y="3198"/>
                    <a:pt x="827" y="3249"/>
                    <a:pt x="865" y="3198"/>
                  </a:cubicBezTo>
                  <a:cubicBezTo>
                    <a:pt x="954" y="3092"/>
                    <a:pt x="1022" y="2986"/>
                    <a:pt x="1127" y="2897"/>
                  </a:cubicBezTo>
                  <a:cubicBezTo>
                    <a:pt x="1111" y="2914"/>
                    <a:pt x="1111" y="2931"/>
                    <a:pt x="1094" y="2948"/>
                  </a:cubicBezTo>
                  <a:cubicBezTo>
                    <a:pt x="1077" y="2965"/>
                    <a:pt x="1060" y="2986"/>
                    <a:pt x="1038" y="3020"/>
                  </a:cubicBezTo>
                  <a:lnTo>
                    <a:pt x="1038" y="3037"/>
                  </a:lnTo>
                  <a:cubicBezTo>
                    <a:pt x="1022" y="3092"/>
                    <a:pt x="988" y="3126"/>
                    <a:pt x="971" y="3160"/>
                  </a:cubicBezTo>
                  <a:lnTo>
                    <a:pt x="971" y="3160"/>
                  </a:lnTo>
                  <a:lnTo>
                    <a:pt x="971" y="3177"/>
                  </a:lnTo>
                  <a:cubicBezTo>
                    <a:pt x="933" y="3215"/>
                    <a:pt x="1022" y="3249"/>
                    <a:pt x="1038" y="3215"/>
                  </a:cubicBezTo>
                  <a:cubicBezTo>
                    <a:pt x="1060" y="3198"/>
                    <a:pt x="1060" y="3177"/>
                    <a:pt x="1077" y="3160"/>
                  </a:cubicBezTo>
                  <a:cubicBezTo>
                    <a:pt x="1127" y="3054"/>
                    <a:pt x="1199" y="2965"/>
                    <a:pt x="1271" y="2897"/>
                  </a:cubicBezTo>
                  <a:cubicBezTo>
                    <a:pt x="1233" y="2965"/>
                    <a:pt x="1199" y="3054"/>
                    <a:pt x="1166" y="3126"/>
                  </a:cubicBezTo>
                  <a:cubicBezTo>
                    <a:pt x="1127" y="3177"/>
                    <a:pt x="1216" y="3215"/>
                    <a:pt x="1233" y="3177"/>
                  </a:cubicBezTo>
                  <a:cubicBezTo>
                    <a:pt x="1288" y="3071"/>
                    <a:pt x="1356" y="3003"/>
                    <a:pt x="1445" y="2914"/>
                  </a:cubicBezTo>
                  <a:cubicBezTo>
                    <a:pt x="1411" y="2986"/>
                    <a:pt x="1377" y="3037"/>
                    <a:pt x="1339" y="3109"/>
                  </a:cubicBezTo>
                  <a:cubicBezTo>
                    <a:pt x="1305" y="3143"/>
                    <a:pt x="1377" y="3198"/>
                    <a:pt x="1411" y="3143"/>
                  </a:cubicBezTo>
                  <a:cubicBezTo>
                    <a:pt x="1428" y="3126"/>
                    <a:pt x="1445" y="3109"/>
                    <a:pt x="1462" y="3071"/>
                  </a:cubicBezTo>
                  <a:lnTo>
                    <a:pt x="1462" y="3071"/>
                  </a:lnTo>
                  <a:cubicBezTo>
                    <a:pt x="1462" y="3092"/>
                    <a:pt x="1445" y="3109"/>
                    <a:pt x="1445" y="3109"/>
                  </a:cubicBezTo>
                  <a:cubicBezTo>
                    <a:pt x="1411" y="3160"/>
                    <a:pt x="1483" y="3215"/>
                    <a:pt x="1517" y="3160"/>
                  </a:cubicBezTo>
                  <a:lnTo>
                    <a:pt x="1568" y="3109"/>
                  </a:lnTo>
                  <a:cubicBezTo>
                    <a:pt x="1589" y="3143"/>
                    <a:pt x="1640" y="3160"/>
                    <a:pt x="1657" y="3126"/>
                  </a:cubicBezTo>
                  <a:cubicBezTo>
                    <a:pt x="1695" y="3092"/>
                    <a:pt x="1746" y="3003"/>
                    <a:pt x="1801" y="2931"/>
                  </a:cubicBezTo>
                  <a:cubicBezTo>
                    <a:pt x="1763" y="3003"/>
                    <a:pt x="1746" y="3071"/>
                    <a:pt x="1729" y="3071"/>
                  </a:cubicBezTo>
                  <a:cubicBezTo>
                    <a:pt x="1712" y="3126"/>
                    <a:pt x="1780" y="3177"/>
                    <a:pt x="1818" y="3126"/>
                  </a:cubicBezTo>
                  <a:lnTo>
                    <a:pt x="1818" y="3092"/>
                  </a:lnTo>
                  <a:cubicBezTo>
                    <a:pt x="1818" y="3126"/>
                    <a:pt x="1869" y="3160"/>
                    <a:pt x="1886" y="3126"/>
                  </a:cubicBezTo>
                  <a:cubicBezTo>
                    <a:pt x="1886" y="3126"/>
                    <a:pt x="1886" y="3143"/>
                    <a:pt x="1869" y="3143"/>
                  </a:cubicBezTo>
                  <a:cubicBezTo>
                    <a:pt x="1852" y="3198"/>
                    <a:pt x="1924" y="3249"/>
                    <a:pt x="1941" y="3198"/>
                  </a:cubicBezTo>
                  <a:cubicBezTo>
                    <a:pt x="1958" y="3177"/>
                    <a:pt x="1958" y="3177"/>
                    <a:pt x="1958" y="3160"/>
                  </a:cubicBezTo>
                  <a:cubicBezTo>
                    <a:pt x="1975" y="3215"/>
                    <a:pt x="2063" y="3198"/>
                    <a:pt x="2047" y="3143"/>
                  </a:cubicBezTo>
                  <a:lnTo>
                    <a:pt x="2047" y="3037"/>
                  </a:lnTo>
                  <a:cubicBezTo>
                    <a:pt x="2047" y="3020"/>
                    <a:pt x="2030" y="3003"/>
                    <a:pt x="2013" y="3003"/>
                  </a:cubicBezTo>
                  <a:cubicBezTo>
                    <a:pt x="2013" y="2986"/>
                    <a:pt x="2013" y="2986"/>
                    <a:pt x="2030" y="2965"/>
                  </a:cubicBezTo>
                  <a:cubicBezTo>
                    <a:pt x="2030" y="2948"/>
                    <a:pt x="2013" y="2931"/>
                    <a:pt x="2013" y="2931"/>
                  </a:cubicBezTo>
                  <a:cubicBezTo>
                    <a:pt x="2013" y="2897"/>
                    <a:pt x="2030" y="2880"/>
                    <a:pt x="2030" y="2842"/>
                  </a:cubicBezTo>
                  <a:cubicBezTo>
                    <a:pt x="2047" y="2808"/>
                    <a:pt x="2013" y="2791"/>
                    <a:pt x="1991" y="2791"/>
                  </a:cubicBezTo>
                  <a:cubicBezTo>
                    <a:pt x="2013" y="2736"/>
                    <a:pt x="2030" y="2703"/>
                    <a:pt x="2030" y="2703"/>
                  </a:cubicBezTo>
                  <a:cubicBezTo>
                    <a:pt x="2063" y="2647"/>
                    <a:pt x="2013" y="2597"/>
                    <a:pt x="1975" y="2631"/>
                  </a:cubicBezTo>
                  <a:cubicBezTo>
                    <a:pt x="1958" y="2647"/>
                    <a:pt x="1958" y="2647"/>
                    <a:pt x="1941" y="2669"/>
                  </a:cubicBezTo>
                  <a:cubicBezTo>
                    <a:pt x="1975" y="2580"/>
                    <a:pt x="2013" y="2491"/>
                    <a:pt x="2030" y="2385"/>
                  </a:cubicBezTo>
                  <a:cubicBezTo>
                    <a:pt x="2030" y="2368"/>
                    <a:pt x="2013" y="2330"/>
                    <a:pt x="1991" y="2330"/>
                  </a:cubicBezTo>
                  <a:cubicBezTo>
                    <a:pt x="2013" y="2296"/>
                    <a:pt x="2030" y="2279"/>
                    <a:pt x="2047" y="2262"/>
                  </a:cubicBezTo>
                  <a:cubicBezTo>
                    <a:pt x="2047" y="2245"/>
                    <a:pt x="2047" y="2224"/>
                    <a:pt x="2030" y="2207"/>
                  </a:cubicBezTo>
                  <a:cubicBezTo>
                    <a:pt x="2047" y="2173"/>
                    <a:pt x="2063" y="2156"/>
                    <a:pt x="2080" y="2118"/>
                  </a:cubicBezTo>
                  <a:cubicBezTo>
                    <a:pt x="2080" y="2067"/>
                    <a:pt x="2030" y="2033"/>
                    <a:pt x="1991" y="2067"/>
                  </a:cubicBezTo>
                  <a:close/>
                  <a:moveTo>
                    <a:pt x="141" y="1906"/>
                  </a:moveTo>
                  <a:lnTo>
                    <a:pt x="141" y="1906"/>
                  </a:lnTo>
                  <a:cubicBezTo>
                    <a:pt x="124" y="1906"/>
                    <a:pt x="141" y="1872"/>
                    <a:pt x="174" y="1822"/>
                  </a:cubicBezTo>
                  <a:lnTo>
                    <a:pt x="191" y="1800"/>
                  </a:lnTo>
                  <a:cubicBezTo>
                    <a:pt x="213" y="1783"/>
                    <a:pt x="230" y="1766"/>
                    <a:pt x="246" y="1733"/>
                  </a:cubicBezTo>
                  <a:lnTo>
                    <a:pt x="246" y="1733"/>
                  </a:lnTo>
                  <a:cubicBezTo>
                    <a:pt x="213" y="1800"/>
                    <a:pt x="174" y="1855"/>
                    <a:pt x="141" y="1906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6284075" y="2840713"/>
              <a:ext cx="53925" cy="118725"/>
            </a:xfrm>
            <a:custGeom>
              <a:rect b="b" l="l" r="r" t="t"/>
              <a:pathLst>
                <a:path extrusionOk="0" h="4749" w="2157">
                  <a:moveTo>
                    <a:pt x="2118" y="937"/>
                  </a:moveTo>
                  <a:cubicBezTo>
                    <a:pt x="2118" y="915"/>
                    <a:pt x="2101" y="915"/>
                    <a:pt x="2101" y="915"/>
                  </a:cubicBezTo>
                  <a:cubicBezTo>
                    <a:pt x="2051" y="318"/>
                    <a:pt x="1309" y="1"/>
                    <a:pt x="780" y="212"/>
                  </a:cubicBezTo>
                  <a:cubicBezTo>
                    <a:pt x="780" y="212"/>
                    <a:pt x="763" y="212"/>
                    <a:pt x="763" y="229"/>
                  </a:cubicBezTo>
                  <a:cubicBezTo>
                    <a:pt x="479" y="352"/>
                    <a:pt x="267" y="598"/>
                    <a:pt x="179" y="882"/>
                  </a:cubicBezTo>
                  <a:cubicBezTo>
                    <a:pt x="162" y="882"/>
                    <a:pt x="162" y="899"/>
                    <a:pt x="145" y="899"/>
                  </a:cubicBezTo>
                  <a:cubicBezTo>
                    <a:pt x="22" y="1695"/>
                    <a:pt x="1" y="2593"/>
                    <a:pt x="162" y="3372"/>
                  </a:cubicBezTo>
                  <a:cubicBezTo>
                    <a:pt x="162" y="3389"/>
                    <a:pt x="179" y="3389"/>
                    <a:pt x="179" y="3372"/>
                  </a:cubicBezTo>
                  <a:cubicBezTo>
                    <a:pt x="390" y="3406"/>
                    <a:pt x="602" y="3406"/>
                    <a:pt x="814" y="3423"/>
                  </a:cubicBezTo>
                  <a:lnTo>
                    <a:pt x="814" y="3618"/>
                  </a:lnTo>
                  <a:cubicBezTo>
                    <a:pt x="797" y="3902"/>
                    <a:pt x="814" y="4219"/>
                    <a:pt x="814" y="4499"/>
                  </a:cubicBezTo>
                  <a:cubicBezTo>
                    <a:pt x="814" y="4516"/>
                    <a:pt x="831" y="4516"/>
                    <a:pt x="831" y="4516"/>
                  </a:cubicBezTo>
                  <a:cubicBezTo>
                    <a:pt x="814" y="4622"/>
                    <a:pt x="954" y="4727"/>
                    <a:pt x="1043" y="4749"/>
                  </a:cubicBezTo>
                  <a:cubicBezTo>
                    <a:pt x="1148" y="4749"/>
                    <a:pt x="1292" y="4660"/>
                    <a:pt x="1309" y="4554"/>
                  </a:cubicBezTo>
                  <a:cubicBezTo>
                    <a:pt x="1309" y="4554"/>
                    <a:pt x="1326" y="4537"/>
                    <a:pt x="1326" y="4516"/>
                  </a:cubicBezTo>
                  <a:cubicBezTo>
                    <a:pt x="1326" y="4219"/>
                    <a:pt x="1360" y="3880"/>
                    <a:pt x="1326" y="3563"/>
                  </a:cubicBezTo>
                  <a:lnTo>
                    <a:pt x="1326" y="3423"/>
                  </a:lnTo>
                  <a:cubicBezTo>
                    <a:pt x="1572" y="3423"/>
                    <a:pt x="1839" y="3406"/>
                    <a:pt x="2084" y="3389"/>
                  </a:cubicBezTo>
                  <a:lnTo>
                    <a:pt x="2084" y="3389"/>
                  </a:lnTo>
                  <a:cubicBezTo>
                    <a:pt x="2101" y="3389"/>
                    <a:pt x="2101" y="3372"/>
                    <a:pt x="2101" y="3372"/>
                  </a:cubicBezTo>
                  <a:cubicBezTo>
                    <a:pt x="2156" y="2559"/>
                    <a:pt x="2140" y="1729"/>
                    <a:pt x="2118" y="937"/>
                  </a:cubicBezTo>
                  <a:close/>
                  <a:moveTo>
                    <a:pt x="1043" y="4677"/>
                  </a:moveTo>
                  <a:cubicBezTo>
                    <a:pt x="937" y="4660"/>
                    <a:pt x="920" y="4571"/>
                    <a:pt x="886" y="4499"/>
                  </a:cubicBezTo>
                  <a:lnTo>
                    <a:pt x="886" y="4499"/>
                  </a:lnTo>
                  <a:cubicBezTo>
                    <a:pt x="886" y="4219"/>
                    <a:pt x="903" y="3902"/>
                    <a:pt x="886" y="3601"/>
                  </a:cubicBezTo>
                  <a:lnTo>
                    <a:pt x="886" y="3423"/>
                  </a:lnTo>
                  <a:lnTo>
                    <a:pt x="1254" y="3423"/>
                  </a:lnTo>
                  <a:lnTo>
                    <a:pt x="1254" y="3563"/>
                  </a:lnTo>
                  <a:cubicBezTo>
                    <a:pt x="1220" y="3863"/>
                    <a:pt x="1237" y="4181"/>
                    <a:pt x="1254" y="4482"/>
                  </a:cubicBezTo>
                  <a:lnTo>
                    <a:pt x="1237" y="4482"/>
                  </a:lnTo>
                  <a:cubicBezTo>
                    <a:pt x="1204" y="4571"/>
                    <a:pt x="1165" y="4694"/>
                    <a:pt x="1043" y="4677"/>
                  </a:cubicBezTo>
                  <a:close/>
                  <a:moveTo>
                    <a:pt x="179" y="3351"/>
                  </a:moveTo>
                  <a:cubicBezTo>
                    <a:pt x="179" y="2593"/>
                    <a:pt x="162" y="1852"/>
                    <a:pt x="195" y="1110"/>
                  </a:cubicBezTo>
                  <a:cubicBezTo>
                    <a:pt x="212" y="915"/>
                    <a:pt x="251" y="759"/>
                    <a:pt x="373" y="598"/>
                  </a:cubicBezTo>
                  <a:cubicBezTo>
                    <a:pt x="496" y="441"/>
                    <a:pt x="657" y="352"/>
                    <a:pt x="831" y="246"/>
                  </a:cubicBezTo>
                  <a:cubicBezTo>
                    <a:pt x="1148" y="157"/>
                    <a:pt x="1504" y="195"/>
                    <a:pt x="1750" y="424"/>
                  </a:cubicBezTo>
                  <a:cubicBezTo>
                    <a:pt x="1928" y="581"/>
                    <a:pt x="1996" y="776"/>
                    <a:pt x="2068" y="987"/>
                  </a:cubicBezTo>
                  <a:cubicBezTo>
                    <a:pt x="2051" y="1763"/>
                    <a:pt x="2034" y="2559"/>
                    <a:pt x="2068" y="3334"/>
                  </a:cubicBezTo>
                  <a:cubicBezTo>
                    <a:pt x="1466" y="3300"/>
                    <a:pt x="797" y="3283"/>
                    <a:pt x="179" y="335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6292025" y="2862738"/>
              <a:ext cx="9750" cy="53825"/>
            </a:xfrm>
            <a:custGeom>
              <a:rect b="b" l="l" r="r" t="t"/>
              <a:pathLst>
                <a:path extrusionOk="0" h="2153" w="390">
                  <a:moveTo>
                    <a:pt x="356" y="373"/>
                  </a:moveTo>
                  <a:cubicBezTo>
                    <a:pt x="373" y="246"/>
                    <a:pt x="339" y="1"/>
                    <a:pt x="195" y="34"/>
                  </a:cubicBezTo>
                  <a:cubicBezTo>
                    <a:pt x="127" y="56"/>
                    <a:pt x="89" y="140"/>
                    <a:pt x="72" y="212"/>
                  </a:cubicBezTo>
                  <a:cubicBezTo>
                    <a:pt x="55" y="301"/>
                    <a:pt x="55" y="373"/>
                    <a:pt x="55" y="458"/>
                  </a:cubicBezTo>
                  <a:cubicBezTo>
                    <a:pt x="55" y="458"/>
                    <a:pt x="38" y="458"/>
                    <a:pt x="38" y="479"/>
                  </a:cubicBezTo>
                  <a:cubicBezTo>
                    <a:pt x="21" y="1009"/>
                    <a:pt x="0" y="1572"/>
                    <a:pt x="55" y="2101"/>
                  </a:cubicBezTo>
                  <a:lnTo>
                    <a:pt x="55" y="2118"/>
                  </a:lnTo>
                  <a:lnTo>
                    <a:pt x="55" y="2118"/>
                  </a:lnTo>
                  <a:lnTo>
                    <a:pt x="55" y="2118"/>
                  </a:lnTo>
                  <a:lnTo>
                    <a:pt x="55" y="2118"/>
                  </a:lnTo>
                  <a:cubicBezTo>
                    <a:pt x="55" y="2135"/>
                    <a:pt x="55" y="2152"/>
                    <a:pt x="72" y="2152"/>
                  </a:cubicBezTo>
                  <a:lnTo>
                    <a:pt x="318" y="2152"/>
                  </a:lnTo>
                  <a:cubicBezTo>
                    <a:pt x="339" y="2152"/>
                    <a:pt x="339" y="2135"/>
                    <a:pt x="339" y="2118"/>
                  </a:cubicBezTo>
                  <a:lnTo>
                    <a:pt x="339" y="2101"/>
                  </a:lnTo>
                  <a:cubicBezTo>
                    <a:pt x="390" y="1538"/>
                    <a:pt x="390" y="937"/>
                    <a:pt x="356" y="373"/>
                  </a:cubicBezTo>
                  <a:close/>
                  <a:moveTo>
                    <a:pt x="318" y="2084"/>
                  </a:moveTo>
                  <a:lnTo>
                    <a:pt x="72" y="2084"/>
                  </a:lnTo>
                  <a:cubicBezTo>
                    <a:pt x="144" y="1572"/>
                    <a:pt x="106" y="1009"/>
                    <a:pt x="89" y="479"/>
                  </a:cubicBezTo>
                  <a:lnTo>
                    <a:pt x="89" y="479"/>
                  </a:lnTo>
                  <a:cubicBezTo>
                    <a:pt x="89" y="373"/>
                    <a:pt x="89" y="246"/>
                    <a:pt x="144" y="178"/>
                  </a:cubicBezTo>
                  <a:cubicBezTo>
                    <a:pt x="144" y="140"/>
                    <a:pt x="161" y="123"/>
                    <a:pt x="212" y="123"/>
                  </a:cubicBezTo>
                  <a:cubicBezTo>
                    <a:pt x="250" y="90"/>
                    <a:pt x="267" y="90"/>
                    <a:pt x="267" y="123"/>
                  </a:cubicBezTo>
                  <a:cubicBezTo>
                    <a:pt x="284" y="162"/>
                    <a:pt x="284" y="212"/>
                    <a:pt x="301" y="229"/>
                  </a:cubicBezTo>
                  <a:cubicBezTo>
                    <a:pt x="301" y="284"/>
                    <a:pt x="301" y="318"/>
                    <a:pt x="318" y="373"/>
                  </a:cubicBezTo>
                  <a:cubicBezTo>
                    <a:pt x="284" y="920"/>
                    <a:pt x="267" y="1538"/>
                    <a:pt x="318" y="208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6319450" y="2862738"/>
              <a:ext cx="10175" cy="53825"/>
            </a:xfrm>
            <a:custGeom>
              <a:rect b="b" l="l" r="r" t="t"/>
              <a:pathLst>
                <a:path extrusionOk="0" h="2153" w="407">
                  <a:moveTo>
                    <a:pt x="352" y="373"/>
                  </a:moveTo>
                  <a:cubicBezTo>
                    <a:pt x="369" y="246"/>
                    <a:pt x="352" y="1"/>
                    <a:pt x="212" y="34"/>
                  </a:cubicBezTo>
                  <a:cubicBezTo>
                    <a:pt x="123" y="56"/>
                    <a:pt x="106" y="140"/>
                    <a:pt x="89" y="212"/>
                  </a:cubicBezTo>
                  <a:cubicBezTo>
                    <a:pt x="68" y="301"/>
                    <a:pt x="51" y="373"/>
                    <a:pt x="68" y="458"/>
                  </a:cubicBezTo>
                  <a:cubicBezTo>
                    <a:pt x="68" y="458"/>
                    <a:pt x="51" y="458"/>
                    <a:pt x="51" y="479"/>
                  </a:cubicBezTo>
                  <a:cubicBezTo>
                    <a:pt x="34" y="1009"/>
                    <a:pt x="0" y="1572"/>
                    <a:pt x="68" y="2101"/>
                  </a:cubicBezTo>
                  <a:cubicBezTo>
                    <a:pt x="68" y="2101"/>
                    <a:pt x="51" y="2101"/>
                    <a:pt x="51" y="2118"/>
                  </a:cubicBezTo>
                  <a:lnTo>
                    <a:pt x="51" y="2118"/>
                  </a:lnTo>
                  <a:lnTo>
                    <a:pt x="51" y="2118"/>
                  </a:lnTo>
                  <a:lnTo>
                    <a:pt x="51" y="2118"/>
                  </a:lnTo>
                  <a:cubicBezTo>
                    <a:pt x="68" y="2135"/>
                    <a:pt x="68" y="2152"/>
                    <a:pt x="89" y="2152"/>
                  </a:cubicBezTo>
                  <a:lnTo>
                    <a:pt x="318" y="2152"/>
                  </a:lnTo>
                  <a:cubicBezTo>
                    <a:pt x="335" y="2152"/>
                    <a:pt x="352" y="2135"/>
                    <a:pt x="352" y="2118"/>
                  </a:cubicBezTo>
                  <a:lnTo>
                    <a:pt x="352" y="2101"/>
                  </a:lnTo>
                  <a:cubicBezTo>
                    <a:pt x="407" y="1538"/>
                    <a:pt x="386" y="937"/>
                    <a:pt x="352" y="373"/>
                  </a:cubicBezTo>
                  <a:close/>
                  <a:moveTo>
                    <a:pt x="318" y="2084"/>
                  </a:moveTo>
                  <a:lnTo>
                    <a:pt x="89" y="2084"/>
                  </a:lnTo>
                  <a:cubicBezTo>
                    <a:pt x="140" y="1572"/>
                    <a:pt x="123" y="1009"/>
                    <a:pt x="106" y="479"/>
                  </a:cubicBezTo>
                  <a:lnTo>
                    <a:pt x="106" y="479"/>
                  </a:lnTo>
                  <a:cubicBezTo>
                    <a:pt x="106" y="373"/>
                    <a:pt x="106" y="246"/>
                    <a:pt x="157" y="178"/>
                  </a:cubicBezTo>
                  <a:cubicBezTo>
                    <a:pt x="157" y="140"/>
                    <a:pt x="174" y="123"/>
                    <a:pt x="212" y="123"/>
                  </a:cubicBezTo>
                  <a:cubicBezTo>
                    <a:pt x="246" y="90"/>
                    <a:pt x="263" y="90"/>
                    <a:pt x="280" y="123"/>
                  </a:cubicBezTo>
                  <a:cubicBezTo>
                    <a:pt x="301" y="162"/>
                    <a:pt x="301" y="212"/>
                    <a:pt x="301" y="229"/>
                  </a:cubicBezTo>
                  <a:cubicBezTo>
                    <a:pt x="318" y="284"/>
                    <a:pt x="318" y="318"/>
                    <a:pt x="318" y="373"/>
                  </a:cubicBezTo>
                  <a:cubicBezTo>
                    <a:pt x="280" y="920"/>
                    <a:pt x="263" y="1538"/>
                    <a:pt x="335" y="2084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6305250" y="2857438"/>
              <a:ext cx="12000" cy="60075"/>
            </a:xfrm>
            <a:custGeom>
              <a:rect b="b" l="l" r="r" t="t"/>
              <a:pathLst>
                <a:path extrusionOk="0" h="2403" w="480">
                  <a:moveTo>
                    <a:pt x="462" y="335"/>
                  </a:moveTo>
                  <a:cubicBezTo>
                    <a:pt x="479" y="196"/>
                    <a:pt x="407" y="1"/>
                    <a:pt x="234" y="35"/>
                  </a:cubicBezTo>
                  <a:cubicBezTo>
                    <a:pt x="73" y="73"/>
                    <a:pt x="39" y="285"/>
                    <a:pt x="56" y="424"/>
                  </a:cubicBezTo>
                  <a:lnTo>
                    <a:pt x="56" y="441"/>
                  </a:lnTo>
                  <a:cubicBezTo>
                    <a:pt x="22" y="1043"/>
                    <a:pt x="1" y="1712"/>
                    <a:pt x="73" y="2313"/>
                  </a:cubicBezTo>
                  <a:lnTo>
                    <a:pt x="73" y="2313"/>
                  </a:lnTo>
                  <a:cubicBezTo>
                    <a:pt x="73" y="2330"/>
                    <a:pt x="56" y="2330"/>
                    <a:pt x="56" y="2330"/>
                  </a:cubicBezTo>
                  <a:lnTo>
                    <a:pt x="56" y="2330"/>
                  </a:lnTo>
                  <a:cubicBezTo>
                    <a:pt x="162" y="2364"/>
                    <a:pt x="285" y="2364"/>
                    <a:pt x="390" y="2364"/>
                  </a:cubicBezTo>
                  <a:lnTo>
                    <a:pt x="390" y="2364"/>
                  </a:lnTo>
                  <a:cubicBezTo>
                    <a:pt x="390" y="2402"/>
                    <a:pt x="424" y="2402"/>
                    <a:pt x="424" y="2364"/>
                  </a:cubicBezTo>
                  <a:cubicBezTo>
                    <a:pt x="424" y="1695"/>
                    <a:pt x="462" y="1026"/>
                    <a:pt x="445" y="352"/>
                  </a:cubicBezTo>
                  <a:close/>
                  <a:moveTo>
                    <a:pt x="390" y="2296"/>
                  </a:moveTo>
                  <a:lnTo>
                    <a:pt x="390" y="2296"/>
                  </a:lnTo>
                  <a:cubicBezTo>
                    <a:pt x="285" y="2296"/>
                    <a:pt x="179" y="2296"/>
                    <a:pt x="73" y="2313"/>
                  </a:cubicBezTo>
                  <a:lnTo>
                    <a:pt x="73" y="2313"/>
                  </a:lnTo>
                  <a:cubicBezTo>
                    <a:pt x="145" y="1712"/>
                    <a:pt x="128" y="1043"/>
                    <a:pt x="90" y="441"/>
                  </a:cubicBezTo>
                  <a:lnTo>
                    <a:pt x="90" y="424"/>
                  </a:lnTo>
                  <a:cubicBezTo>
                    <a:pt x="90" y="335"/>
                    <a:pt x="128" y="230"/>
                    <a:pt x="162" y="162"/>
                  </a:cubicBezTo>
                  <a:cubicBezTo>
                    <a:pt x="212" y="90"/>
                    <a:pt x="301" y="73"/>
                    <a:pt x="373" y="141"/>
                  </a:cubicBezTo>
                  <a:cubicBezTo>
                    <a:pt x="407" y="196"/>
                    <a:pt x="407" y="285"/>
                    <a:pt x="424" y="335"/>
                  </a:cubicBezTo>
                  <a:cubicBezTo>
                    <a:pt x="424" y="352"/>
                    <a:pt x="424" y="352"/>
                    <a:pt x="445" y="352"/>
                  </a:cubicBezTo>
                  <a:cubicBezTo>
                    <a:pt x="340" y="988"/>
                    <a:pt x="357" y="1661"/>
                    <a:pt x="390" y="2296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8"/>
          <p:cNvSpPr/>
          <p:nvPr/>
        </p:nvSpPr>
        <p:spPr>
          <a:xfrm>
            <a:off x="457175" y="1503575"/>
            <a:ext cx="1275900" cy="3240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38"/>
          <p:cNvSpPr/>
          <p:nvPr/>
        </p:nvSpPr>
        <p:spPr>
          <a:xfrm>
            <a:off x="5662025" y="1503575"/>
            <a:ext cx="1275900" cy="3240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3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1374" name="Google Shape;1374;p38"/>
          <p:cNvSpPr/>
          <p:nvPr/>
        </p:nvSpPr>
        <p:spPr>
          <a:xfrm>
            <a:off x="4360813" y="1503575"/>
            <a:ext cx="1275900" cy="3240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38"/>
          <p:cNvSpPr/>
          <p:nvPr/>
        </p:nvSpPr>
        <p:spPr>
          <a:xfrm>
            <a:off x="3059600" y="1503575"/>
            <a:ext cx="1275900" cy="3240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38"/>
          <p:cNvSpPr/>
          <p:nvPr/>
        </p:nvSpPr>
        <p:spPr>
          <a:xfrm>
            <a:off x="1758388" y="1503575"/>
            <a:ext cx="1275900" cy="32400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77" name="Google Shape;1377;p38"/>
          <p:cNvGraphicFramePr/>
          <p:nvPr/>
        </p:nvGraphicFramePr>
        <p:xfrm>
          <a:off x="457163" y="1503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1296150"/>
                <a:gridCol w="1296150"/>
                <a:gridCol w="1296150"/>
                <a:gridCol w="1296150"/>
                <a:gridCol w="1296150"/>
              </a:tblGrid>
              <a:tr h="34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Travel</a:t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Dinner</a:t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Exam</a:t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Meeting</a:t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Project</a:t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Concert</a:t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378" name="Google Shape;1378;p38"/>
          <p:cNvGrpSpPr/>
          <p:nvPr/>
        </p:nvGrpSpPr>
        <p:grpSpPr>
          <a:xfrm rot="7199846">
            <a:off x="5216666" y="2311135"/>
            <a:ext cx="1018148" cy="304056"/>
            <a:chOff x="2375990" y="3520163"/>
            <a:chExt cx="1559541" cy="465737"/>
          </a:xfrm>
        </p:grpSpPr>
        <p:sp>
          <p:nvSpPr>
            <p:cNvPr id="1379" name="Google Shape;1379;p38"/>
            <p:cNvSpPr/>
            <p:nvPr/>
          </p:nvSpPr>
          <p:spPr>
            <a:xfrm>
              <a:off x="3589972" y="3561497"/>
              <a:ext cx="65391" cy="53251"/>
            </a:xfrm>
            <a:custGeom>
              <a:rect b="b" l="l" r="r" t="t"/>
              <a:pathLst>
                <a:path extrusionOk="0" h="563" w="591">
                  <a:moveTo>
                    <a:pt x="310" y="0"/>
                  </a:moveTo>
                  <a:cubicBezTo>
                    <a:pt x="169" y="0"/>
                    <a:pt x="28" y="119"/>
                    <a:pt x="28" y="282"/>
                  </a:cubicBezTo>
                  <a:cubicBezTo>
                    <a:pt x="0" y="422"/>
                    <a:pt x="141" y="563"/>
                    <a:pt x="281" y="563"/>
                  </a:cubicBezTo>
                  <a:cubicBezTo>
                    <a:pt x="450" y="563"/>
                    <a:pt x="563" y="445"/>
                    <a:pt x="591" y="304"/>
                  </a:cubicBezTo>
                  <a:cubicBezTo>
                    <a:pt x="591" y="141"/>
                    <a:pt x="473" y="0"/>
                    <a:pt x="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2516065" y="3672351"/>
              <a:ext cx="62404" cy="51360"/>
            </a:xfrm>
            <a:custGeom>
              <a:rect b="b" l="l" r="r" t="t"/>
              <a:pathLst>
                <a:path extrusionOk="0" h="543" w="564">
                  <a:moveTo>
                    <a:pt x="267" y="1"/>
                  </a:moveTo>
                  <a:cubicBezTo>
                    <a:pt x="118" y="1"/>
                    <a:pt x="1" y="129"/>
                    <a:pt x="1" y="257"/>
                  </a:cubicBezTo>
                  <a:cubicBezTo>
                    <a:pt x="1" y="426"/>
                    <a:pt x="119" y="539"/>
                    <a:pt x="282" y="539"/>
                  </a:cubicBezTo>
                  <a:cubicBezTo>
                    <a:pt x="296" y="542"/>
                    <a:pt x="310" y="543"/>
                    <a:pt x="324" y="543"/>
                  </a:cubicBezTo>
                  <a:cubicBezTo>
                    <a:pt x="449" y="543"/>
                    <a:pt x="563" y="432"/>
                    <a:pt x="563" y="286"/>
                  </a:cubicBezTo>
                  <a:cubicBezTo>
                    <a:pt x="563" y="117"/>
                    <a:pt x="451" y="4"/>
                    <a:pt x="310" y="4"/>
                  </a:cubicBezTo>
                  <a:cubicBezTo>
                    <a:pt x="296" y="2"/>
                    <a:pt x="281" y="1"/>
                    <a:pt x="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2752621" y="3679066"/>
              <a:ext cx="64838" cy="53346"/>
            </a:xfrm>
            <a:custGeom>
              <a:rect b="b" l="l" r="r" t="t"/>
              <a:pathLst>
                <a:path extrusionOk="0" h="564" w="586">
                  <a:moveTo>
                    <a:pt x="305" y="1"/>
                  </a:moveTo>
                  <a:cubicBezTo>
                    <a:pt x="164" y="1"/>
                    <a:pt x="23" y="119"/>
                    <a:pt x="23" y="282"/>
                  </a:cubicBezTo>
                  <a:cubicBezTo>
                    <a:pt x="1" y="423"/>
                    <a:pt x="141" y="563"/>
                    <a:pt x="282" y="563"/>
                  </a:cubicBezTo>
                  <a:cubicBezTo>
                    <a:pt x="445" y="563"/>
                    <a:pt x="563" y="445"/>
                    <a:pt x="586" y="305"/>
                  </a:cubicBezTo>
                  <a:cubicBezTo>
                    <a:pt x="586" y="141"/>
                    <a:pt x="468" y="23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2991058" y="3688146"/>
              <a:ext cx="62404" cy="53346"/>
            </a:xfrm>
            <a:custGeom>
              <a:rect b="b" l="l" r="r" t="t"/>
              <a:pathLst>
                <a:path extrusionOk="0" h="564" w="564">
                  <a:moveTo>
                    <a:pt x="304" y="0"/>
                  </a:moveTo>
                  <a:cubicBezTo>
                    <a:pt x="141" y="0"/>
                    <a:pt x="23" y="119"/>
                    <a:pt x="1" y="259"/>
                  </a:cubicBezTo>
                  <a:cubicBezTo>
                    <a:pt x="1" y="422"/>
                    <a:pt x="119" y="563"/>
                    <a:pt x="282" y="563"/>
                  </a:cubicBezTo>
                  <a:cubicBezTo>
                    <a:pt x="423" y="563"/>
                    <a:pt x="563" y="445"/>
                    <a:pt x="563" y="282"/>
                  </a:cubicBezTo>
                  <a:cubicBezTo>
                    <a:pt x="563" y="141"/>
                    <a:pt x="445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3229495" y="3696470"/>
              <a:ext cx="62404" cy="53535"/>
            </a:xfrm>
            <a:custGeom>
              <a:rect b="b" l="l" r="r" t="t"/>
              <a:pathLst>
                <a:path extrusionOk="0" h="566" w="564">
                  <a:moveTo>
                    <a:pt x="252" y="0"/>
                  </a:moveTo>
                  <a:cubicBezTo>
                    <a:pt x="122" y="0"/>
                    <a:pt x="1" y="131"/>
                    <a:pt x="1" y="261"/>
                  </a:cubicBezTo>
                  <a:cubicBezTo>
                    <a:pt x="1" y="424"/>
                    <a:pt x="119" y="543"/>
                    <a:pt x="259" y="565"/>
                  </a:cubicBezTo>
                  <a:cubicBezTo>
                    <a:pt x="423" y="565"/>
                    <a:pt x="541" y="453"/>
                    <a:pt x="563" y="284"/>
                  </a:cubicBezTo>
                  <a:cubicBezTo>
                    <a:pt x="563" y="143"/>
                    <a:pt x="445" y="2"/>
                    <a:pt x="282" y="2"/>
                  </a:cubicBezTo>
                  <a:cubicBezTo>
                    <a:pt x="272" y="1"/>
                    <a:pt x="262" y="0"/>
                    <a:pt x="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3465387" y="3703564"/>
              <a:ext cx="62404" cy="53346"/>
            </a:xfrm>
            <a:custGeom>
              <a:rect b="b" l="l" r="r" t="t"/>
              <a:pathLst>
                <a:path extrusionOk="0" h="564" w="564">
                  <a:moveTo>
                    <a:pt x="310" y="1"/>
                  </a:moveTo>
                  <a:cubicBezTo>
                    <a:pt x="142" y="1"/>
                    <a:pt x="29" y="119"/>
                    <a:pt x="1" y="282"/>
                  </a:cubicBezTo>
                  <a:cubicBezTo>
                    <a:pt x="1" y="423"/>
                    <a:pt x="119" y="563"/>
                    <a:pt x="282" y="563"/>
                  </a:cubicBezTo>
                  <a:cubicBezTo>
                    <a:pt x="423" y="563"/>
                    <a:pt x="564" y="445"/>
                    <a:pt x="564" y="304"/>
                  </a:cubicBezTo>
                  <a:cubicBezTo>
                    <a:pt x="564" y="141"/>
                    <a:pt x="451" y="23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3704488" y="3712644"/>
              <a:ext cx="62404" cy="53251"/>
            </a:xfrm>
            <a:custGeom>
              <a:rect b="b" l="l" r="r" t="t"/>
              <a:pathLst>
                <a:path extrusionOk="0" h="563" w="564">
                  <a:moveTo>
                    <a:pt x="282" y="0"/>
                  </a:moveTo>
                  <a:cubicBezTo>
                    <a:pt x="141" y="0"/>
                    <a:pt x="0" y="113"/>
                    <a:pt x="0" y="282"/>
                  </a:cubicBezTo>
                  <a:cubicBezTo>
                    <a:pt x="0" y="422"/>
                    <a:pt x="119" y="563"/>
                    <a:pt x="259" y="563"/>
                  </a:cubicBezTo>
                  <a:cubicBezTo>
                    <a:pt x="422" y="563"/>
                    <a:pt x="541" y="445"/>
                    <a:pt x="563" y="282"/>
                  </a:cubicBezTo>
                  <a:cubicBezTo>
                    <a:pt x="563" y="141"/>
                    <a:pt x="445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2391591" y="3789826"/>
              <a:ext cx="62404" cy="53630"/>
            </a:xfrm>
            <a:custGeom>
              <a:rect b="b" l="l" r="r" t="t"/>
              <a:pathLst>
                <a:path extrusionOk="0" h="567" w="564">
                  <a:moveTo>
                    <a:pt x="310" y="0"/>
                  </a:moveTo>
                  <a:cubicBezTo>
                    <a:pt x="141" y="0"/>
                    <a:pt x="0" y="118"/>
                    <a:pt x="0" y="281"/>
                  </a:cubicBezTo>
                  <a:cubicBezTo>
                    <a:pt x="0" y="422"/>
                    <a:pt x="119" y="563"/>
                    <a:pt x="282" y="563"/>
                  </a:cubicBezTo>
                  <a:cubicBezTo>
                    <a:pt x="294" y="565"/>
                    <a:pt x="306" y="566"/>
                    <a:pt x="318" y="566"/>
                  </a:cubicBezTo>
                  <a:cubicBezTo>
                    <a:pt x="446" y="566"/>
                    <a:pt x="563" y="438"/>
                    <a:pt x="563" y="309"/>
                  </a:cubicBezTo>
                  <a:cubicBezTo>
                    <a:pt x="563" y="141"/>
                    <a:pt x="451" y="28"/>
                    <a:pt x="3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2628147" y="3798811"/>
              <a:ext cx="64838" cy="53346"/>
            </a:xfrm>
            <a:custGeom>
              <a:rect b="b" l="l" r="r" t="t"/>
              <a:pathLst>
                <a:path extrusionOk="0" h="564" w="586">
                  <a:moveTo>
                    <a:pt x="304" y="1"/>
                  </a:moveTo>
                  <a:cubicBezTo>
                    <a:pt x="164" y="1"/>
                    <a:pt x="23" y="119"/>
                    <a:pt x="23" y="282"/>
                  </a:cubicBezTo>
                  <a:cubicBezTo>
                    <a:pt x="1" y="423"/>
                    <a:pt x="141" y="563"/>
                    <a:pt x="282" y="563"/>
                  </a:cubicBezTo>
                  <a:cubicBezTo>
                    <a:pt x="445" y="563"/>
                    <a:pt x="563" y="445"/>
                    <a:pt x="586" y="305"/>
                  </a:cubicBezTo>
                  <a:cubicBezTo>
                    <a:pt x="586" y="141"/>
                    <a:pt x="467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2866584" y="3807891"/>
              <a:ext cx="62404" cy="53251"/>
            </a:xfrm>
            <a:custGeom>
              <a:rect b="b" l="l" r="r" t="t"/>
              <a:pathLst>
                <a:path extrusionOk="0" h="563" w="564">
                  <a:moveTo>
                    <a:pt x="304" y="0"/>
                  </a:moveTo>
                  <a:cubicBezTo>
                    <a:pt x="141" y="0"/>
                    <a:pt x="23" y="118"/>
                    <a:pt x="0" y="259"/>
                  </a:cubicBezTo>
                  <a:cubicBezTo>
                    <a:pt x="0" y="422"/>
                    <a:pt x="119" y="540"/>
                    <a:pt x="282" y="563"/>
                  </a:cubicBezTo>
                  <a:cubicBezTo>
                    <a:pt x="422" y="563"/>
                    <a:pt x="563" y="445"/>
                    <a:pt x="563" y="282"/>
                  </a:cubicBezTo>
                  <a:cubicBezTo>
                    <a:pt x="563" y="141"/>
                    <a:pt x="445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3105021" y="3814229"/>
              <a:ext cx="62293" cy="53535"/>
            </a:xfrm>
            <a:custGeom>
              <a:rect b="b" l="l" r="r" t="t"/>
              <a:pathLst>
                <a:path extrusionOk="0" h="566" w="563">
                  <a:moveTo>
                    <a:pt x="282" y="1"/>
                  </a:moveTo>
                  <a:cubicBezTo>
                    <a:pt x="141" y="1"/>
                    <a:pt x="0" y="119"/>
                    <a:pt x="0" y="282"/>
                  </a:cubicBezTo>
                  <a:cubicBezTo>
                    <a:pt x="0" y="423"/>
                    <a:pt x="118" y="563"/>
                    <a:pt x="259" y="563"/>
                  </a:cubicBezTo>
                  <a:cubicBezTo>
                    <a:pt x="271" y="565"/>
                    <a:pt x="282" y="566"/>
                    <a:pt x="293" y="566"/>
                  </a:cubicBezTo>
                  <a:cubicBezTo>
                    <a:pt x="439" y="566"/>
                    <a:pt x="542" y="435"/>
                    <a:pt x="563" y="305"/>
                  </a:cubicBezTo>
                  <a:cubicBezTo>
                    <a:pt x="563" y="142"/>
                    <a:pt x="445" y="23"/>
                    <a:pt x="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3340913" y="3823309"/>
              <a:ext cx="62404" cy="53346"/>
            </a:xfrm>
            <a:custGeom>
              <a:rect b="b" l="l" r="r" t="t"/>
              <a:pathLst>
                <a:path extrusionOk="0" h="564" w="564">
                  <a:moveTo>
                    <a:pt x="310" y="1"/>
                  </a:moveTo>
                  <a:cubicBezTo>
                    <a:pt x="141" y="1"/>
                    <a:pt x="29" y="119"/>
                    <a:pt x="1" y="282"/>
                  </a:cubicBezTo>
                  <a:cubicBezTo>
                    <a:pt x="1" y="422"/>
                    <a:pt x="119" y="563"/>
                    <a:pt x="282" y="563"/>
                  </a:cubicBezTo>
                  <a:cubicBezTo>
                    <a:pt x="423" y="563"/>
                    <a:pt x="563" y="445"/>
                    <a:pt x="563" y="304"/>
                  </a:cubicBezTo>
                  <a:cubicBezTo>
                    <a:pt x="563" y="141"/>
                    <a:pt x="451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3580014" y="3832389"/>
              <a:ext cx="62293" cy="53251"/>
            </a:xfrm>
            <a:custGeom>
              <a:rect b="b" l="l" r="r" t="t"/>
              <a:pathLst>
                <a:path extrusionOk="0" h="563" w="563">
                  <a:moveTo>
                    <a:pt x="281" y="0"/>
                  </a:moveTo>
                  <a:cubicBezTo>
                    <a:pt x="141" y="0"/>
                    <a:pt x="0" y="113"/>
                    <a:pt x="0" y="253"/>
                  </a:cubicBezTo>
                  <a:cubicBezTo>
                    <a:pt x="0" y="422"/>
                    <a:pt x="118" y="535"/>
                    <a:pt x="259" y="563"/>
                  </a:cubicBezTo>
                  <a:cubicBezTo>
                    <a:pt x="422" y="563"/>
                    <a:pt x="540" y="445"/>
                    <a:pt x="563" y="281"/>
                  </a:cubicBezTo>
                  <a:cubicBezTo>
                    <a:pt x="563" y="141"/>
                    <a:pt x="445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2375990" y="3520163"/>
              <a:ext cx="1559541" cy="465737"/>
            </a:xfrm>
            <a:custGeom>
              <a:rect b="b" l="l" r="r" t="t"/>
              <a:pathLst>
                <a:path extrusionOk="0" h="4924" w="14095">
                  <a:moveTo>
                    <a:pt x="11069" y="0"/>
                  </a:moveTo>
                  <a:cubicBezTo>
                    <a:pt x="11023" y="0"/>
                    <a:pt x="10990" y="37"/>
                    <a:pt x="10972" y="111"/>
                  </a:cubicBezTo>
                  <a:cubicBezTo>
                    <a:pt x="10950" y="156"/>
                    <a:pt x="10972" y="207"/>
                    <a:pt x="10972" y="252"/>
                  </a:cubicBezTo>
                  <a:cubicBezTo>
                    <a:pt x="10972" y="392"/>
                    <a:pt x="11000" y="533"/>
                    <a:pt x="11000" y="651"/>
                  </a:cubicBezTo>
                  <a:cubicBezTo>
                    <a:pt x="11000" y="792"/>
                    <a:pt x="11000" y="792"/>
                    <a:pt x="10860" y="814"/>
                  </a:cubicBezTo>
                  <a:cubicBezTo>
                    <a:pt x="9616" y="859"/>
                    <a:pt x="8395" y="955"/>
                    <a:pt x="7174" y="977"/>
                  </a:cubicBezTo>
                  <a:cubicBezTo>
                    <a:pt x="6824" y="986"/>
                    <a:pt x="6470" y="991"/>
                    <a:pt x="6114" y="991"/>
                  </a:cubicBezTo>
                  <a:cubicBezTo>
                    <a:pt x="5497" y="991"/>
                    <a:pt x="4873" y="975"/>
                    <a:pt x="4249" y="932"/>
                  </a:cubicBezTo>
                  <a:cubicBezTo>
                    <a:pt x="3590" y="882"/>
                    <a:pt x="2932" y="837"/>
                    <a:pt x="2280" y="741"/>
                  </a:cubicBezTo>
                  <a:cubicBezTo>
                    <a:pt x="1576" y="674"/>
                    <a:pt x="873" y="556"/>
                    <a:pt x="192" y="392"/>
                  </a:cubicBezTo>
                  <a:cubicBezTo>
                    <a:pt x="148" y="386"/>
                    <a:pt x="116" y="382"/>
                    <a:pt x="92" y="382"/>
                  </a:cubicBezTo>
                  <a:cubicBezTo>
                    <a:pt x="29" y="382"/>
                    <a:pt x="29" y="414"/>
                    <a:pt x="29" y="533"/>
                  </a:cubicBezTo>
                  <a:lnTo>
                    <a:pt x="29" y="1821"/>
                  </a:lnTo>
                  <a:cubicBezTo>
                    <a:pt x="29" y="2266"/>
                    <a:pt x="1" y="2739"/>
                    <a:pt x="29" y="3183"/>
                  </a:cubicBezTo>
                  <a:cubicBezTo>
                    <a:pt x="29" y="3391"/>
                    <a:pt x="119" y="3532"/>
                    <a:pt x="310" y="3605"/>
                  </a:cubicBezTo>
                  <a:cubicBezTo>
                    <a:pt x="592" y="3746"/>
                    <a:pt x="895" y="3836"/>
                    <a:pt x="1177" y="3886"/>
                  </a:cubicBezTo>
                  <a:cubicBezTo>
                    <a:pt x="2021" y="4072"/>
                    <a:pt x="2865" y="4190"/>
                    <a:pt x="3686" y="4308"/>
                  </a:cubicBezTo>
                  <a:cubicBezTo>
                    <a:pt x="4221" y="4376"/>
                    <a:pt x="4761" y="4471"/>
                    <a:pt x="5301" y="4516"/>
                  </a:cubicBezTo>
                  <a:cubicBezTo>
                    <a:pt x="5809" y="4562"/>
                    <a:pt x="6318" y="4570"/>
                    <a:pt x="6820" y="4570"/>
                  </a:cubicBezTo>
                  <a:cubicBezTo>
                    <a:pt x="7129" y="4570"/>
                    <a:pt x="7435" y="4567"/>
                    <a:pt x="7737" y="4567"/>
                  </a:cubicBezTo>
                  <a:cubicBezTo>
                    <a:pt x="8491" y="4539"/>
                    <a:pt x="9217" y="4471"/>
                    <a:pt x="9943" y="4353"/>
                  </a:cubicBezTo>
                  <a:cubicBezTo>
                    <a:pt x="10224" y="4331"/>
                    <a:pt x="10505" y="4286"/>
                    <a:pt x="10764" y="4235"/>
                  </a:cubicBezTo>
                  <a:cubicBezTo>
                    <a:pt x="10802" y="4230"/>
                    <a:pt x="10833" y="4228"/>
                    <a:pt x="10859" y="4228"/>
                  </a:cubicBezTo>
                  <a:cubicBezTo>
                    <a:pt x="10957" y="4228"/>
                    <a:pt x="10968" y="4269"/>
                    <a:pt x="10950" y="4398"/>
                  </a:cubicBezTo>
                  <a:cubicBezTo>
                    <a:pt x="10950" y="4516"/>
                    <a:pt x="10927" y="4635"/>
                    <a:pt x="10927" y="4730"/>
                  </a:cubicBezTo>
                  <a:cubicBezTo>
                    <a:pt x="10911" y="4862"/>
                    <a:pt x="10941" y="4923"/>
                    <a:pt x="11020" y="4923"/>
                  </a:cubicBezTo>
                  <a:cubicBezTo>
                    <a:pt x="11052" y="4923"/>
                    <a:pt x="11092" y="4913"/>
                    <a:pt x="11141" y="4893"/>
                  </a:cubicBezTo>
                  <a:cubicBezTo>
                    <a:pt x="11231" y="4871"/>
                    <a:pt x="11349" y="4820"/>
                    <a:pt x="11422" y="4753"/>
                  </a:cubicBezTo>
                  <a:cubicBezTo>
                    <a:pt x="11653" y="4635"/>
                    <a:pt x="11867" y="4494"/>
                    <a:pt x="12052" y="4331"/>
                  </a:cubicBezTo>
                  <a:cubicBezTo>
                    <a:pt x="12711" y="3791"/>
                    <a:pt x="13318" y="3183"/>
                    <a:pt x="13836" y="2525"/>
                  </a:cubicBezTo>
                  <a:cubicBezTo>
                    <a:pt x="14095" y="2198"/>
                    <a:pt x="14095" y="2148"/>
                    <a:pt x="13740" y="1917"/>
                  </a:cubicBezTo>
                  <a:cubicBezTo>
                    <a:pt x="13082" y="1473"/>
                    <a:pt x="12429" y="1022"/>
                    <a:pt x="11794" y="510"/>
                  </a:cubicBezTo>
                  <a:cubicBezTo>
                    <a:pt x="11585" y="347"/>
                    <a:pt x="11372" y="207"/>
                    <a:pt x="11163" y="38"/>
                  </a:cubicBezTo>
                  <a:cubicBezTo>
                    <a:pt x="11128" y="13"/>
                    <a:pt x="11096" y="0"/>
                    <a:pt x="11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2438282" y="3570482"/>
              <a:ext cx="62404" cy="51265"/>
            </a:xfrm>
            <a:custGeom>
              <a:rect b="b" l="l" r="r" t="t"/>
              <a:pathLst>
                <a:path extrusionOk="0" h="542" w="564">
                  <a:moveTo>
                    <a:pt x="237" y="1"/>
                  </a:moveTo>
                  <a:cubicBezTo>
                    <a:pt x="119" y="24"/>
                    <a:pt x="29" y="119"/>
                    <a:pt x="0" y="260"/>
                  </a:cubicBezTo>
                  <a:cubicBezTo>
                    <a:pt x="0" y="423"/>
                    <a:pt x="119" y="541"/>
                    <a:pt x="282" y="541"/>
                  </a:cubicBezTo>
                  <a:cubicBezTo>
                    <a:pt x="451" y="541"/>
                    <a:pt x="563" y="423"/>
                    <a:pt x="563" y="282"/>
                  </a:cubicBezTo>
                  <a:cubicBezTo>
                    <a:pt x="563" y="187"/>
                    <a:pt x="518" y="69"/>
                    <a:pt x="422" y="24"/>
                  </a:cubicBezTo>
                  <a:cubicBezTo>
                    <a:pt x="377" y="24"/>
                    <a:pt x="310" y="1"/>
                    <a:pt x="237" y="1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2677273" y="3597156"/>
              <a:ext cx="62404" cy="33105"/>
            </a:xfrm>
            <a:custGeom>
              <a:rect b="b" l="l" r="r" t="t"/>
              <a:pathLst>
                <a:path extrusionOk="0" h="350" w="564">
                  <a:moveTo>
                    <a:pt x="1" y="0"/>
                  </a:moveTo>
                  <a:lnTo>
                    <a:pt x="1" y="68"/>
                  </a:lnTo>
                  <a:cubicBezTo>
                    <a:pt x="1" y="208"/>
                    <a:pt x="119" y="349"/>
                    <a:pt x="260" y="349"/>
                  </a:cubicBezTo>
                  <a:lnTo>
                    <a:pt x="282" y="349"/>
                  </a:lnTo>
                  <a:cubicBezTo>
                    <a:pt x="423" y="349"/>
                    <a:pt x="541" y="237"/>
                    <a:pt x="564" y="96"/>
                  </a:cubicBezTo>
                  <a:lnTo>
                    <a:pt x="564" y="45"/>
                  </a:lnTo>
                  <a:cubicBezTo>
                    <a:pt x="372" y="23"/>
                    <a:pt x="187" y="0"/>
                    <a:pt x="1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2913275" y="3612573"/>
              <a:ext cx="62293" cy="26673"/>
            </a:xfrm>
            <a:custGeom>
              <a:rect b="b" l="l" r="r" t="t"/>
              <a:pathLst>
                <a:path extrusionOk="0" h="282" w="563">
                  <a:moveTo>
                    <a:pt x="0" y="0"/>
                  </a:moveTo>
                  <a:cubicBezTo>
                    <a:pt x="0" y="141"/>
                    <a:pt x="119" y="282"/>
                    <a:pt x="282" y="282"/>
                  </a:cubicBezTo>
                  <a:cubicBezTo>
                    <a:pt x="445" y="282"/>
                    <a:pt x="563" y="164"/>
                    <a:pt x="563" y="23"/>
                  </a:cubicBezTo>
                  <a:cubicBezTo>
                    <a:pt x="377" y="0"/>
                    <a:pt x="186" y="0"/>
                    <a:pt x="0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3151713" y="3612573"/>
              <a:ext cx="62293" cy="33578"/>
            </a:xfrm>
            <a:custGeom>
              <a:rect b="b" l="l" r="r" t="t"/>
              <a:pathLst>
                <a:path extrusionOk="0" h="355" w="563">
                  <a:moveTo>
                    <a:pt x="163" y="0"/>
                  </a:moveTo>
                  <a:cubicBezTo>
                    <a:pt x="118" y="23"/>
                    <a:pt x="73" y="23"/>
                    <a:pt x="0" y="23"/>
                  </a:cubicBezTo>
                  <a:lnTo>
                    <a:pt x="0" y="74"/>
                  </a:lnTo>
                  <a:cubicBezTo>
                    <a:pt x="0" y="237"/>
                    <a:pt x="118" y="355"/>
                    <a:pt x="259" y="355"/>
                  </a:cubicBezTo>
                  <a:lnTo>
                    <a:pt x="282" y="355"/>
                  </a:lnTo>
                  <a:cubicBezTo>
                    <a:pt x="422" y="355"/>
                    <a:pt x="540" y="237"/>
                    <a:pt x="563" y="96"/>
                  </a:cubicBezTo>
                  <a:cubicBezTo>
                    <a:pt x="563" y="74"/>
                    <a:pt x="563" y="23"/>
                    <a:pt x="540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3387605" y="3603493"/>
              <a:ext cx="62404" cy="51170"/>
            </a:xfrm>
            <a:custGeom>
              <a:rect b="b" l="l" r="r" t="t"/>
              <a:pathLst>
                <a:path extrusionOk="0" h="541" w="564">
                  <a:moveTo>
                    <a:pt x="192" y="1"/>
                  </a:moveTo>
                  <a:cubicBezTo>
                    <a:pt x="96" y="51"/>
                    <a:pt x="29" y="141"/>
                    <a:pt x="1" y="260"/>
                  </a:cubicBezTo>
                  <a:cubicBezTo>
                    <a:pt x="1" y="400"/>
                    <a:pt x="119" y="541"/>
                    <a:pt x="282" y="541"/>
                  </a:cubicBezTo>
                  <a:cubicBezTo>
                    <a:pt x="451" y="541"/>
                    <a:pt x="563" y="423"/>
                    <a:pt x="563" y="282"/>
                  </a:cubicBezTo>
                  <a:cubicBezTo>
                    <a:pt x="563" y="141"/>
                    <a:pt x="496" y="29"/>
                    <a:pt x="355" y="1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3626706" y="3610397"/>
              <a:ext cx="62293" cy="53346"/>
            </a:xfrm>
            <a:custGeom>
              <a:rect b="b" l="l" r="r" t="t"/>
              <a:pathLst>
                <a:path extrusionOk="0" h="564" w="563">
                  <a:moveTo>
                    <a:pt x="281" y="1"/>
                  </a:moveTo>
                  <a:cubicBezTo>
                    <a:pt x="118" y="1"/>
                    <a:pt x="0" y="119"/>
                    <a:pt x="0" y="260"/>
                  </a:cubicBezTo>
                  <a:cubicBezTo>
                    <a:pt x="0" y="423"/>
                    <a:pt x="118" y="564"/>
                    <a:pt x="259" y="564"/>
                  </a:cubicBezTo>
                  <a:lnTo>
                    <a:pt x="281" y="564"/>
                  </a:lnTo>
                  <a:cubicBezTo>
                    <a:pt x="422" y="564"/>
                    <a:pt x="540" y="445"/>
                    <a:pt x="563" y="282"/>
                  </a:cubicBezTo>
                  <a:cubicBezTo>
                    <a:pt x="563" y="142"/>
                    <a:pt x="445" y="1"/>
                    <a:pt x="281" y="1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2550364" y="3721157"/>
              <a:ext cx="62293" cy="51170"/>
            </a:xfrm>
            <a:custGeom>
              <a:rect b="b" l="l" r="r" t="t"/>
              <a:pathLst>
                <a:path extrusionOk="0" h="541" w="563">
                  <a:moveTo>
                    <a:pt x="282" y="0"/>
                  </a:moveTo>
                  <a:cubicBezTo>
                    <a:pt x="141" y="0"/>
                    <a:pt x="23" y="118"/>
                    <a:pt x="0" y="259"/>
                  </a:cubicBezTo>
                  <a:cubicBezTo>
                    <a:pt x="0" y="422"/>
                    <a:pt x="113" y="540"/>
                    <a:pt x="282" y="540"/>
                  </a:cubicBezTo>
                  <a:cubicBezTo>
                    <a:pt x="445" y="540"/>
                    <a:pt x="563" y="422"/>
                    <a:pt x="563" y="282"/>
                  </a:cubicBezTo>
                  <a:cubicBezTo>
                    <a:pt x="563" y="118"/>
                    <a:pt x="445" y="0"/>
                    <a:pt x="304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2788801" y="3728061"/>
              <a:ext cx="62293" cy="53346"/>
            </a:xfrm>
            <a:custGeom>
              <a:rect b="b" l="l" r="r" t="t"/>
              <a:pathLst>
                <a:path extrusionOk="0" h="564" w="563">
                  <a:moveTo>
                    <a:pt x="281" y="0"/>
                  </a:moveTo>
                  <a:cubicBezTo>
                    <a:pt x="118" y="0"/>
                    <a:pt x="0" y="119"/>
                    <a:pt x="0" y="282"/>
                  </a:cubicBezTo>
                  <a:cubicBezTo>
                    <a:pt x="0" y="422"/>
                    <a:pt x="118" y="563"/>
                    <a:pt x="259" y="563"/>
                  </a:cubicBezTo>
                  <a:lnTo>
                    <a:pt x="281" y="563"/>
                  </a:lnTo>
                  <a:cubicBezTo>
                    <a:pt x="422" y="563"/>
                    <a:pt x="540" y="445"/>
                    <a:pt x="563" y="304"/>
                  </a:cubicBezTo>
                  <a:cubicBezTo>
                    <a:pt x="563" y="141"/>
                    <a:pt x="445" y="23"/>
                    <a:pt x="281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8"/>
            <p:cNvSpPr/>
            <p:nvPr/>
          </p:nvSpPr>
          <p:spPr>
            <a:xfrm>
              <a:off x="3024694" y="3736574"/>
              <a:ext cx="64838" cy="53346"/>
            </a:xfrm>
            <a:custGeom>
              <a:rect b="b" l="l" r="r" t="t"/>
              <a:pathLst>
                <a:path extrusionOk="0" h="564" w="586">
                  <a:moveTo>
                    <a:pt x="282" y="0"/>
                  </a:moveTo>
                  <a:cubicBezTo>
                    <a:pt x="141" y="0"/>
                    <a:pt x="23" y="119"/>
                    <a:pt x="0" y="259"/>
                  </a:cubicBezTo>
                  <a:cubicBezTo>
                    <a:pt x="0" y="422"/>
                    <a:pt x="119" y="563"/>
                    <a:pt x="282" y="563"/>
                  </a:cubicBezTo>
                  <a:cubicBezTo>
                    <a:pt x="445" y="563"/>
                    <a:pt x="563" y="451"/>
                    <a:pt x="563" y="282"/>
                  </a:cubicBezTo>
                  <a:cubicBezTo>
                    <a:pt x="586" y="141"/>
                    <a:pt x="445" y="0"/>
                    <a:pt x="304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8"/>
            <p:cNvSpPr/>
            <p:nvPr/>
          </p:nvSpPr>
          <p:spPr>
            <a:xfrm>
              <a:off x="3263131" y="3745654"/>
              <a:ext cx="62293" cy="51170"/>
            </a:xfrm>
            <a:custGeom>
              <a:rect b="b" l="l" r="r" t="t"/>
              <a:pathLst>
                <a:path extrusionOk="0" h="541" w="563">
                  <a:moveTo>
                    <a:pt x="282" y="0"/>
                  </a:moveTo>
                  <a:cubicBezTo>
                    <a:pt x="141" y="0"/>
                    <a:pt x="0" y="118"/>
                    <a:pt x="0" y="259"/>
                  </a:cubicBezTo>
                  <a:cubicBezTo>
                    <a:pt x="0" y="422"/>
                    <a:pt x="119" y="540"/>
                    <a:pt x="259" y="540"/>
                  </a:cubicBezTo>
                  <a:lnTo>
                    <a:pt x="282" y="540"/>
                  </a:lnTo>
                  <a:cubicBezTo>
                    <a:pt x="422" y="540"/>
                    <a:pt x="563" y="422"/>
                    <a:pt x="563" y="281"/>
                  </a:cubicBezTo>
                  <a:cubicBezTo>
                    <a:pt x="563" y="118"/>
                    <a:pt x="450" y="0"/>
                    <a:pt x="282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3499687" y="3752559"/>
              <a:ext cx="64838" cy="53251"/>
            </a:xfrm>
            <a:custGeom>
              <a:rect b="b" l="l" r="r" t="t"/>
              <a:pathLst>
                <a:path extrusionOk="0" h="563" w="586">
                  <a:moveTo>
                    <a:pt x="282" y="0"/>
                  </a:moveTo>
                  <a:cubicBezTo>
                    <a:pt x="141" y="0"/>
                    <a:pt x="23" y="113"/>
                    <a:pt x="23" y="282"/>
                  </a:cubicBezTo>
                  <a:cubicBezTo>
                    <a:pt x="0" y="422"/>
                    <a:pt x="113" y="563"/>
                    <a:pt x="282" y="563"/>
                  </a:cubicBezTo>
                  <a:cubicBezTo>
                    <a:pt x="445" y="563"/>
                    <a:pt x="563" y="445"/>
                    <a:pt x="563" y="304"/>
                  </a:cubicBezTo>
                  <a:cubicBezTo>
                    <a:pt x="586" y="141"/>
                    <a:pt x="445" y="23"/>
                    <a:pt x="304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3738124" y="3761072"/>
              <a:ext cx="62293" cy="53251"/>
            </a:xfrm>
            <a:custGeom>
              <a:rect b="b" l="l" r="r" t="t"/>
              <a:pathLst>
                <a:path extrusionOk="0" h="563" w="563">
                  <a:moveTo>
                    <a:pt x="282" y="0"/>
                  </a:moveTo>
                  <a:cubicBezTo>
                    <a:pt x="141" y="0"/>
                    <a:pt x="0" y="118"/>
                    <a:pt x="0" y="259"/>
                  </a:cubicBezTo>
                  <a:cubicBezTo>
                    <a:pt x="0" y="422"/>
                    <a:pt x="118" y="563"/>
                    <a:pt x="259" y="563"/>
                  </a:cubicBezTo>
                  <a:lnTo>
                    <a:pt x="282" y="563"/>
                  </a:lnTo>
                  <a:cubicBezTo>
                    <a:pt x="422" y="563"/>
                    <a:pt x="563" y="445"/>
                    <a:pt x="563" y="282"/>
                  </a:cubicBezTo>
                  <a:cubicBezTo>
                    <a:pt x="563" y="141"/>
                    <a:pt x="445" y="0"/>
                    <a:pt x="282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2425780" y="3838726"/>
              <a:ext cx="62404" cy="44266"/>
            </a:xfrm>
            <a:custGeom>
              <a:rect b="b" l="l" r="r" t="t"/>
              <a:pathLst>
                <a:path extrusionOk="0" h="468" w="564">
                  <a:moveTo>
                    <a:pt x="282" y="1"/>
                  </a:moveTo>
                  <a:cubicBezTo>
                    <a:pt x="142" y="1"/>
                    <a:pt x="23" y="119"/>
                    <a:pt x="1" y="282"/>
                  </a:cubicBezTo>
                  <a:lnTo>
                    <a:pt x="1" y="304"/>
                  </a:lnTo>
                  <a:cubicBezTo>
                    <a:pt x="164" y="378"/>
                    <a:pt x="327" y="423"/>
                    <a:pt x="490" y="468"/>
                  </a:cubicBezTo>
                  <a:cubicBezTo>
                    <a:pt x="535" y="423"/>
                    <a:pt x="564" y="355"/>
                    <a:pt x="564" y="304"/>
                  </a:cubicBezTo>
                  <a:cubicBezTo>
                    <a:pt x="564" y="141"/>
                    <a:pt x="445" y="23"/>
                    <a:pt x="305" y="1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2664217" y="3847806"/>
              <a:ext cx="62404" cy="53251"/>
            </a:xfrm>
            <a:custGeom>
              <a:rect b="b" l="l" r="r" t="t"/>
              <a:pathLst>
                <a:path extrusionOk="0" h="563" w="564">
                  <a:moveTo>
                    <a:pt x="282" y="0"/>
                  </a:moveTo>
                  <a:cubicBezTo>
                    <a:pt x="119" y="0"/>
                    <a:pt x="1" y="118"/>
                    <a:pt x="1" y="259"/>
                  </a:cubicBezTo>
                  <a:cubicBezTo>
                    <a:pt x="1" y="422"/>
                    <a:pt x="119" y="563"/>
                    <a:pt x="260" y="563"/>
                  </a:cubicBezTo>
                  <a:lnTo>
                    <a:pt x="282" y="563"/>
                  </a:lnTo>
                  <a:cubicBezTo>
                    <a:pt x="423" y="563"/>
                    <a:pt x="541" y="445"/>
                    <a:pt x="563" y="282"/>
                  </a:cubicBezTo>
                  <a:cubicBezTo>
                    <a:pt x="563" y="141"/>
                    <a:pt x="445" y="0"/>
                    <a:pt x="282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2900220" y="3856319"/>
              <a:ext cx="64838" cy="53251"/>
            </a:xfrm>
            <a:custGeom>
              <a:rect b="b" l="l" r="r" t="t"/>
              <a:pathLst>
                <a:path extrusionOk="0" h="563" w="586">
                  <a:moveTo>
                    <a:pt x="282" y="0"/>
                  </a:moveTo>
                  <a:cubicBezTo>
                    <a:pt x="141" y="0"/>
                    <a:pt x="23" y="118"/>
                    <a:pt x="0" y="259"/>
                  </a:cubicBezTo>
                  <a:cubicBezTo>
                    <a:pt x="0" y="422"/>
                    <a:pt x="118" y="540"/>
                    <a:pt x="282" y="563"/>
                  </a:cubicBezTo>
                  <a:cubicBezTo>
                    <a:pt x="445" y="563"/>
                    <a:pt x="563" y="450"/>
                    <a:pt x="563" y="282"/>
                  </a:cubicBezTo>
                  <a:cubicBezTo>
                    <a:pt x="585" y="141"/>
                    <a:pt x="445" y="0"/>
                    <a:pt x="304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3138657" y="3863224"/>
              <a:ext cx="62293" cy="53346"/>
            </a:xfrm>
            <a:custGeom>
              <a:rect b="b" l="l" r="r" t="t"/>
              <a:pathLst>
                <a:path extrusionOk="0" h="564" w="563">
                  <a:moveTo>
                    <a:pt x="281" y="0"/>
                  </a:moveTo>
                  <a:cubicBezTo>
                    <a:pt x="141" y="0"/>
                    <a:pt x="0" y="119"/>
                    <a:pt x="0" y="282"/>
                  </a:cubicBezTo>
                  <a:cubicBezTo>
                    <a:pt x="0" y="422"/>
                    <a:pt x="118" y="563"/>
                    <a:pt x="259" y="563"/>
                  </a:cubicBezTo>
                  <a:lnTo>
                    <a:pt x="281" y="563"/>
                  </a:lnTo>
                  <a:cubicBezTo>
                    <a:pt x="422" y="563"/>
                    <a:pt x="563" y="445"/>
                    <a:pt x="563" y="304"/>
                  </a:cubicBezTo>
                  <a:cubicBezTo>
                    <a:pt x="563" y="141"/>
                    <a:pt x="450" y="23"/>
                    <a:pt x="281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3375213" y="3872304"/>
              <a:ext cx="64838" cy="53251"/>
            </a:xfrm>
            <a:custGeom>
              <a:rect b="b" l="l" r="r" t="t"/>
              <a:pathLst>
                <a:path extrusionOk="0" h="563" w="586">
                  <a:moveTo>
                    <a:pt x="281" y="0"/>
                  </a:moveTo>
                  <a:cubicBezTo>
                    <a:pt x="141" y="0"/>
                    <a:pt x="23" y="113"/>
                    <a:pt x="23" y="281"/>
                  </a:cubicBezTo>
                  <a:cubicBezTo>
                    <a:pt x="0" y="422"/>
                    <a:pt x="113" y="563"/>
                    <a:pt x="281" y="563"/>
                  </a:cubicBezTo>
                  <a:cubicBezTo>
                    <a:pt x="445" y="563"/>
                    <a:pt x="563" y="445"/>
                    <a:pt x="563" y="281"/>
                  </a:cubicBezTo>
                  <a:cubicBezTo>
                    <a:pt x="585" y="141"/>
                    <a:pt x="445" y="0"/>
                    <a:pt x="304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3613539" y="3880816"/>
              <a:ext cx="62404" cy="53251"/>
            </a:xfrm>
            <a:custGeom>
              <a:rect b="b" l="l" r="r" t="t"/>
              <a:pathLst>
                <a:path extrusionOk="0" h="563" w="564">
                  <a:moveTo>
                    <a:pt x="282" y="0"/>
                  </a:moveTo>
                  <a:cubicBezTo>
                    <a:pt x="142" y="0"/>
                    <a:pt x="1" y="118"/>
                    <a:pt x="1" y="259"/>
                  </a:cubicBezTo>
                  <a:cubicBezTo>
                    <a:pt x="1" y="422"/>
                    <a:pt x="119" y="540"/>
                    <a:pt x="260" y="563"/>
                  </a:cubicBezTo>
                  <a:lnTo>
                    <a:pt x="282" y="563"/>
                  </a:lnTo>
                  <a:cubicBezTo>
                    <a:pt x="423" y="563"/>
                    <a:pt x="564" y="445"/>
                    <a:pt x="564" y="281"/>
                  </a:cubicBezTo>
                  <a:cubicBezTo>
                    <a:pt x="564" y="141"/>
                    <a:pt x="445" y="0"/>
                    <a:pt x="282" y="0"/>
                  </a:cubicBezTo>
                  <a:close/>
                </a:path>
              </a:pathLst>
            </a:custGeom>
            <a:solidFill>
              <a:srgbClr val="F9CE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1" name="Google Shape;1411;p38"/>
          <p:cNvGrpSpPr/>
          <p:nvPr/>
        </p:nvGrpSpPr>
        <p:grpSpPr>
          <a:xfrm>
            <a:off x="1338552" y="3035925"/>
            <a:ext cx="1044604" cy="312090"/>
            <a:chOff x="7078627" y="3505575"/>
            <a:chExt cx="1558877" cy="465737"/>
          </a:xfrm>
        </p:grpSpPr>
        <p:sp>
          <p:nvSpPr>
            <p:cNvPr id="1412" name="Google Shape;1412;p38"/>
            <p:cNvSpPr/>
            <p:nvPr/>
          </p:nvSpPr>
          <p:spPr>
            <a:xfrm>
              <a:off x="7078627" y="3505575"/>
              <a:ext cx="1558877" cy="465737"/>
            </a:xfrm>
            <a:custGeom>
              <a:rect b="b" l="l" r="r" t="t"/>
              <a:pathLst>
                <a:path extrusionOk="0" h="4924" w="14089">
                  <a:moveTo>
                    <a:pt x="11041" y="1"/>
                  </a:moveTo>
                  <a:cubicBezTo>
                    <a:pt x="10995" y="1"/>
                    <a:pt x="10963" y="37"/>
                    <a:pt x="10949" y="112"/>
                  </a:cubicBezTo>
                  <a:lnTo>
                    <a:pt x="10949" y="252"/>
                  </a:lnTo>
                  <a:cubicBezTo>
                    <a:pt x="10972" y="393"/>
                    <a:pt x="10972" y="511"/>
                    <a:pt x="10994" y="652"/>
                  </a:cubicBezTo>
                  <a:cubicBezTo>
                    <a:pt x="10994" y="792"/>
                    <a:pt x="10994" y="792"/>
                    <a:pt x="10831" y="792"/>
                  </a:cubicBezTo>
                  <a:cubicBezTo>
                    <a:pt x="9610" y="837"/>
                    <a:pt x="8395" y="956"/>
                    <a:pt x="7174" y="978"/>
                  </a:cubicBezTo>
                  <a:cubicBezTo>
                    <a:pt x="6814" y="986"/>
                    <a:pt x="6456" y="991"/>
                    <a:pt x="6100" y="991"/>
                  </a:cubicBezTo>
                  <a:cubicBezTo>
                    <a:pt x="5482" y="991"/>
                    <a:pt x="4867" y="976"/>
                    <a:pt x="4243" y="933"/>
                  </a:cubicBezTo>
                  <a:cubicBezTo>
                    <a:pt x="3584" y="882"/>
                    <a:pt x="2932" y="815"/>
                    <a:pt x="2273" y="742"/>
                  </a:cubicBezTo>
                  <a:cubicBezTo>
                    <a:pt x="1570" y="674"/>
                    <a:pt x="867" y="556"/>
                    <a:pt x="186" y="393"/>
                  </a:cubicBezTo>
                  <a:cubicBezTo>
                    <a:pt x="128" y="375"/>
                    <a:pt x="88" y="363"/>
                    <a:pt x="60" y="363"/>
                  </a:cubicBezTo>
                  <a:cubicBezTo>
                    <a:pt x="10" y="363"/>
                    <a:pt x="0" y="402"/>
                    <a:pt x="0" y="511"/>
                  </a:cubicBezTo>
                  <a:lnTo>
                    <a:pt x="0" y="1822"/>
                  </a:lnTo>
                  <a:lnTo>
                    <a:pt x="0" y="3155"/>
                  </a:lnTo>
                  <a:cubicBezTo>
                    <a:pt x="23" y="3392"/>
                    <a:pt x="118" y="3510"/>
                    <a:pt x="304" y="3606"/>
                  </a:cubicBezTo>
                  <a:cubicBezTo>
                    <a:pt x="585" y="3718"/>
                    <a:pt x="867" y="3814"/>
                    <a:pt x="1171" y="3887"/>
                  </a:cubicBezTo>
                  <a:cubicBezTo>
                    <a:pt x="1992" y="4050"/>
                    <a:pt x="2836" y="4191"/>
                    <a:pt x="3680" y="4309"/>
                  </a:cubicBezTo>
                  <a:cubicBezTo>
                    <a:pt x="4220" y="4376"/>
                    <a:pt x="4760" y="4472"/>
                    <a:pt x="5300" y="4517"/>
                  </a:cubicBezTo>
                  <a:cubicBezTo>
                    <a:pt x="5778" y="4543"/>
                    <a:pt x="6250" y="4554"/>
                    <a:pt x="6725" y="4554"/>
                  </a:cubicBezTo>
                  <a:cubicBezTo>
                    <a:pt x="7060" y="4554"/>
                    <a:pt x="7396" y="4549"/>
                    <a:pt x="7737" y="4539"/>
                  </a:cubicBezTo>
                  <a:cubicBezTo>
                    <a:pt x="8462" y="4539"/>
                    <a:pt x="9211" y="4472"/>
                    <a:pt x="9942" y="4354"/>
                  </a:cubicBezTo>
                  <a:cubicBezTo>
                    <a:pt x="10223" y="4309"/>
                    <a:pt x="10477" y="4258"/>
                    <a:pt x="10758" y="4236"/>
                  </a:cubicBezTo>
                  <a:cubicBezTo>
                    <a:pt x="10805" y="4223"/>
                    <a:pt x="10841" y="4216"/>
                    <a:pt x="10868" y="4216"/>
                  </a:cubicBezTo>
                  <a:cubicBezTo>
                    <a:pt x="10937" y="4216"/>
                    <a:pt x="10949" y="4265"/>
                    <a:pt x="10949" y="4399"/>
                  </a:cubicBezTo>
                  <a:cubicBezTo>
                    <a:pt x="10927" y="4517"/>
                    <a:pt x="10899" y="4613"/>
                    <a:pt x="10899" y="4731"/>
                  </a:cubicBezTo>
                  <a:cubicBezTo>
                    <a:pt x="10899" y="4863"/>
                    <a:pt x="10935" y="4924"/>
                    <a:pt x="11015" y="4924"/>
                  </a:cubicBezTo>
                  <a:cubicBezTo>
                    <a:pt x="11048" y="4924"/>
                    <a:pt x="11088" y="4913"/>
                    <a:pt x="11135" y="4894"/>
                  </a:cubicBezTo>
                  <a:cubicBezTo>
                    <a:pt x="11230" y="4843"/>
                    <a:pt x="11320" y="4798"/>
                    <a:pt x="11416" y="4753"/>
                  </a:cubicBezTo>
                  <a:cubicBezTo>
                    <a:pt x="11630" y="4613"/>
                    <a:pt x="11838" y="4472"/>
                    <a:pt x="12052" y="4309"/>
                  </a:cubicBezTo>
                  <a:cubicBezTo>
                    <a:pt x="12705" y="3791"/>
                    <a:pt x="13290" y="3184"/>
                    <a:pt x="13807" y="2525"/>
                  </a:cubicBezTo>
                  <a:cubicBezTo>
                    <a:pt x="14089" y="2171"/>
                    <a:pt x="14089" y="2148"/>
                    <a:pt x="13740" y="1918"/>
                  </a:cubicBezTo>
                  <a:cubicBezTo>
                    <a:pt x="13059" y="1445"/>
                    <a:pt x="12401" y="1001"/>
                    <a:pt x="11771" y="511"/>
                  </a:cubicBezTo>
                  <a:cubicBezTo>
                    <a:pt x="11579" y="342"/>
                    <a:pt x="11371" y="179"/>
                    <a:pt x="11135" y="38"/>
                  </a:cubicBezTo>
                  <a:cubicBezTo>
                    <a:pt x="11099" y="13"/>
                    <a:pt x="11068" y="1"/>
                    <a:pt x="11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7140809" y="3553908"/>
              <a:ext cx="62404" cy="53251"/>
            </a:xfrm>
            <a:custGeom>
              <a:rect b="b" l="l" r="r" t="t"/>
              <a:pathLst>
                <a:path extrusionOk="0" h="563" w="564">
                  <a:moveTo>
                    <a:pt x="282" y="0"/>
                  </a:moveTo>
                  <a:cubicBezTo>
                    <a:pt x="142" y="0"/>
                    <a:pt x="1" y="113"/>
                    <a:pt x="1" y="281"/>
                  </a:cubicBezTo>
                  <a:cubicBezTo>
                    <a:pt x="1" y="422"/>
                    <a:pt x="119" y="563"/>
                    <a:pt x="260" y="563"/>
                  </a:cubicBezTo>
                  <a:cubicBezTo>
                    <a:pt x="423" y="563"/>
                    <a:pt x="541" y="445"/>
                    <a:pt x="564" y="304"/>
                  </a:cubicBezTo>
                  <a:cubicBezTo>
                    <a:pt x="564" y="141"/>
                    <a:pt x="445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7376811" y="3594583"/>
              <a:ext cx="62293" cy="53251"/>
            </a:xfrm>
            <a:custGeom>
              <a:rect b="b" l="l" r="r" t="t"/>
              <a:pathLst>
                <a:path extrusionOk="0" h="563" w="563">
                  <a:moveTo>
                    <a:pt x="304" y="0"/>
                  </a:moveTo>
                  <a:cubicBezTo>
                    <a:pt x="141" y="0"/>
                    <a:pt x="23" y="118"/>
                    <a:pt x="0" y="259"/>
                  </a:cubicBezTo>
                  <a:cubicBezTo>
                    <a:pt x="0" y="422"/>
                    <a:pt x="118" y="540"/>
                    <a:pt x="282" y="563"/>
                  </a:cubicBezTo>
                  <a:cubicBezTo>
                    <a:pt x="422" y="563"/>
                    <a:pt x="563" y="445"/>
                    <a:pt x="563" y="281"/>
                  </a:cubicBezTo>
                  <a:cubicBezTo>
                    <a:pt x="563" y="141"/>
                    <a:pt x="445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7615249" y="3598748"/>
              <a:ext cx="62293" cy="51738"/>
            </a:xfrm>
            <a:custGeom>
              <a:rect b="b" l="l" r="r" t="t"/>
              <a:pathLst>
                <a:path extrusionOk="0" h="547" w="563">
                  <a:moveTo>
                    <a:pt x="247" y="1"/>
                  </a:moveTo>
                  <a:cubicBezTo>
                    <a:pt x="119" y="1"/>
                    <a:pt x="0" y="113"/>
                    <a:pt x="0" y="263"/>
                  </a:cubicBezTo>
                  <a:cubicBezTo>
                    <a:pt x="0" y="426"/>
                    <a:pt x="118" y="544"/>
                    <a:pt x="259" y="544"/>
                  </a:cubicBezTo>
                  <a:cubicBezTo>
                    <a:pt x="272" y="546"/>
                    <a:pt x="286" y="547"/>
                    <a:pt x="298" y="547"/>
                  </a:cubicBezTo>
                  <a:cubicBezTo>
                    <a:pt x="441" y="547"/>
                    <a:pt x="542" y="435"/>
                    <a:pt x="563" y="285"/>
                  </a:cubicBezTo>
                  <a:cubicBezTo>
                    <a:pt x="563" y="122"/>
                    <a:pt x="450" y="4"/>
                    <a:pt x="282" y="4"/>
                  </a:cubicBezTo>
                  <a:cubicBezTo>
                    <a:pt x="270" y="2"/>
                    <a:pt x="258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7851805" y="3602513"/>
              <a:ext cx="64838" cy="53251"/>
            </a:xfrm>
            <a:custGeom>
              <a:rect b="b" l="l" r="r" t="t"/>
              <a:pathLst>
                <a:path extrusionOk="0" h="563" w="586">
                  <a:moveTo>
                    <a:pt x="304" y="0"/>
                  </a:moveTo>
                  <a:cubicBezTo>
                    <a:pt x="141" y="0"/>
                    <a:pt x="23" y="118"/>
                    <a:pt x="0" y="282"/>
                  </a:cubicBezTo>
                  <a:cubicBezTo>
                    <a:pt x="0" y="422"/>
                    <a:pt x="113" y="563"/>
                    <a:pt x="282" y="563"/>
                  </a:cubicBezTo>
                  <a:cubicBezTo>
                    <a:pt x="422" y="563"/>
                    <a:pt x="563" y="450"/>
                    <a:pt x="563" y="310"/>
                  </a:cubicBezTo>
                  <a:cubicBezTo>
                    <a:pt x="585" y="141"/>
                    <a:pt x="445" y="28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8090242" y="3586824"/>
              <a:ext cx="62293" cy="53346"/>
            </a:xfrm>
            <a:custGeom>
              <a:rect b="b" l="l" r="r" t="t"/>
              <a:pathLst>
                <a:path extrusionOk="0" h="564" w="563">
                  <a:moveTo>
                    <a:pt x="281" y="1"/>
                  </a:moveTo>
                  <a:cubicBezTo>
                    <a:pt x="141" y="1"/>
                    <a:pt x="0" y="119"/>
                    <a:pt x="0" y="260"/>
                  </a:cubicBezTo>
                  <a:cubicBezTo>
                    <a:pt x="0" y="423"/>
                    <a:pt x="118" y="541"/>
                    <a:pt x="259" y="563"/>
                  </a:cubicBezTo>
                  <a:cubicBezTo>
                    <a:pt x="422" y="563"/>
                    <a:pt x="563" y="445"/>
                    <a:pt x="563" y="282"/>
                  </a:cubicBezTo>
                  <a:cubicBezTo>
                    <a:pt x="563" y="142"/>
                    <a:pt x="445" y="1"/>
                    <a:pt x="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8326134" y="3595620"/>
              <a:ext cx="64838" cy="51738"/>
            </a:xfrm>
            <a:custGeom>
              <a:rect b="b" l="l" r="r" t="t"/>
              <a:pathLst>
                <a:path extrusionOk="0" h="547" w="586">
                  <a:moveTo>
                    <a:pt x="264" y="1"/>
                  </a:moveTo>
                  <a:cubicBezTo>
                    <a:pt x="122" y="1"/>
                    <a:pt x="23" y="108"/>
                    <a:pt x="23" y="262"/>
                  </a:cubicBezTo>
                  <a:cubicBezTo>
                    <a:pt x="0" y="425"/>
                    <a:pt x="119" y="544"/>
                    <a:pt x="282" y="544"/>
                  </a:cubicBezTo>
                  <a:cubicBezTo>
                    <a:pt x="295" y="545"/>
                    <a:pt x="308" y="546"/>
                    <a:pt x="321" y="546"/>
                  </a:cubicBezTo>
                  <a:cubicBezTo>
                    <a:pt x="464" y="546"/>
                    <a:pt x="563" y="435"/>
                    <a:pt x="563" y="285"/>
                  </a:cubicBezTo>
                  <a:cubicBezTo>
                    <a:pt x="586" y="122"/>
                    <a:pt x="445" y="4"/>
                    <a:pt x="304" y="4"/>
                  </a:cubicBezTo>
                  <a:cubicBezTo>
                    <a:pt x="290" y="2"/>
                    <a:pt x="277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7252337" y="3704488"/>
              <a:ext cx="62293" cy="53251"/>
            </a:xfrm>
            <a:custGeom>
              <a:rect b="b" l="l" r="r" t="t"/>
              <a:pathLst>
                <a:path extrusionOk="0" h="563" w="563">
                  <a:moveTo>
                    <a:pt x="281" y="0"/>
                  </a:moveTo>
                  <a:cubicBezTo>
                    <a:pt x="141" y="0"/>
                    <a:pt x="0" y="118"/>
                    <a:pt x="0" y="282"/>
                  </a:cubicBezTo>
                  <a:cubicBezTo>
                    <a:pt x="0" y="422"/>
                    <a:pt x="118" y="563"/>
                    <a:pt x="259" y="563"/>
                  </a:cubicBezTo>
                  <a:cubicBezTo>
                    <a:pt x="422" y="563"/>
                    <a:pt x="563" y="445"/>
                    <a:pt x="563" y="304"/>
                  </a:cubicBezTo>
                  <a:cubicBezTo>
                    <a:pt x="563" y="141"/>
                    <a:pt x="445" y="0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7488230" y="3713473"/>
              <a:ext cx="64838" cy="53346"/>
            </a:xfrm>
            <a:custGeom>
              <a:rect b="b" l="l" r="r" t="t"/>
              <a:pathLst>
                <a:path extrusionOk="0" h="564" w="586">
                  <a:moveTo>
                    <a:pt x="304" y="1"/>
                  </a:moveTo>
                  <a:cubicBezTo>
                    <a:pt x="141" y="1"/>
                    <a:pt x="23" y="113"/>
                    <a:pt x="23" y="254"/>
                  </a:cubicBezTo>
                  <a:cubicBezTo>
                    <a:pt x="0" y="423"/>
                    <a:pt x="119" y="535"/>
                    <a:pt x="282" y="564"/>
                  </a:cubicBezTo>
                  <a:cubicBezTo>
                    <a:pt x="445" y="564"/>
                    <a:pt x="563" y="445"/>
                    <a:pt x="563" y="282"/>
                  </a:cubicBezTo>
                  <a:cubicBezTo>
                    <a:pt x="586" y="142"/>
                    <a:pt x="445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7727220" y="3721797"/>
              <a:ext cx="62404" cy="51643"/>
            </a:xfrm>
            <a:custGeom>
              <a:rect b="b" l="l" r="r" t="t"/>
              <a:pathLst>
                <a:path extrusionOk="0" h="546" w="564">
                  <a:moveTo>
                    <a:pt x="248" y="0"/>
                  </a:moveTo>
                  <a:cubicBezTo>
                    <a:pt x="119" y="0"/>
                    <a:pt x="1" y="112"/>
                    <a:pt x="1" y="262"/>
                  </a:cubicBezTo>
                  <a:cubicBezTo>
                    <a:pt x="1" y="425"/>
                    <a:pt x="113" y="543"/>
                    <a:pt x="254" y="543"/>
                  </a:cubicBezTo>
                  <a:cubicBezTo>
                    <a:pt x="268" y="545"/>
                    <a:pt x="282" y="546"/>
                    <a:pt x="295" y="546"/>
                  </a:cubicBezTo>
                  <a:cubicBezTo>
                    <a:pt x="445" y="546"/>
                    <a:pt x="564" y="434"/>
                    <a:pt x="564" y="284"/>
                  </a:cubicBezTo>
                  <a:cubicBezTo>
                    <a:pt x="564" y="121"/>
                    <a:pt x="445" y="3"/>
                    <a:pt x="282" y="3"/>
                  </a:cubicBezTo>
                  <a:cubicBezTo>
                    <a:pt x="271" y="1"/>
                    <a:pt x="259" y="0"/>
                    <a:pt x="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7963223" y="3728985"/>
              <a:ext cx="64838" cy="53251"/>
            </a:xfrm>
            <a:custGeom>
              <a:rect b="b" l="l" r="r" t="t"/>
              <a:pathLst>
                <a:path extrusionOk="0" h="563" w="586">
                  <a:moveTo>
                    <a:pt x="304" y="0"/>
                  </a:moveTo>
                  <a:cubicBezTo>
                    <a:pt x="141" y="0"/>
                    <a:pt x="23" y="118"/>
                    <a:pt x="23" y="281"/>
                  </a:cubicBezTo>
                  <a:cubicBezTo>
                    <a:pt x="0" y="422"/>
                    <a:pt x="118" y="563"/>
                    <a:pt x="282" y="563"/>
                  </a:cubicBezTo>
                  <a:cubicBezTo>
                    <a:pt x="445" y="563"/>
                    <a:pt x="563" y="445"/>
                    <a:pt x="563" y="304"/>
                  </a:cubicBezTo>
                  <a:cubicBezTo>
                    <a:pt x="585" y="141"/>
                    <a:pt x="467" y="23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8201660" y="3737498"/>
              <a:ext cx="62293" cy="53251"/>
            </a:xfrm>
            <a:custGeom>
              <a:rect b="b" l="l" r="r" t="t"/>
              <a:pathLst>
                <a:path extrusionOk="0" h="563" w="563">
                  <a:moveTo>
                    <a:pt x="282" y="0"/>
                  </a:moveTo>
                  <a:cubicBezTo>
                    <a:pt x="141" y="0"/>
                    <a:pt x="0" y="118"/>
                    <a:pt x="0" y="259"/>
                  </a:cubicBezTo>
                  <a:cubicBezTo>
                    <a:pt x="0" y="422"/>
                    <a:pt x="118" y="540"/>
                    <a:pt x="282" y="563"/>
                  </a:cubicBezTo>
                  <a:cubicBezTo>
                    <a:pt x="422" y="563"/>
                    <a:pt x="563" y="450"/>
                    <a:pt x="563" y="281"/>
                  </a:cubicBezTo>
                  <a:cubicBezTo>
                    <a:pt x="563" y="141"/>
                    <a:pt x="445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8437552" y="3746294"/>
              <a:ext cx="64838" cy="51643"/>
            </a:xfrm>
            <a:custGeom>
              <a:rect b="b" l="l" r="r" t="t"/>
              <a:pathLst>
                <a:path extrusionOk="0" h="546" w="586">
                  <a:moveTo>
                    <a:pt x="265" y="0"/>
                  </a:moveTo>
                  <a:cubicBezTo>
                    <a:pt x="123" y="0"/>
                    <a:pt x="23" y="112"/>
                    <a:pt x="23" y="262"/>
                  </a:cubicBezTo>
                  <a:cubicBezTo>
                    <a:pt x="1" y="425"/>
                    <a:pt x="119" y="543"/>
                    <a:pt x="282" y="543"/>
                  </a:cubicBezTo>
                  <a:cubicBezTo>
                    <a:pt x="295" y="545"/>
                    <a:pt x="308" y="546"/>
                    <a:pt x="321" y="546"/>
                  </a:cubicBezTo>
                  <a:cubicBezTo>
                    <a:pt x="464" y="546"/>
                    <a:pt x="563" y="434"/>
                    <a:pt x="563" y="284"/>
                  </a:cubicBezTo>
                  <a:cubicBezTo>
                    <a:pt x="586" y="121"/>
                    <a:pt x="473" y="3"/>
                    <a:pt x="304" y="3"/>
                  </a:cubicBezTo>
                  <a:cubicBezTo>
                    <a:pt x="291" y="1"/>
                    <a:pt x="278" y="0"/>
                    <a:pt x="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7127753" y="3797957"/>
              <a:ext cx="62404" cy="53251"/>
            </a:xfrm>
            <a:custGeom>
              <a:rect b="b" l="l" r="r" t="t"/>
              <a:pathLst>
                <a:path extrusionOk="0" h="563" w="564">
                  <a:moveTo>
                    <a:pt x="282" y="0"/>
                  </a:moveTo>
                  <a:cubicBezTo>
                    <a:pt x="141" y="0"/>
                    <a:pt x="1" y="118"/>
                    <a:pt x="1" y="259"/>
                  </a:cubicBezTo>
                  <a:cubicBezTo>
                    <a:pt x="1" y="422"/>
                    <a:pt x="119" y="540"/>
                    <a:pt x="260" y="563"/>
                  </a:cubicBezTo>
                  <a:cubicBezTo>
                    <a:pt x="423" y="563"/>
                    <a:pt x="563" y="445"/>
                    <a:pt x="563" y="282"/>
                  </a:cubicBezTo>
                  <a:cubicBezTo>
                    <a:pt x="563" y="141"/>
                    <a:pt x="445" y="0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7363756" y="3832840"/>
              <a:ext cx="64838" cy="51454"/>
            </a:xfrm>
            <a:custGeom>
              <a:rect b="b" l="l" r="r" t="t"/>
              <a:pathLst>
                <a:path extrusionOk="0" h="544" w="586">
                  <a:moveTo>
                    <a:pt x="257" y="1"/>
                  </a:moveTo>
                  <a:cubicBezTo>
                    <a:pt x="118" y="1"/>
                    <a:pt x="23" y="111"/>
                    <a:pt x="23" y="258"/>
                  </a:cubicBezTo>
                  <a:cubicBezTo>
                    <a:pt x="0" y="427"/>
                    <a:pt x="118" y="539"/>
                    <a:pt x="281" y="539"/>
                  </a:cubicBezTo>
                  <a:cubicBezTo>
                    <a:pt x="298" y="542"/>
                    <a:pt x="314" y="543"/>
                    <a:pt x="329" y="543"/>
                  </a:cubicBezTo>
                  <a:cubicBezTo>
                    <a:pt x="467" y="543"/>
                    <a:pt x="563" y="433"/>
                    <a:pt x="563" y="286"/>
                  </a:cubicBezTo>
                  <a:cubicBezTo>
                    <a:pt x="585" y="117"/>
                    <a:pt x="445" y="5"/>
                    <a:pt x="304" y="5"/>
                  </a:cubicBezTo>
                  <a:cubicBezTo>
                    <a:pt x="288" y="2"/>
                    <a:pt x="272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7602746" y="3839650"/>
              <a:ext cx="62404" cy="53251"/>
            </a:xfrm>
            <a:custGeom>
              <a:rect b="b" l="l" r="r" t="t"/>
              <a:pathLst>
                <a:path extrusionOk="0" h="563" w="564">
                  <a:moveTo>
                    <a:pt x="282" y="0"/>
                  </a:moveTo>
                  <a:cubicBezTo>
                    <a:pt x="141" y="0"/>
                    <a:pt x="1" y="119"/>
                    <a:pt x="1" y="282"/>
                  </a:cubicBezTo>
                  <a:cubicBezTo>
                    <a:pt x="1" y="422"/>
                    <a:pt x="113" y="563"/>
                    <a:pt x="254" y="563"/>
                  </a:cubicBezTo>
                  <a:cubicBezTo>
                    <a:pt x="423" y="563"/>
                    <a:pt x="563" y="445"/>
                    <a:pt x="563" y="304"/>
                  </a:cubicBezTo>
                  <a:cubicBezTo>
                    <a:pt x="563" y="141"/>
                    <a:pt x="445" y="23"/>
                    <a:pt x="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7838749" y="3848730"/>
              <a:ext cx="64838" cy="53251"/>
            </a:xfrm>
            <a:custGeom>
              <a:rect b="b" l="l" r="r" t="t"/>
              <a:pathLst>
                <a:path extrusionOk="0" h="563" w="586">
                  <a:moveTo>
                    <a:pt x="304" y="0"/>
                  </a:moveTo>
                  <a:cubicBezTo>
                    <a:pt x="141" y="0"/>
                    <a:pt x="23" y="118"/>
                    <a:pt x="23" y="259"/>
                  </a:cubicBezTo>
                  <a:cubicBezTo>
                    <a:pt x="0" y="422"/>
                    <a:pt x="118" y="563"/>
                    <a:pt x="281" y="563"/>
                  </a:cubicBezTo>
                  <a:cubicBezTo>
                    <a:pt x="445" y="563"/>
                    <a:pt x="563" y="444"/>
                    <a:pt x="563" y="281"/>
                  </a:cubicBezTo>
                  <a:cubicBezTo>
                    <a:pt x="585" y="141"/>
                    <a:pt x="467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8077075" y="3856959"/>
              <a:ext cx="62404" cy="53535"/>
            </a:xfrm>
            <a:custGeom>
              <a:rect b="b" l="l" r="r" t="t"/>
              <a:pathLst>
                <a:path extrusionOk="0" h="566" w="564">
                  <a:moveTo>
                    <a:pt x="252" y="1"/>
                  </a:moveTo>
                  <a:cubicBezTo>
                    <a:pt x="122" y="1"/>
                    <a:pt x="1" y="131"/>
                    <a:pt x="1" y="262"/>
                  </a:cubicBezTo>
                  <a:cubicBezTo>
                    <a:pt x="1" y="425"/>
                    <a:pt x="119" y="543"/>
                    <a:pt x="282" y="566"/>
                  </a:cubicBezTo>
                  <a:cubicBezTo>
                    <a:pt x="423" y="566"/>
                    <a:pt x="564" y="453"/>
                    <a:pt x="564" y="284"/>
                  </a:cubicBezTo>
                  <a:cubicBezTo>
                    <a:pt x="564" y="144"/>
                    <a:pt x="445" y="3"/>
                    <a:pt x="282" y="3"/>
                  </a:cubicBezTo>
                  <a:cubicBezTo>
                    <a:pt x="272" y="1"/>
                    <a:pt x="262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8313078" y="3864147"/>
              <a:ext cx="64838" cy="53251"/>
            </a:xfrm>
            <a:custGeom>
              <a:rect b="b" l="l" r="r" t="t"/>
              <a:pathLst>
                <a:path extrusionOk="0" h="563" w="586">
                  <a:moveTo>
                    <a:pt x="304" y="0"/>
                  </a:moveTo>
                  <a:cubicBezTo>
                    <a:pt x="141" y="0"/>
                    <a:pt x="23" y="118"/>
                    <a:pt x="23" y="281"/>
                  </a:cubicBezTo>
                  <a:cubicBezTo>
                    <a:pt x="0" y="422"/>
                    <a:pt x="118" y="563"/>
                    <a:pt x="282" y="563"/>
                  </a:cubicBezTo>
                  <a:cubicBezTo>
                    <a:pt x="445" y="563"/>
                    <a:pt x="563" y="445"/>
                    <a:pt x="563" y="304"/>
                  </a:cubicBezTo>
                  <a:cubicBezTo>
                    <a:pt x="585" y="141"/>
                    <a:pt x="473" y="23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1" name="Google Shape;1431;p38"/>
          <p:cNvGrpSpPr/>
          <p:nvPr/>
        </p:nvGrpSpPr>
        <p:grpSpPr>
          <a:xfrm>
            <a:off x="7028075" y="1544932"/>
            <a:ext cx="1666520" cy="3155905"/>
            <a:chOff x="7028075" y="1544932"/>
            <a:chExt cx="1666520" cy="3155905"/>
          </a:xfrm>
        </p:grpSpPr>
        <p:grpSp>
          <p:nvGrpSpPr>
            <p:cNvPr id="1432" name="Google Shape;1432;p38"/>
            <p:cNvGrpSpPr/>
            <p:nvPr/>
          </p:nvGrpSpPr>
          <p:grpSpPr>
            <a:xfrm>
              <a:off x="7028075" y="1893103"/>
              <a:ext cx="1666520" cy="2807734"/>
              <a:chOff x="7028075" y="1893103"/>
              <a:chExt cx="1666520" cy="2807734"/>
            </a:xfrm>
          </p:grpSpPr>
          <p:sp>
            <p:nvSpPr>
              <p:cNvPr id="1433" name="Google Shape;1433;p38"/>
              <p:cNvSpPr/>
              <p:nvPr/>
            </p:nvSpPr>
            <p:spPr>
              <a:xfrm>
                <a:off x="7097375" y="1946375"/>
                <a:ext cx="1454400" cy="2599800"/>
              </a:xfrm>
              <a:prstGeom prst="roundRect">
                <a:avLst>
                  <a:gd fmla="val 16667" name="adj"/>
                </a:avLst>
              </a:prstGeom>
              <a:solidFill>
                <a:srgbClr val="FAF6E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38"/>
              <p:cNvSpPr/>
              <p:nvPr/>
            </p:nvSpPr>
            <p:spPr>
              <a:xfrm>
                <a:off x="7028075" y="1893103"/>
                <a:ext cx="1666520" cy="2807734"/>
              </a:xfrm>
              <a:custGeom>
                <a:rect b="b" l="l" r="r" t="t"/>
                <a:pathLst>
                  <a:path extrusionOk="0" h="9175" w="10663">
                    <a:moveTo>
                      <a:pt x="1342" y="663"/>
                    </a:moveTo>
                    <a:cubicBezTo>
                      <a:pt x="1433" y="663"/>
                      <a:pt x="1530" y="727"/>
                      <a:pt x="1551" y="838"/>
                    </a:cubicBezTo>
                    <a:cubicBezTo>
                      <a:pt x="1604" y="1004"/>
                      <a:pt x="1471" y="1146"/>
                      <a:pt x="1330" y="1146"/>
                    </a:cubicBezTo>
                    <a:cubicBezTo>
                      <a:pt x="1305" y="1146"/>
                      <a:pt x="1281" y="1142"/>
                      <a:pt x="1257" y="1133"/>
                    </a:cubicBezTo>
                    <a:cubicBezTo>
                      <a:pt x="1063" y="1063"/>
                      <a:pt x="1032" y="807"/>
                      <a:pt x="1195" y="706"/>
                    </a:cubicBezTo>
                    <a:lnTo>
                      <a:pt x="1226" y="706"/>
                    </a:lnTo>
                    <a:cubicBezTo>
                      <a:pt x="1258" y="677"/>
                      <a:pt x="1299" y="663"/>
                      <a:pt x="1342" y="663"/>
                    </a:cubicBezTo>
                    <a:close/>
                    <a:moveTo>
                      <a:pt x="4304" y="1758"/>
                    </a:moveTo>
                    <a:cubicBezTo>
                      <a:pt x="5908" y="1758"/>
                      <a:pt x="7515" y="1822"/>
                      <a:pt x="9112" y="1970"/>
                    </a:cubicBezTo>
                    <a:cubicBezTo>
                      <a:pt x="9174" y="1970"/>
                      <a:pt x="9174" y="2102"/>
                      <a:pt x="9112" y="2102"/>
                    </a:cubicBezTo>
                    <a:cubicBezTo>
                      <a:pt x="6654" y="2063"/>
                      <a:pt x="4234" y="1970"/>
                      <a:pt x="1807" y="1939"/>
                    </a:cubicBezTo>
                    <a:cubicBezTo>
                      <a:pt x="1745" y="1939"/>
                      <a:pt x="1745" y="1808"/>
                      <a:pt x="1807" y="1808"/>
                    </a:cubicBezTo>
                    <a:cubicBezTo>
                      <a:pt x="2637" y="1776"/>
                      <a:pt x="3470" y="1758"/>
                      <a:pt x="4304" y="1758"/>
                    </a:cubicBezTo>
                    <a:close/>
                    <a:moveTo>
                      <a:pt x="1324" y="2656"/>
                    </a:moveTo>
                    <a:cubicBezTo>
                      <a:pt x="1420" y="2656"/>
                      <a:pt x="1529" y="2718"/>
                      <a:pt x="1551" y="2808"/>
                    </a:cubicBezTo>
                    <a:cubicBezTo>
                      <a:pt x="1604" y="2973"/>
                      <a:pt x="1471" y="3116"/>
                      <a:pt x="1330" y="3116"/>
                    </a:cubicBezTo>
                    <a:cubicBezTo>
                      <a:pt x="1305" y="3116"/>
                      <a:pt x="1281" y="3112"/>
                      <a:pt x="1257" y="3102"/>
                    </a:cubicBezTo>
                    <a:cubicBezTo>
                      <a:pt x="1063" y="3071"/>
                      <a:pt x="1032" y="2808"/>
                      <a:pt x="1195" y="2715"/>
                    </a:cubicBezTo>
                    <a:cubicBezTo>
                      <a:pt x="1195" y="2684"/>
                      <a:pt x="1195" y="2684"/>
                      <a:pt x="1226" y="2684"/>
                    </a:cubicBezTo>
                    <a:cubicBezTo>
                      <a:pt x="1253" y="2665"/>
                      <a:pt x="1287" y="2656"/>
                      <a:pt x="1324" y="2656"/>
                    </a:cubicBezTo>
                    <a:close/>
                    <a:moveTo>
                      <a:pt x="4401" y="3758"/>
                    </a:moveTo>
                    <a:cubicBezTo>
                      <a:pt x="5972" y="3758"/>
                      <a:pt x="7547" y="3815"/>
                      <a:pt x="9112" y="3940"/>
                    </a:cubicBezTo>
                    <a:cubicBezTo>
                      <a:pt x="9174" y="3940"/>
                      <a:pt x="9174" y="4072"/>
                      <a:pt x="9112" y="4072"/>
                    </a:cubicBezTo>
                    <a:cubicBezTo>
                      <a:pt x="6654" y="4041"/>
                      <a:pt x="4234" y="3971"/>
                      <a:pt x="1807" y="3909"/>
                    </a:cubicBezTo>
                    <a:cubicBezTo>
                      <a:pt x="1745" y="3909"/>
                      <a:pt x="1745" y="3808"/>
                      <a:pt x="1807" y="3808"/>
                    </a:cubicBezTo>
                    <a:cubicBezTo>
                      <a:pt x="2669" y="3775"/>
                      <a:pt x="3535" y="3758"/>
                      <a:pt x="4401" y="3758"/>
                    </a:cubicBezTo>
                    <a:close/>
                    <a:moveTo>
                      <a:pt x="1342" y="4637"/>
                    </a:moveTo>
                    <a:cubicBezTo>
                      <a:pt x="1433" y="4637"/>
                      <a:pt x="1530" y="4705"/>
                      <a:pt x="1551" y="4816"/>
                    </a:cubicBezTo>
                    <a:cubicBezTo>
                      <a:pt x="1604" y="4981"/>
                      <a:pt x="1473" y="5117"/>
                      <a:pt x="1332" y="5117"/>
                    </a:cubicBezTo>
                    <a:cubicBezTo>
                      <a:pt x="1307" y="5117"/>
                      <a:pt x="1281" y="5113"/>
                      <a:pt x="1257" y="5103"/>
                    </a:cubicBezTo>
                    <a:cubicBezTo>
                      <a:pt x="1063" y="5041"/>
                      <a:pt x="1032" y="4777"/>
                      <a:pt x="1195" y="4684"/>
                    </a:cubicBezTo>
                    <a:lnTo>
                      <a:pt x="1226" y="4684"/>
                    </a:lnTo>
                    <a:cubicBezTo>
                      <a:pt x="1258" y="4652"/>
                      <a:pt x="1299" y="4637"/>
                      <a:pt x="1342" y="4637"/>
                    </a:cubicBezTo>
                    <a:close/>
                    <a:moveTo>
                      <a:pt x="4384" y="5731"/>
                    </a:moveTo>
                    <a:cubicBezTo>
                      <a:pt x="5961" y="5731"/>
                      <a:pt x="7541" y="5795"/>
                      <a:pt x="9112" y="5941"/>
                    </a:cubicBezTo>
                    <a:cubicBezTo>
                      <a:pt x="9174" y="5941"/>
                      <a:pt x="9174" y="6072"/>
                      <a:pt x="9112" y="6072"/>
                    </a:cubicBezTo>
                    <a:cubicBezTo>
                      <a:pt x="6654" y="6041"/>
                      <a:pt x="4234" y="5979"/>
                      <a:pt x="1807" y="5910"/>
                    </a:cubicBezTo>
                    <a:cubicBezTo>
                      <a:pt x="1745" y="5910"/>
                      <a:pt x="1745" y="5786"/>
                      <a:pt x="1807" y="5786"/>
                    </a:cubicBezTo>
                    <a:cubicBezTo>
                      <a:pt x="2664" y="5750"/>
                      <a:pt x="3524" y="5731"/>
                      <a:pt x="4384" y="5731"/>
                    </a:cubicBezTo>
                    <a:close/>
                    <a:moveTo>
                      <a:pt x="1317" y="6630"/>
                    </a:moveTo>
                    <a:cubicBezTo>
                      <a:pt x="1415" y="6630"/>
                      <a:pt x="1528" y="6696"/>
                      <a:pt x="1551" y="6817"/>
                    </a:cubicBezTo>
                    <a:cubicBezTo>
                      <a:pt x="1606" y="6988"/>
                      <a:pt x="1462" y="7111"/>
                      <a:pt x="1315" y="7111"/>
                    </a:cubicBezTo>
                    <a:cubicBezTo>
                      <a:pt x="1295" y="7111"/>
                      <a:pt x="1276" y="7108"/>
                      <a:pt x="1257" y="7104"/>
                    </a:cubicBezTo>
                    <a:cubicBezTo>
                      <a:pt x="1063" y="7042"/>
                      <a:pt x="1032" y="6786"/>
                      <a:pt x="1195" y="6685"/>
                    </a:cubicBezTo>
                    <a:cubicBezTo>
                      <a:pt x="1195" y="6685"/>
                      <a:pt x="1195" y="6654"/>
                      <a:pt x="1226" y="6654"/>
                    </a:cubicBezTo>
                    <a:cubicBezTo>
                      <a:pt x="1251" y="6638"/>
                      <a:pt x="1283" y="6630"/>
                      <a:pt x="1317" y="6630"/>
                    </a:cubicBezTo>
                    <a:close/>
                    <a:moveTo>
                      <a:pt x="4392" y="7732"/>
                    </a:moveTo>
                    <a:cubicBezTo>
                      <a:pt x="5967" y="7732"/>
                      <a:pt x="7544" y="7793"/>
                      <a:pt x="9112" y="7918"/>
                    </a:cubicBezTo>
                    <a:cubicBezTo>
                      <a:pt x="9174" y="7949"/>
                      <a:pt x="9174" y="8042"/>
                      <a:pt x="9112" y="8042"/>
                    </a:cubicBezTo>
                    <a:cubicBezTo>
                      <a:pt x="6654" y="8011"/>
                      <a:pt x="4234" y="7949"/>
                      <a:pt x="1807" y="7918"/>
                    </a:cubicBezTo>
                    <a:cubicBezTo>
                      <a:pt x="1745" y="7918"/>
                      <a:pt x="1745" y="7786"/>
                      <a:pt x="1807" y="7786"/>
                    </a:cubicBezTo>
                    <a:cubicBezTo>
                      <a:pt x="2667" y="7750"/>
                      <a:pt x="3529" y="7732"/>
                      <a:pt x="4392" y="7732"/>
                    </a:cubicBezTo>
                    <a:close/>
                    <a:moveTo>
                      <a:pt x="10337" y="1"/>
                    </a:moveTo>
                    <a:cubicBezTo>
                      <a:pt x="6910" y="1"/>
                      <a:pt x="3521" y="32"/>
                      <a:pt x="124" y="32"/>
                    </a:cubicBezTo>
                    <a:cubicBezTo>
                      <a:pt x="31" y="1521"/>
                      <a:pt x="0" y="3002"/>
                      <a:pt x="0" y="4491"/>
                    </a:cubicBezTo>
                    <a:cubicBezTo>
                      <a:pt x="0" y="5359"/>
                      <a:pt x="31" y="6204"/>
                      <a:pt x="31" y="7073"/>
                    </a:cubicBezTo>
                    <a:cubicBezTo>
                      <a:pt x="62" y="7460"/>
                      <a:pt x="31" y="7918"/>
                      <a:pt x="93" y="8306"/>
                    </a:cubicBezTo>
                    <a:cubicBezTo>
                      <a:pt x="194" y="8786"/>
                      <a:pt x="644" y="9143"/>
                      <a:pt x="1132" y="9174"/>
                    </a:cubicBezTo>
                    <a:lnTo>
                      <a:pt x="1195" y="9174"/>
                    </a:lnTo>
                    <a:cubicBezTo>
                      <a:pt x="1195" y="9143"/>
                      <a:pt x="1226" y="9143"/>
                      <a:pt x="1257" y="9143"/>
                    </a:cubicBezTo>
                    <a:cubicBezTo>
                      <a:pt x="2577" y="9036"/>
                      <a:pt x="3910" y="9001"/>
                      <a:pt x="5247" y="9001"/>
                    </a:cubicBezTo>
                    <a:cubicBezTo>
                      <a:pt x="6728" y="9001"/>
                      <a:pt x="8214" y="9044"/>
                      <a:pt x="9693" y="9081"/>
                    </a:cubicBezTo>
                    <a:cubicBezTo>
                      <a:pt x="10663" y="8693"/>
                      <a:pt x="10368" y="7174"/>
                      <a:pt x="10368" y="6328"/>
                    </a:cubicBezTo>
                    <a:lnTo>
                      <a:pt x="10368" y="4002"/>
                    </a:lnTo>
                    <a:cubicBezTo>
                      <a:pt x="10337" y="2684"/>
                      <a:pt x="10337" y="1327"/>
                      <a:pt x="10337" y="1"/>
                    </a:cubicBezTo>
                    <a:close/>
                  </a:path>
                </a:pathLst>
              </a:custGeom>
              <a:solidFill>
                <a:srgbClr val="FAF6E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35" name="Google Shape;1435;p38"/>
            <p:cNvSpPr/>
            <p:nvPr/>
          </p:nvSpPr>
          <p:spPr>
            <a:xfrm>
              <a:off x="7047455" y="1544932"/>
              <a:ext cx="1596190" cy="335594"/>
            </a:xfrm>
            <a:custGeom>
              <a:rect b="b" l="l" r="r" t="t"/>
              <a:pathLst>
                <a:path extrusionOk="0" h="1842" w="10213">
                  <a:moveTo>
                    <a:pt x="1563" y="1"/>
                  </a:moveTo>
                  <a:cubicBezTo>
                    <a:pt x="1140" y="1"/>
                    <a:pt x="726" y="38"/>
                    <a:pt x="427" y="361"/>
                  </a:cubicBezTo>
                  <a:cubicBezTo>
                    <a:pt x="163" y="648"/>
                    <a:pt x="70" y="973"/>
                    <a:pt x="0" y="1330"/>
                  </a:cubicBezTo>
                  <a:cubicBezTo>
                    <a:pt x="39" y="1330"/>
                    <a:pt x="39" y="1361"/>
                    <a:pt x="39" y="1392"/>
                  </a:cubicBezTo>
                  <a:cubicBezTo>
                    <a:pt x="39" y="1524"/>
                    <a:pt x="0" y="1687"/>
                    <a:pt x="0" y="1842"/>
                  </a:cubicBezTo>
                  <a:cubicBezTo>
                    <a:pt x="1974" y="1729"/>
                    <a:pt x="3958" y="1682"/>
                    <a:pt x="5938" y="1682"/>
                  </a:cubicBezTo>
                  <a:cubicBezTo>
                    <a:pt x="7367" y="1682"/>
                    <a:pt x="8793" y="1707"/>
                    <a:pt x="10213" y="1749"/>
                  </a:cubicBezTo>
                  <a:lnTo>
                    <a:pt x="10213" y="1136"/>
                  </a:lnTo>
                  <a:lnTo>
                    <a:pt x="10213" y="1035"/>
                  </a:lnTo>
                  <a:cubicBezTo>
                    <a:pt x="10213" y="145"/>
                    <a:pt x="9208" y="8"/>
                    <a:pt x="8311" y="8"/>
                  </a:cubicBezTo>
                  <a:cubicBezTo>
                    <a:pt x="7911" y="8"/>
                    <a:pt x="7532" y="35"/>
                    <a:pt x="7274" y="35"/>
                  </a:cubicBezTo>
                  <a:lnTo>
                    <a:pt x="4653" y="35"/>
                  </a:lnTo>
                  <a:cubicBezTo>
                    <a:pt x="3754" y="4"/>
                    <a:pt x="2846" y="4"/>
                    <a:pt x="1939" y="4"/>
                  </a:cubicBezTo>
                  <a:cubicBezTo>
                    <a:pt x="1815" y="4"/>
                    <a:pt x="1689" y="1"/>
                    <a:pt x="1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NOTES</a:t>
              </a:r>
              <a:endParaRPr/>
            </a:p>
          </p:txBody>
        </p:sp>
        <p:sp>
          <p:nvSpPr>
            <p:cNvPr id="1436" name="Google Shape;1436;p38"/>
            <p:cNvSpPr/>
            <p:nvPr/>
          </p:nvSpPr>
          <p:spPr>
            <a:xfrm>
              <a:off x="7300800" y="2213375"/>
              <a:ext cx="1161078" cy="31392"/>
            </a:xfrm>
            <a:custGeom>
              <a:rect b="b" l="l" r="r" t="t"/>
              <a:pathLst>
                <a:path extrusionOk="0" h="345" w="7429">
                  <a:moveTo>
                    <a:pt x="2559" y="0"/>
                  </a:moveTo>
                  <a:cubicBezTo>
                    <a:pt x="1725" y="0"/>
                    <a:pt x="892" y="18"/>
                    <a:pt x="62" y="50"/>
                  </a:cubicBezTo>
                  <a:cubicBezTo>
                    <a:pt x="0" y="50"/>
                    <a:pt x="0" y="181"/>
                    <a:pt x="62" y="181"/>
                  </a:cubicBezTo>
                  <a:cubicBezTo>
                    <a:pt x="2489" y="212"/>
                    <a:pt x="4909" y="305"/>
                    <a:pt x="7367" y="344"/>
                  </a:cubicBezTo>
                  <a:cubicBezTo>
                    <a:pt x="7429" y="344"/>
                    <a:pt x="7429" y="212"/>
                    <a:pt x="7367" y="212"/>
                  </a:cubicBezTo>
                  <a:cubicBezTo>
                    <a:pt x="5770" y="64"/>
                    <a:pt x="4163" y="0"/>
                    <a:pt x="2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8"/>
            <p:cNvSpPr/>
            <p:nvPr/>
          </p:nvSpPr>
          <p:spPr>
            <a:xfrm>
              <a:off x="7300800" y="2395267"/>
              <a:ext cx="1161078" cy="28663"/>
            </a:xfrm>
            <a:custGeom>
              <a:rect b="b" l="l" r="r" t="t"/>
              <a:pathLst>
                <a:path extrusionOk="0" h="315" w="7429">
                  <a:moveTo>
                    <a:pt x="2656" y="1"/>
                  </a:moveTo>
                  <a:cubicBezTo>
                    <a:pt x="1790" y="1"/>
                    <a:pt x="924" y="18"/>
                    <a:pt x="62" y="51"/>
                  </a:cubicBezTo>
                  <a:cubicBezTo>
                    <a:pt x="0" y="51"/>
                    <a:pt x="0" y="152"/>
                    <a:pt x="62" y="152"/>
                  </a:cubicBezTo>
                  <a:cubicBezTo>
                    <a:pt x="2489" y="214"/>
                    <a:pt x="4909" y="284"/>
                    <a:pt x="7367" y="315"/>
                  </a:cubicBezTo>
                  <a:cubicBezTo>
                    <a:pt x="7429" y="315"/>
                    <a:pt x="7429" y="183"/>
                    <a:pt x="7367" y="183"/>
                  </a:cubicBezTo>
                  <a:cubicBezTo>
                    <a:pt x="5802" y="58"/>
                    <a:pt x="4227" y="1"/>
                    <a:pt x="2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8"/>
            <p:cNvSpPr/>
            <p:nvPr/>
          </p:nvSpPr>
          <p:spPr>
            <a:xfrm>
              <a:off x="7300800" y="2574794"/>
              <a:ext cx="1161078" cy="31210"/>
            </a:xfrm>
            <a:custGeom>
              <a:rect b="b" l="l" r="r" t="t"/>
              <a:pathLst>
                <a:path extrusionOk="0" h="343" w="7429">
                  <a:moveTo>
                    <a:pt x="2639" y="1"/>
                  </a:moveTo>
                  <a:cubicBezTo>
                    <a:pt x="1779" y="1"/>
                    <a:pt x="919" y="20"/>
                    <a:pt x="62" y="56"/>
                  </a:cubicBezTo>
                  <a:cubicBezTo>
                    <a:pt x="0" y="56"/>
                    <a:pt x="0" y="180"/>
                    <a:pt x="62" y="180"/>
                  </a:cubicBezTo>
                  <a:cubicBezTo>
                    <a:pt x="2489" y="249"/>
                    <a:pt x="4909" y="311"/>
                    <a:pt x="7367" y="342"/>
                  </a:cubicBezTo>
                  <a:cubicBezTo>
                    <a:pt x="7429" y="342"/>
                    <a:pt x="7429" y="211"/>
                    <a:pt x="7367" y="211"/>
                  </a:cubicBezTo>
                  <a:cubicBezTo>
                    <a:pt x="5796" y="65"/>
                    <a:pt x="4216" y="1"/>
                    <a:pt x="2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8"/>
            <p:cNvSpPr/>
            <p:nvPr/>
          </p:nvSpPr>
          <p:spPr>
            <a:xfrm>
              <a:off x="7300800" y="2756959"/>
              <a:ext cx="1161078" cy="28299"/>
            </a:xfrm>
            <a:custGeom>
              <a:rect b="b" l="l" r="r" t="t"/>
              <a:pathLst>
                <a:path extrusionOk="0" h="311" w="7429">
                  <a:moveTo>
                    <a:pt x="2647" y="0"/>
                  </a:moveTo>
                  <a:cubicBezTo>
                    <a:pt x="1784" y="0"/>
                    <a:pt x="922" y="18"/>
                    <a:pt x="62" y="54"/>
                  </a:cubicBezTo>
                  <a:cubicBezTo>
                    <a:pt x="0" y="54"/>
                    <a:pt x="0" y="186"/>
                    <a:pt x="62" y="186"/>
                  </a:cubicBezTo>
                  <a:cubicBezTo>
                    <a:pt x="2489" y="217"/>
                    <a:pt x="4909" y="279"/>
                    <a:pt x="7367" y="310"/>
                  </a:cubicBezTo>
                  <a:cubicBezTo>
                    <a:pt x="7429" y="310"/>
                    <a:pt x="7429" y="217"/>
                    <a:pt x="7367" y="186"/>
                  </a:cubicBezTo>
                  <a:cubicBezTo>
                    <a:pt x="5799" y="61"/>
                    <a:pt x="4222" y="0"/>
                    <a:pt x="2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8"/>
            <p:cNvSpPr/>
            <p:nvPr/>
          </p:nvSpPr>
          <p:spPr>
            <a:xfrm>
              <a:off x="7199294" y="2084580"/>
              <a:ext cx="89710" cy="88362"/>
            </a:xfrm>
            <a:custGeom>
              <a:rect b="b" l="l" r="r" t="t"/>
              <a:pathLst>
                <a:path extrusionOk="0" h="485" w="574">
                  <a:moveTo>
                    <a:pt x="311" y="1"/>
                  </a:moveTo>
                  <a:cubicBezTo>
                    <a:pt x="268" y="1"/>
                    <a:pt x="227" y="15"/>
                    <a:pt x="195" y="44"/>
                  </a:cubicBezTo>
                  <a:lnTo>
                    <a:pt x="164" y="44"/>
                  </a:lnTo>
                  <a:cubicBezTo>
                    <a:pt x="1" y="145"/>
                    <a:pt x="32" y="401"/>
                    <a:pt x="226" y="471"/>
                  </a:cubicBezTo>
                  <a:cubicBezTo>
                    <a:pt x="250" y="480"/>
                    <a:pt x="274" y="484"/>
                    <a:pt x="299" y="484"/>
                  </a:cubicBezTo>
                  <a:cubicBezTo>
                    <a:pt x="440" y="484"/>
                    <a:pt x="573" y="342"/>
                    <a:pt x="520" y="176"/>
                  </a:cubicBezTo>
                  <a:cubicBezTo>
                    <a:pt x="499" y="65"/>
                    <a:pt x="402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8"/>
            <p:cNvSpPr/>
            <p:nvPr/>
          </p:nvSpPr>
          <p:spPr>
            <a:xfrm>
              <a:off x="7199294" y="2270448"/>
              <a:ext cx="89710" cy="83807"/>
            </a:xfrm>
            <a:custGeom>
              <a:rect b="b" l="l" r="r" t="t"/>
              <a:pathLst>
                <a:path extrusionOk="0" h="460" w="574">
                  <a:moveTo>
                    <a:pt x="293" y="0"/>
                  </a:moveTo>
                  <a:cubicBezTo>
                    <a:pt x="256" y="0"/>
                    <a:pt x="222" y="9"/>
                    <a:pt x="195" y="28"/>
                  </a:cubicBezTo>
                  <a:cubicBezTo>
                    <a:pt x="164" y="28"/>
                    <a:pt x="164" y="28"/>
                    <a:pt x="164" y="59"/>
                  </a:cubicBezTo>
                  <a:cubicBezTo>
                    <a:pt x="1" y="152"/>
                    <a:pt x="32" y="415"/>
                    <a:pt x="226" y="446"/>
                  </a:cubicBezTo>
                  <a:cubicBezTo>
                    <a:pt x="250" y="456"/>
                    <a:pt x="274" y="460"/>
                    <a:pt x="299" y="460"/>
                  </a:cubicBezTo>
                  <a:cubicBezTo>
                    <a:pt x="440" y="460"/>
                    <a:pt x="573" y="317"/>
                    <a:pt x="520" y="152"/>
                  </a:cubicBezTo>
                  <a:cubicBezTo>
                    <a:pt x="498" y="62"/>
                    <a:pt x="389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8"/>
            <p:cNvSpPr/>
            <p:nvPr/>
          </p:nvSpPr>
          <p:spPr>
            <a:xfrm>
              <a:off x="7199372" y="2451761"/>
              <a:ext cx="89554" cy="87451"/>
            </a:xfrm>
            <a:custGeom>
              <a:rect b="b" l="l" r="r" t="t"/>
              <a:pathLst>
                <a:path extrusionOk="0" h="480" w="573">
                  <a:moveTo>
                    <a:pt x="311" y="0"/>
                  </a:moveTo>
                  <a:cubicBezTo>
                    <a:pt x="268" y="0"/>
                    <a:pt x="227" y="15"/>
                    <a:pt x="195" y="47"/>
                  </a:cubicBezTo>
                  <a:lnTo>
                    <a:pt x="164" y="47"/>
                  </a:lnTo>
                  <a:cubicBezTo>
                    <a:pt x="1" y="140"/>
                    <a:pt x="32" y="404"/>
                    <a:pt x="226" y="466"/>
                  </a:cubicBezTo>
                  <a:cubicBezTo>
                    <a:pt x="250" y="476"/>
                    <a:pt x="276" y="480"/>
                    <a:pt x="301" y="480"/>
                  </a:cubicBezTo>
                  <a:cubicBezTo>
                    <a:pt x="442" y="480"/>
                    <a:pt x="573" y="344"/>
                    <a:pt x="520" y="179"/>
                  </a:cubicBezTo>
                  <a:cubicBezTo>
                    <a:pt x="499" y="68"/>
                    <a:pt x="402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8"/>
            <p:cNvSpPr/>
            <p:nvPr/>
          </p:nvSpPr>
          <p:spPr>
            <a:xfrm>
              <a:off x="7199216" y="2636719"/>
              <a:ext cx="89867" cy="87633"/>
            </a:xfrm>
            <a:custGeom>
              <a:rect b="b" l="l" r="r" t="t"/>
              <a:pathLst>
                <a:path extrusionOk="0" h="481" w="575">
                  <a:moveTo>
                    <a:pt x="286" y="0"/>
                  </a:moveTo>
                  <a:cubicBezTo>
                    <a:pt x="252" y="0"/>
                    <a:pt x="220" y="8"/>
                    <a:pt x="195" y="24"/>
                  </a:cubicBezTo>
                  <a:cubicBezTo>
                    <a:pt x="164" y="24"/>
                    <a:pt x="164" y="55"/>
                    <a:pt x="164" y="55"/>
                  </a:cubicBezTo>
                  <a:cubicBezTo>
                    <a:pt x="1" y="156"/>
                    <a:pt x="32" y="412"/>
                    <a:pt x="226" y="474"/>
                  </a:cubicBezTo>
                  <a:cubicBezTo>
                    <a:pt x="245" y="478"/>
                    <a:pt x="264" y="481"/>
                    <a:pt x="284" y="481"/>
                  </a:cubicBezTo>
                  <a:cubicBezTo>
                    <a:pt x="431" y="481"/>
                    <a:pt x="575" y="358"/>
                    <a:pt x="520" y="187"/>
                  </a:cubicBezTo>
                  <a:cubicBezTo>
                    <a:pt x="497" y="66"/>
                    <a:pt x="38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8"/>
            <p:cNvSpPr/>
            <p:nvPr/>
          </p:nvSpPr>
          <p:spPr>
            <a:xfrm>
              <a:off x="7320813" y="2938404"/>
              <a:ext cx="1161078" cy="28299"/>
            </a:xfrm>
            <a:custGeom>
              <a:rect b="b" l="l" r="r" t="t"/>
              <a:pathLst>
                <a:path extrusionOk="0" h="311" w="7429">
                  <a:moveTo>
                    <a:pt x="2647" y="0"/>
                  </a:moveTo>
                  <a:cubicBezTo>
                    <a:pt x="1784" y="0"/>
                    <a:pt x="922" y="18"/>
                    <a:pt x="62" y="54"/>
                  </a:cubicBezTo>
                  <a:cubicBezTo>
                    <a:pt x="0" y="54"/>
                    <a:pt x="0" y="186"/>
                    <a:pt x="62" y="186"/>
                  </a:cubicBezTo>
                  <a:cubicBezTo>
                    <a:pt x="2489" y="217"/>
                    <a:pt x="4909" y="279"/>
                    <a:pt x="7367" y="310"/>
                  </a:cubicBezTo>
                  <a:cubicBezTo>
                    <a:pt x="7429" y="310"/>
                    <a:pt x="7429" y="217"/>
                    <a:pt x="7367" y="186"/>
                  </a:cubicBezTo>
                  <a:cubicBezTo>
                    <a:pt x="5799" y="61"/>
                    <a:pt x="4222" y="0"/>
                    <a:pt x="2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8"/>
            <p:cNvSpPr/>
            <p:nvPr/>
          </p:nvSpPr>
          <p:spPr>
            <a:xfrm>
              <a:off x="7199216" y="2821858"/>
              <a:ext cx="89867" cy="87633"/>
            </a:xfrm>
            <a:custGeom>
              <a:rect b="b" l="l" r="r" t="t"/>
              <a:pathLst>
                <a:path extrusionOk="0" h="481" w="575">
                  <a:moveTo>
                    <a:pt x="286" y="0"/>
                  </a:moveTo>
                  <a:cubicBezTo>
                    <a:pt x="252" y="0"/>
                    <a:pt x="220" y="8"/>
                    <a:pt x="195" y="24"/>
                  </a:cubicBezTo>
                  <a:cubicBezTo>
                    <a:pt x="164" y="24"/>
                    <a:pt x="164" y="55"/>
                    <a:pt x="164" y="55"/>
                  </a:cubicBezTo>
                  <a:cubicBezTo>
                    <a:pt x="1" y="156"/>
                    <a:pt x="32" y="412"/>
                    <a:pt x="226" y="474"/>
                  </a:cubicBezTo>
                  <a:cubicBezTo>
                    <a:pt x="245" y="478"/>
                    <a:pt x="264" y="481"/>
                    <a:pt x="284" y="481"/>
                  </a:cubicBezTo>
                  <a:cubicBezTo>
                    <a:pt x="431" y="481"/>
                    <a:pt x="575" y="358"/>
                    <a:pt x="520" y="187"/>
                  </a:cubicBezTo>
                  <a:cubicBezTo>
                    <a:pt x="497" y="66"/>
                    <a:pt x="38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8"/>
            <p:cNvSpPr/>
            <p:nvPr/>
          </p:nvSpPr>
          <p:spPr>
            <a:xfrm>
              <a:off x="7320800" y="3119849"/>
              <a:ext cx="1161078" cy="28299"/>
            </a:xfrm>
            <a:custGeom>
              <a:rect b="b" l="l" r="r" t="t"/>
              <a:pathLst>
                <a:path extrusionOk="0" h="311" w="7429">
                  <a:moveTo>
                    <a:pt x="2647" y="0"/>
                  </a:moveTo>
                  <a:cubicBezTo>
                    <a:pt x="1784" y="0"/>
                    <a:pt x="922" y="18"/>
                    <a:pt x="62" y="54"/>
                  </a:cubicBezTo>
                  <a:cubicBezTo>
                    <a:pt x="0" y="54"/>
                    <a:pt x="0" y="186"/>
                    <a:pt x="62" y="186"/>
                  </a:cubicBezTo>
                  <a:cubicBezTo>
                    <a:pt x="2489" y="217"/>
                    <a:pt x="4909" y="279"/>
                    <a:pt x="7367" y="310"/>
                  </a:cubicBezTo>
                  <a:cubicBezTo>
                    <a:pt x="7429" y="310"/>
                    <a:pt x="7429" y="217"/>
                    <a:pt x="7367" y="186"/>
                  </a:cubicBezTo>
                  <a:cubicBezTo>
                    <a:pt x="5799" y="61"/>
                    <a:pt x="4222" y="0"/>
                    <a:pt x="2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8"/>
            <p:cNvSpPr/>
            <p:nvPr/>
          </p:nvSpPr>
          <p:spPr>
            <a:xfrm>
              <a:off x="7199216" y="3006997"/>
              <a:ext cx="89867" cy="87633"/>
            </a:xfrm>
            <a:custGeom>
              <a:rect b="b" l="l" r="r" t="t"/>
              <a:pathLst>
                <a:path extrusionOk="0" h="481" w="575">
                  <a:moveTo>
                    <a:pt x="286" y="0"/>
                  </a:moveTo>
                  <a:cubicBezTo>
                    <a:pt x="252" y="0"/>
                    <a:pt x="220" y="8"/>
                    <a:pt x="195" y="24"/>
                  </a:cubicBezTo>
                  <a:cubicBezTo>
                    <a:pt x="164" y="24"/>
                    <a:pt x="164" y="55"/>
                    <a:pt x="164" y="55"/>
                  </a:cubicBezTo>
                  <a:cubicBezTo>
                    <a:pt x="1" y="156"/>
                    <a:pt x="32" y="412"/>
                    <a:pt x="226" y="474"/>
                  </a:cubicBezTo>
                  <a:cubicBezTo>
                    <a:pt x="245" y="478"/>
                    <a:pt x="264" y="481"/>
                    <a:pt x="284" y="481"/>
                  </a:cubicBezTo>
                  <a:cubicBezTo>
                    <a:pt x="431" y="481"/>
                    <a:pt x="575" y="358"/>
                    <a:pt x="520" y="187"/>
                  </a:cubicBezTo>
                  <a:cubicBezTo>
                    <a:pt x="497" y="66"/>
                    <a:pt x="38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8"/>
            <p:cNvSpPr/>
            <p:nvPr/>
          </p:nvSpPr>
          <p:spPr>
            <a:xfrm>
              <a:off x="7320800" y="3316376"/>
              <a:ext cx="1161078" cy="28299"/>
            </a:xfrm>
            <a:custGeom>
              <a:rect b="b" l="l" r="r" t="t"/>
              <a:pathLst>
                <a:path extrusionOk="0" h="311" w="7429">
                  <a:moveTo>
                    <a:pt x="2647" y="0"/>
                  </a:moveTo>
                  <a:cubicBezTo>
                    <a:pt x="1784" y="0"/>
                    <a:pt x="922" y="18"/>
                    <a:pt x="62" y="54"/>
                  </a:cubicBezTo>
                  <a:cubicBezTo>
                    <a:pt x="0" y="54"/>
                    <a:pt x="0" y="186"/>
                    <a:pt x="62" y="186"/>
                  </a:cubicBezTo>
                  <a:cubicBezTo>
                    <a:pt x="2489" y="217"/>
                    <a:pt x="4909" y="279"/>
                    <a:pt x="7367" y="310"/>
                  </a:cubicBezTo>
                  <a:cubicBezTo>
                    <a:pt x="7429" y="310"/>
                    <a:pt x="7429" y="217"/>
                    <a:pt x="7367" y="186"/>
                  </a:cubicBezTo>
                  <a:cubicBezTo>
                    <a:pt x="5799" y="61"/>
                    <a:pt x="4222" y="0"/>
                    <a:pt x="2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8"/>
            <p:cNvSpPr/>
            <p:nvPr/>
          </p:nvSpPr>
          <p:spPr>
            <a:xfrm>
              <a:off x="7209210" y="4335435"/>
              <a:ext cx="89867" cy="87633"/>
            </a:xfrm>
            <a:custGeom>
              <a:rect b="b" l="l" r="r" t="t"/>
              <a:pathLst>
                <a:path extrusionOk="0" h="481" w="575">
                  <a:moveTo>
                    <a:pt x="286" y="0"/>
                  </a:moveTo>
                  <a:cubicBezTo>
                    <a:pt x="252" y="0"/>
                    <a:pt x="220" y="8"/>
                    <a:pt x="195" y="24"/>
                  </a:cubicBezTo>
                  <a:cubicBezTo>
                    <a:pt x="164" y="24"/>
                    <a:pt x="164" y="55"/>
                    <a:pt x="164" y="55"/>
                  </a:cubicBezTo>
                  <a:cubicBezTo>
                    <a:pt x="1" y="156"/>
                    <a:pt x="32" y="412"/>
                    <a:pt x="226" y="474"/>
                  </a:cubicBezTo>
                  <a:cubicBezTo>
                    <a:pt x="245" y="478"/>
                    <a:pt x="264" y="481"/>
                    <a:pt x="284" y="481"/>
                  </a:cubicBezTo>
                  <a:cubicBezTo>
                    <a:pt x="431" y="481"/>
                    <a:pt x="575" y="358"/>
                    <a:pt x="520" y="187"/>
                  </a:cubicBezTo>
                  <a:cubicBezTo>
                    <a:pt x="497" y="66"/>
                    <a:pt x="38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8"/>
            <p:cNvSpPr/>
            <p:nvPr/>
          </p:nvSpPr>
          <p:spPr>
            <a:xfrm>
              <a:off x="7300800" y="3512900"/>
              <a:ext cx="1161078" cy="31392"/>
            </a:xfrm>
            <a:custGeom>
              <a:rect b="b" l="l" r="r" t="t"/>
              <a:pathLst>
                <a:path extrusionOk="0" h="345" w="7429">
                  <a:moveTo>
                    <a:pt x="2559" y="0"/>
                  </a:moveTo>
                  <a:cubicBezTo>
                    <a:pt x="1725" y="0"/>
                    <a:pt x="892" y="18"/>
                    <a:pt x="62" y="50"/>
                  </a:cubicBezTo>
                  <a:cubicBezTo>
                    <a:pt x="0" y="50"/>
                    <a:pt x="0" y="181"/>
                    <a:pt x="62" y="181"/>
                  </a:cubicBezTo>
                  <a:cubicBezTo>
                    <a:pt x="2489" y="212"/>
                    <a:pt x="4909" y="305"/>
                    <a:pt x="7367" y="344"/>
                  </a:cubicBezTo>
                  <a:cubicBezTo>
                    <a:pt x="7429" y="344"/>
                    <a:pt x="7429" y="212"/>
                    <a:pt x="7367" y="212"/>
                  </a:cubicBezTo>
                  <a:cubicBezTo>
                    <a:pt x="5770" y="64"/>
                    <a:pt x="4163" y="0"/>
                    <a:pt x="2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8"/>
            <p:cNvSpPr/>
            <p:nvPr/>
          </p:nvSpPr>
          <p:spPr>
            <a:xfrm>
              <a:off x="7300800" y="3694792"/>
              <a:ext cx="1161078" cy="28663"/>
            </a:xfrm>
            <a:custGeom>
              <a:rect b="b" l="l" r="r" t="t"/>
              <a:pathLst>
                <a:path extrusionOk="0" h="315" w="7429">
                  <a:moveTo>
                    <a:pt x="2656" y="1"/>
                  </a:moveTo>
                  <a:cubicBezTo>
                    <a:pt x="1790" y="1"/>
                    <a:pt x="924" y="18"/>
                    <a:pt x="62" y="51"/>
                  </a:cubicBezTo>
                  <a:cubicBezTo>
                    <a:pt x="0" y="51"/>
                    <a:pt x="0" y="152"/>
                    <a:pt x="62" y="152"/>
                  </a:cubicBezTo>
                  <a:cubicBezTo>
                    <a:pt x="2489" y="214"/>
                    <a:pt x="4909" y="284"/>
                    <a:pt x="7367" y="315"/>
                  </a:cubicBezTo>
                  <a:cubicBezTo>
                    <a:pt x="7429" y="315"/>
                    <a:pt x="7429" y="183"/>
                    <a:pt x="7367" y="183"/>
                  </a:cubicBezTo>
                  <a:cubicBezTo>
                    <a:pt x="5802" y="58"/>
                    <a:pt x="4227" y="1"/>
                    <a:pt x="2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8"/>
            <p:cNvSpPr/>
            <p:nvPr/>
          </p:nvSpPr>
          <p:spPr>
            <a:xfrm>
              <a:off x="7300800" y="3874319"/>
              <a:ext cx="1161078" cy="31210"/>
            </a:xfrm>
            <a:custGeom>
              <a:rect b="b" l="l" r="r" t="t"/>
              <a:pathLst>
                <a:path extrusionOk="0" h="343" w="7429">
                  <a:moveTo>
                    <a:pt x="2639" y="1"/>
                  </a:moveTo>
                  <a:cubicBezTo>
                    <a:pt x="1779" y="1"/>
                    <a:pt x="919" y="20"/>
                    <a:pt x="62" y="56"/>
                  </a:cubicBezTo>
                  <a:cubicBezTo>
                    <a:pt x="0" y="56"/>
                    <a:pt x="0" y="180"/>
                    <a:pt x="62" y="180"/>
                  </a:cubicBezTo>
                  <a:cubicBezTo>
                    <a:pt x="2489" y="249"/>
                    <a:pt x="4909" y="311"/>
                    <a:pt x="7367" y="342"/>
                  </a:cubicBezTo>
                  <a:cubicBezTo>
                    <a:pt x="7429" y="342"/>
                    <a:pt x="7429" y="211"/>
                    <a:pt x="7367" y="211"/>
                  </a:cubicBezTo>
                  <a:cubicBezTo>
                    <a:pt x="5796" y="65"/>
                    <a:pt x="4216" y="1"/>
                    <a:pt x="2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8"/>
            <p:cNvSpPr/>
            <p:nvPr/>
          </p:nvSpPr>
          <p:spPr>
            <a:xfrm>
              <a:off x="7300800" y="4056484"/>
              <a:ext cx="1161078" cy="28299"/>
            </a:xfrm>
            <a:custGeom>
              <a:rect b="b" l="l" r="r" t="t"/>
              <a:pathLst>
                <a:path extrusionOk="0" h="311" w="7429">
                  <a:moveTo>
                    <a:pt x="2647" y="0"/>
                  </a:moveTo>
                  <a:cubicBezTo>
                    <a:pt x="1784" y="0"/>
                    <a:pt x="922" y="18"/>
                    <a:pt x="62" y="54"/>
                  </a:cubicBezTo>
                  <a:cubicBezTo>
                    <a:pt x="0" y="54"/>
                    <a:pt x="0" y="186"/>
                    <a:pt x="62" y="186"/>
                  </a:cubicBezTo>
                  <a:cubicBezTo>
                    <a:pt x="2489" y="217"/>
                    <a:pt x="4909" y="279"/>
                    <a:pt x="7367" y="310"/>
                  </a:cubicBezTo>
                  <a:cubicBezTo>
                    <a:pt x="7429" y="310"/>
                    <a:pt x="7429" y="217"/>
                    <a:pt x="7367" y="186"/>
                  </a:cubicBezTo>
                  <a:cubicBezTo>
                    <a:pt x="5799" y="61"/>
                    <a:pt x="4222" y="0"/>
                    <a:pt x="2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8"/>
            <p:cNvSpPr/>
            <p:nvPr/>
          </p:nvSpPr>
          <p:spPr>
            <a:xfrm>
              <a:off x="7320813" y="4237929"/>
              <a:ext cx="1161078" cy="28299"/>
            </a:xfrm>
            <a:custGeom>
              <a:rect b="b" l="l" r="r" t="t"/>
              <a:pathLst>
                <a:path extrusionOk="0" h="311" w="7429">
                  <a:moveTo>
                    <a:pt x="2647" y="0"/>
                  </a:moveTo>
                  <a:cubicBezTo>
                    <a:pt x="1784" y="0"/>
                    <a:pt x="922" y="18"/>
                    <a:pt x="62" y="54"/>
                  </a:cubicBezTo>
                  <a:cubicBezTo>
                    <a:pt x="0" y="54"/>
                    <a:pt x="0" y="186"/>
                    <a:pt x="62" y="186"/>
                  </a:cubicBezTo>
                  <a:cubicBezTo>
                    <a:pt x="2489" y="217"/>
                    <a:pt x="4909" y="279"/>
                    <a:pt x="7367" y="310"/>
                  </a:cubicBezTo>
                  <a:cubicBezTo>
                    <a:pt x="7429" y="310"/>
                    <a:pt x="7429" y="217"/>
                    <a:pt x="7367" y="186"/>
                  </a:cubicBezTo>
                  <a:cubicBezTo>
                    <a:pt x="5799" y="61"/>
                    <a:pt x="4222" y="0"/>
                    <a:pt x="2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8"/>
            <p:cNvSpPr/>
            <p:nvPr/>
          </p:nvSpPr>
          <p:spPr>
            <a:xfrm>
              <a:off x="7320800" y="4419374"/>
              <a:ext cx="1161078" cy="28299"/>
            </a:xfrm>
            <a:custGeom>
              <a:rect b="b" l="l" r="r" t="t"/>
              <a:pathLst>
                <a:path extrusionOk="0" h="311" w="7429">
                  <a:moveTo>
                    <a:pt x="2647" y="0"/>
                  </a:moveTo>
                  <a:cubicBezTo>
                    <a:pt x="1784" y="0"/>
                    <a:pt x="922" y="18"/>
                    <a:pt x="62" y="54"/>
                  </a:cubicBezTo>
                  <a:cubicBezTo>
                    <a:pt x="0" y="54"/>
                    <a:pt x="0" y="186"/>
                    <a:pt x="62" y="186"/>
                  </a:cubicBezTo>
                  <a:cubicBezTo>
                    <a:pt x="2489" y="217"/>
                    <a:pt x="4909" y="279"/>
                    <a:pt x="7367" y="310"/>
                  </a:cubicBezTo>
                  <a:cubicBezTo>
                    <a:pt x="7429" y="310"/>
                    <a:pt x="7429" y="217"/>
                    <a:pt x="7367" y="186"/>
                  </a:cubicBezTo>
                  <a:cubicBezTo>
                    <a:pt x="5799" y="61"/>
                    <a:pt x="4222" y="0"/>
                    <a:pt x="26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8"/>
            <p:cNvSpPr/>
            <p:nvPr/>
          </p:nvSpPr>
          <p:spPr>
            <a:xfrm>
              <a:off x="7199294" y="3227880"/>
              <a:ext cx="89710" cy="88362"/>
            </a:xfrm>
            <a:custGeom>
              <a:rect b="b" l="l" r="r" t="t"/>
              <a:pathLst>
                <a:path extrusionOk="0" h="485" w="574">
                  <a:moveTo>
                    <a:pt x="311" y="1"/>
                  </a:moveTo>
                  <a:cubicBezTo>
                    <a:pt x="268" y="1"/>
                    <a:pt x="227" y="15"/>
                    <a:pt x="195" y="44"/>
                  </a:cubicBezTo>
                  <a:lnTo>
                    <a:pt x="164" y="44"/>
                  </a:lnTo>
                  <a:cubicBezTo>
                    <a:pt x="1" y="145"/>
                    <a:pt x="32" y="401"/>
                    <a:pt x="226" y="471"/>
                  </a:cubicBezTo>
                  <a:cubicBezTo>
                    <a:pt x="250" y="480"/>
                    <a:pt x="274" y="484"/>
                    <a:pt x="299" y="484"/>
                  </a:cubicBezTo>
                  <a:cubicBezTo>
                    <a:pt x="440" y="484"/>
                    <a:pt x="573" y="342"/>
                    <a:pt x="520" y="176"/>
                  </a:cubicBezTo>
                  <a:cubicBezTo>
                    <a:pt x="499" y="65"/>
                    <a:pt x="402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8"/>
            <p:cNvSpPr/>
            <p:nvPr/>
          </p:nvSpPr>
          <p:spPr>
            <a:xfrm>
              <a:off x="7199294" y="3413748"/>
              <a:ext cx="89710" cy="83807"/>
            </a:xfrm>
            <a:custGeom>
              <a:rect b="b" l="l" r="r" t="t"/>
              <a:pathLst>
                <a:path extrusionOk="0" h="460" w="574">
                  <a:moveTo>
                    <a:pt x="293" y="0"/>
                  </a:moveTo>
                  <a:cubicBezTo>
                    <a:pt x="256" y="0"/>
                    <a:pt x="222" y="9"/>
                    <a:pt x="195" y="28"/>
                  </a:cubicBezTo>
                  <a:cubicBezTo>
                    <a:pt x="164" y="28"/>
                    <a:pt x="164" y="28"/>
                    <a:pt x="164" y="59"/>
                  </a:cubicBezTo>
                  <a:cubicBezTo>
                    <a:pt x="1" y="152"/>
                    <a:pt x="32" y="415"/>
                    <a:pt x="226" y="446"/>
                  </a:cubicBezTo>
                  <a:cubicBezTo>
                    <a:pt x="250" y="456"/>
                    <a:pt x="274" y="460"/>
                    <a:pt x="299" y="460"/>
                  </a:cubicBezTo>
                  <a:cubicBezTo>
                    <a:pt x="440" y="460"/>
                    <a:pt x="573" y="317"/>
                    <a:pt x="520" y="152"/>
                  </a:cubicBezTo>
                  <a:cubicBezTo>
                    <a:pt x="498" y="62"/>
                    <a:pt x="389" y="0"/>
                    <a:pt x="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8"/>
            <p:cNvSpPr/>
            <p:nvPr/>
          </p:nvSpPr>
          <p:spPr>
            <a:xfrm>
              <a:off x="7199372" y="3595061"/>
              <a:ext cx="89554" cy="87451"/>
            </a:xfrm>
            <a:custGeom>
              <a:rect b="b" l="l" r="r" t="t"/>
              <a:pathLst>
                <a:path extrusionOk="0" h="480" w="573">
                  <a:moveTo>
                    <a:pt x="311" y="0"/>
                  </a:moveTo>
                  <a:cubicBezTo>
                    <a:pt x="268" y="0"/>
                    <a:pt x="227" y="15"/>
                    <a:pt x="195" y="47"/>
                  </a:cubicBezTo>
                  <a:lnTo>
                    <a:pt x="164" y="47"/>
                  </a:lnTo>
                  <a:cubicBezTo>
                    <a:pt x="1" y="140"/>
                    <a:pt x="32" y="404"/>
                    <a:pt x="226" y="466"/>
                  </a:cubicBezTo>
                  <a:cubicBezTo>
                    <a:pt x="250" y="476"/>
                    <a:pt x="276" y="480"/>
                    <a:pt x="301" y="480"/>
                  </a:cubicBezTo>
                  <a:cubicBezTo>
                    <a:pt x="442" y="480"/>
                    <a:pt x="573" y="344"/>
                    <a:pt x="520" y="179"/>
                  </a:cubicBezTo>
                  <a:cubicBezTo>
                    <a:pt x="499" y="68"/>
                    <a:pt x="402" y="0"/>
                    <a:pt x="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8"/>
            <p:cNvSpPr/>
            <p:nvPr/>
          </p:nvSpPr>
          <p:spPr>
            <a:xfrm>
              <a:off x="7199216" y="3780019"/>
              <a:ext cx="89867" cy="87633"/>
            </a:xfrm>
            <a:custGeom>
              <a:rect b="b" l="l" r="r" t="t"/>
              <a:pathLst>
                <a:path extrusionOk="0" h="481" w="575">
                  <a:moveTo>
                    <a:pt x="286" y="0"/>
                  </a:moveTo>
                  <a:cubicBezTo>
                    <a:pt x="252" y="0"/>
                    <a:pt x="220" y="8"/>
                    <a:pt x="195" y="24"/>
                  </a:cubicBezTo>
                  <a:cubicBezTo>
                    <a:pt x="164" y="24"/>
                    <a:pt x="164" y="55"/>
                    <a:pt x="164" y="55"/>
                  </a:cubicBezTo>
                  <a:cubicBezTo>
                    <a:pt x="1" y="156"/>
                    <a:pt x="32" y="412"/>
                    <a:pt x="226" y="474"/>
                  </a:cubicBezTo>
                  <a:cubicBezTo>
                    <a:pt x="245" y="478"/>
                    <a:pt x="264" y="481"/>
                    <a:pt x="284" y="481"/>
                  </a:cubicBezTo>
                  <a:cubicBezTo>
                    <a:pt x="431" y="481"/>
                    <a:pt x="575" y="358"/>
                    <a:pt x="520" y="187"/>
                  </a:cubicBezTo>
                  <a:cubicBezTo>
                    <a:pt x="497" y="66"/>
                    <a:pt x="38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8"/>
            <p:cNvSpPr/>
            <p:nvPr/>
          </p:nvSpPr>
          <p:spPr>
            <a:xfrm>
              <a:off x="7199216" y="3965158"/>
              <a:ext cx="89867" cy="87633"/>
            </a:xfrm>
            <a:custGeom>
              <a:rect b="b" l="l" r="r" t="t"/>
              <a:pathLst>
                <a:path extrusionOk="0" h="481" w="575">
                  <a:moveTo>
                    <a:pt x="286" y="0"/>
                  </a:moveTo>
                  <a:cubicBezTo>
                    <a:pt x="252" y="0"/>
                    <a:pt x="220" y="8"/>
                    <a:pt x="195" y="24"/>
                  </a:cubicBezTo>
                  <a:cubicBezTo>
                    <a:pt x="164" y="24"/>
                    <a:pt x="164" y="55"/>
                    <a:pt x="164" y="55"/>
                  </a:cubicBezTo>
                  <a:cubicBezTo>
                    <a:pt x="1" y="156"/>
                    <a:pt x="32" y="412"/>
                    <a:pt x="226" y="474"/>
                  </a:cubicBezTo>
                  <a:cubicBezTo>
                    <a:pt x="245" y="478"/>
                    <a:pt x="264" y="481"/>
                    <a:pt x="284" y="481"/>
                  </a:cubicBezTo>
                  <a:cubicBezTo>
                    <a:pt x="431" y="481"/>
                    <a:pt x="575" y="358"/>
                    <a:pt x="520" y="187"/>
                  </a:cubicBezTo>
                  <a:cubicBezTo>
                    <a:pt x="497" y="66"/>
                    <a:pt x="38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8"/>
            <p:cNvSpPr/>
            <p:nvPr/>
          </p:nvSpPr>
          <p:spPr>
            <a:xfrm>
              <a:off x="7199216" y="4150297"/>
              <a:ext cx="89867" cy="87633"/>
            </a:xfrm>
            <a:custGeom>
              <a:rect b="b" l="l" r="r" t="t"/>
              <a:pathLst>
                <a:path extrusionOk="0" h="481" w="575">
                  <a:moveTo>
                    <a:pt x="286" y="0"/>
                  </a:moveTo>
                  <a:cubicBezTo>
                    <a:pt x="252" y="0"/>
                    <a:pt x="220" y="8"/>
                    <a:pt x="195" y="24"/>
                  </a:cubicBezTo>
                  <a:cubicBezTo>
                    <a:pt x="164" y="24"/>
                    <a:pt x="164" y="55"/>
                    <a:pt x="164" y="55"/>
                  </a:cubicBezTo>
                  <a:cubicBezTo>
                    <a:pt x="1" y="156"/>
                    <a:pt x="32" y="412"/>
                    <a:pt x="226" y="474"/>
                  </a:cubicBezTo>
                  <a:cubicBezTo>
                    <a:pt x="245" y="478"/>
                    <a:pt x="264" y="481"/>
                    <a:pt x="284" y="481"/>
                  </a:cubicBezTo>
                  <a:cubicBezTo>
                    <a:pt x="431" y="481"/>
                    <a:pt x="575" y="358"/>
                    <a:pt x="520" y="187"/>
                  </a:cubicBezTo>
                  <a:cubicBezTo>
                    <a:pt x="497" y="66"/>
                    <a:pt x="384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2" name="Google Shape;1462;p38"/>
          <p:cNvSpPr txBox="1"/>
          <p:nvPr/>
        </p:nvSpPr>
        <p:spPr>
          <a:xfrm>
            <a:off x="7285025" y="1946274"/>
            <a:ext cx="11526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ou can write your tasks or things to do for this month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40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3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pSp>
        <p:nvGrpSpPr>
          <p:cNvPr id="1468" name="Google Shape;1468;p39"/>
          <p:cNvGrpSpPr/>
          <p:nvPr/>
        </p:nvGrpSpPr>
        <p:grpSpPr>
          <a:xfrm>
            <a:off x="673012" y="1243500"/>
            <a:ext cx="7797985" cy="3691932"/>
            <a:chOff x="673012" y="1243500"/>
            <a:chExt cx="7797985" cy="3691932"/>
          </a:xfrm>
        </p:grpSpPr>
        <p:sp>
          <p:nvSpPr>
            <p:cNvPr id="1469" name="Google Shape;1469;p39"/>
            <p:cNvSpPr/>
            <p:nvPr/>
          </p:nvSpPr>
          <p:spPr>
            <a:xfrm>
              <a:off x="790347" y="1243500"/>
              <a:ext cx="7680650" cy="3691932"/>
            </a:xfrm>
            <a:custGeom>
              <a:rect b="b" l="l" r="r" t="t"/>
              <a:pathLst>
                <a:path extrusionOk="0" h="7871" w="13681">
                  <a:moveTo>
                    <a:pt x="799" y="715"/>
                  </a:moveTo>
                  <a:lnTo>
                    <a:pt x="799" y="1083"/>
                  </a:lnTo>
                  <a:lnTo>
                    <a:pt x="435" y="1083"/>
                  </a:lnTo>
                  <a:lnTo>
                    <a:pt x="435" y="715"/>
                  </a:lnTo>
                  <a:close/>
                  <a:moveTo>
                    <a:pt x="799" y="1342"/>
                  </a:moveTo>
                  <a:lnTo>
                    <a:pt x="799" y="1709"/>
                  </a:lnTo>
                  <a:lnTo>
                    <a:pt x="435" y="1709"/>
                  </a:lnTo>
                  <a:lnTo>
                    <a:pt x="435" y="1342"/>
                  </a:lnTo>
                  <a:close/>
                  <a:moveTo>
                    <a:pt x="799" y="1968"/>
                  </a:moveTo>
                  <a:lnTo>
                    <a:pt x="799" y="2336"/>
                  </a:lnTo>
                  <a:lnTo>
                    <a:pt x="435" y="2336"/>
                  </a:lnTo>
                  <a:lnTo>
                    <a:pt x="435" y="1968"/>
                  </a:lnTo>
                  <a:close/>
                  <a:moveTo>
                    <a:pt x="799" y="5535"/>
                  </a:moveTo>
                  <a:lnTo>
                    <a:pt x="799" y="5903"/>
                  </a:lnTo>
                  <a:lnTo>
                    <a:pt x="435" y="5903"/>
                  </a:lnTo>
                  <a:lnTo>
                    <a:pt x="435" y="5535"/>
                  </a:lnTo>
                  <a:close/>
                  <a:moveTo>
                    <a:pt x="799" y="6162"/>
                  </a:moveTo>
                  <a:lnTo>
                    <a:pt x="799" y="6529"/>
                  </a:lnTo>
                  <a:lnTo>
                    <a:pt x="435" y="6529"/>
                  </a:lnTo>
                  <a:lnTo>
                    <a:pt x="435" y="6162"/>
                  </a:lnTo>
                  <a:close/>
                  <a:moveTo>
                    <a:pt x="799" y="6788"/>
                  </a:moveTo>
                  <a:lnTo>
                    <a:pt x="799" y="7156"/>
                  </a:lnTo>
                  <a:lnTo>
                    <a:pt x="435" y="7156"/>
                  </a:lnTo>
                  <a:lnTo>
                    <a:pt x="435" y="6788"/>
                  </a:lnTo>
                  <a:close/>
                  <a:moveTo>
                    <a:pt x="1" y="1"/>
                  </a:moveTo>
                  <a:lnTo>
                    <a:pt x="1" y="7870"/>
                  </a:lnTo>
                  <a:lnTo>
                    <a:pt x="11955" y="7870"/>
                  </a:lnTo>
                  <a:lnTo>
                    <a:pt x="13593" y="6492"/>
                  </a:lnTo>
                  <a:lnTo>
                    <a:pt x="13680" y="6492"/>
                  </a:lnTo>
                  <a:lnTo>
                    <a:pt x="13680" y="6425"/>
                  </a:lnTo>
                  <a:lnTo>
                    <a:pt x="13680" y="6408"/>
                  </a:lnTo>
                  <a:lnTo>
                    <a:pt x="13680" y="5798"/>
                  </a:lnTo>
                  <a:lnTo>
                    <a:pt x="13680" y="5727"/>
                  </a:lnTo>
                  <a:lnTo>
                    <a:pt x="13680" y="5101"/>
                  </a:lnTo>
                  <a:lnTo>
                    <a:pt x="13680" y="5030"/>
                  </a:lnTo>
                  <a:lnTo>
                    <a:pt x="13680" y="4403"/>
                  </a:lnTo>
                  <a:lnTo>
                    <a:pt x="13680" y="4336"/>
                  </a:lnTo>
                  <a:lnTo>
                    <a:pt x="13680" y="3710"/>
                  </a:lnTo>
                  <a:lnTo>
                    <a:pt x="13680" y="3639"/>
                  </a:lnTo>
                  <a:lnTo>
                    <a:pt x="13680" y="3012"/>
                  </a:lnTo>
                  <a:lnTo>
                    <a:pt x="13680" y="2941"/>
                  </a:lnTo>
                  <a:lnTo>
                    <a:pt x="13680" y="2315"/>
                  </a:lnTo>
                  <a:lnTo>
                    <a:pt x="13680" y="2248"/>
                  </a:lnTo>
                  <a:lnTo>
                    <a:pt x="13680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673012" y="1243500"/>
              <a:ext cx="7680650" cy="3691932"/>
            </a:xfrm>
            <a:custGeom>
              <a:rect b="b" l="l" r="r" t="t"/>
              <a:pathLst>
                <a:path extrusionOk="0" h="7871" w="13681">
                  <a:moveTo>
                    <a:pt x="799" y="715"/>
                  </a:moveTo>
                  <a:lnTo>
                    <a:pt x="799" y="1083"/>
                  </a:lnTo>
                  <a:lnTo>
                    <a:pt x="435" y="1083"/>
                  </a:lnTo>
                  <a:lnTo>
                    <a:pt x="435" y="715"/>
                  </a:lnTo>
                  <a:close/>
                  <a:moveTo>
                    <a:pt x="799" y="1342"/>
                  </a:moveTo>
                  <a:lnTo>
                    <a:pt x="799" y="1709"/>
                  </a:lnTo>
                  <a:lnTo>
                    <a:pt x="435" y="1709"/>
                  </a:lnTo>
                  <a:lnTo>
                    <a:pt x="435" y="1342"/>
                  </a:lnTo>
                  <a:close/>
                  <a:moveTo>
                    <a:pt x="799" y="1968"/>
                  </a:moveTo>
                  <a:lnTo>
                    <a:pt x="799" y="2336"/>
                  </a:lnTo>
                  <a:lnTo>
                    <a:pt x="435" y="2336"/>
                  </a:lnTo>
                  <a:lnTo>
                    <a:pt x="435" y="1968"/>
                  </a:lnTo>
                  <a:close/>
                  <a:moveTo>
                    <a:pt x="799" y="5535"/>
                  </a:moveTo>
                  <a:lnTo>
                    <a:pt x="799" y="5903"/>
                  </a:lnTo>
                  <a:lnTo>
                    <a:pt x="435" y="5903"/>
                  </a:lnTo>
                  <a:lnTo>
                    <a:pt x="435" y="5535"/>
                  </a:lnTo>
                  <a:close/>
                  <a:moveTo>
                    <a:pt x="799" y="6162"/>
                  </a:moveTo>
                  <a:lnTo>
                    <a:pt x="799" y="6529"/>
                  </a:lnTo>
                  <a:lnTo>
                    <a:pt x="435" y="6529"/>
                  </a:lnTo>
                  <a:lnTo>
                    <a:pt x="435" y="6162"/>
                  </a:lnTo>
                  <a:close/>
                  <a:moveTo>
                    <a:pt x="799" y="6788"/>
                  </a:moveTo>
                  <a:lnTo>
                    <a:pt x="799" y="7156"/>
                  </a:lnTo>
                  <a:lnTo>
                    <a:pt x="435" y="7156"/>
                  </a:lnTo>
                  <a:lnTo>
                    <a:pt x="435" y="6788"/>
                  </a:lnTo>
                  <a:close/>
                  <a:moveTo>
                    <a:pt x="1" y="1"/>
                  </a:moveTo>
                  <a:lnTo>
                    <a:pt x="1" y="7870"/>
                  </a:lnTo>
                  <a:lnTo>
                    <a:pt x="11955" y="7870"/>
                  </a:lnTo>
                  <a:lnTo>
                    <a:pt x="13681" y="6408"/>
                  </a:lnTo>
                  <a:lnTo>
                    <a:pt x="13681" y="1"/>
                  </a:lnTo>
                  <a:close/>
                </a:path>
              </a:pathLst>
            </a:custGeom>
            <a:solidFill>
              <a:srgbClr val="EDE1BF">
                <a:alpha val="785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1493796" y="1243500"/>
              <a:ext cx="38176" cy="3691932"/>
            </a:xfrm>
            <a:custGeom>
              <a:rect b="b" l="l" r="r" t="t"/>
              <a:pathLst>
                <a:path extrusionOk="0" h="7871" w="68">
                  <a:moveTo>
                    <a:pt x="1" y="1"/>
                  </a:moveTo>
                  <a:lnTo>
                    <a:pt x="1" y="7870"/>
                  </a:lnTo>
                  <a:lnTo>
                    <a:pt x="68" y="7870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1531411" y="1643133"/>
              <a:ext cx="6822254" cy="33772"/>
            </a:xfrm>
            <a:custGeom>
              <a:rect b="b" l="l" r="r" t="t"/>
              <a:pathLst>
                <a:path extrusionOk="0" h="72" w="12152">
                  <a:moveTo>
                    <a:pt x="1" y="1"/>
                  </a:moveTo>
                  <a:lnTo>
                    <a:pt x="1" y="72"/>
                  </a:lnTo>
                  <a:lnTo>
                    <a:pt x="12152" y="72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531411" y="1970531"/>
              <a:ext cx="6822254" cy="33772"/>
            </a:xfrm>
            <a:custGeom>
              <a:rect b="b" l="l" r="r" t="t"/>
              <a:pathLst>
                <a:path extrusionOk="0" h="72" w="12152">
                  <a:moveTo>
                    <a:pt x="1" y="0"/>
                  </a:moveTo>
                  <a:lnTo>
                    <a:pt x="1" y="71"/>
                  </a:lnTo>
                  <a:lnTo>
                    <a:pt x="12152" y="71"/>
                  </a:lnTo>
                  <a:lnTo>
                    <a:pt x="12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1531411" y="2297461"/>
              <a:ext cx="6822254" cy="31896"/>
            </a:xfrm>
            <a:custGeom>
              <a:rect b="b" l="l" r="r" t="t"/>
              <a:pathLst>
                <a:path extrusionOk="0" h="68" w="12152">
                  <a:moveTo>
                    <a:pt x="1" y="1"/>
                  </a:moveTo>
                  <a:lnTo>
                    <a:pt x="1" y="68"/>
                  </a:lnTo>
                  <a:lnTo>
                    <a:pt x="12152" y="68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1531411" y="2622983"/>
              <a:ext cx="6822254" cy="33772"/>
            </a:xfrm>
            <a:custGeom>
              <a:rect b="b" l="l" r="r" t="t"/>
              <a:pathLst>
                <a:path extrusionOk="0" h="72" w="12152">
                  <a:moveTo>
                    <a:pt x="1" y="0"/>
                  </a:moveTo>
                  <a:lnTo>
                    <a:pt x="1" y="71"/>
                  </a:lnTo>
                  <a:lnTo>
                    <a:pt x="12152" y="71"/>
                  </a:lnTo>
                  <a:lnTo>
                    <a:pt x="12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1531411" y="2949913"/>
              <a:ext cx="6822254" cy="33772"/>
            </a:xfrm>
            <a:custGeom>
              <a:rect b="b" l="l" r="r" t="t"/>
              <a:pathLst>
                <a:path extrusionOk="0" h="72" w="12152">
                  <a:moveTo>
                    <a:pt x="1" y="1"/>
                  </a:moveTo>
                  <a:lnTo>
                    <a:pt x="1" y="72"/>
                  </a:lnTo>
                  <a:lnTo>
                    <a:pt x="12152" y="72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1531411" y="3277311"/>
              <a:ext cx="6822254" cy="31896"/>
            </a:xfrm>
            <a:custGeom>
              <a:rect b="b" l="l" r="r" t="t"/>
              <a:pathLst>
                <a:path extrusionOk="0" h="68" w="12152">
                  <a:moveTo>
                    <a:pt x="1" y="0"/>
                  </a:moveTo>
                  <a:lnTo>
                    <a:pt x="1" y="67"/>
                  </a:lnTo>
                  <a:lnTo>
                    <a:pt x="12152" y="67"/>
                  </a:lnTo>
                  <a:lnTo>
                    <a:pt x="12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1531411" y="3602364"/>
              <a:ext cx="6822254" cy="33772"/>
            </a:xfrm>
            <a:custGeom>
              <a:rect b="b" l="l" r="r" t="t"/>
              <a:pathLst>
                <a:path extrusionOk="0" h="72" w="12152">
                  <a:moveTo>
                    <a:pt x="1" y="1"/>
                  </a:moveTo>
                  <a:lnTo>
                    <a:pt x="1" y="72"/>
                  </a:lnTo>
                  <a:lnTo>
                    <a:pt x="12152" y="72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1531411" y="3929763"/>
              <a:ext cx="6822254" cy="33772"/>
            </a:xfrm>
            <a:custGeom>
              <a:rect b="b" l="l" r="r" t="t"/>
              <a:pathLst>
                <a:path extrusionOk="0" h="72" w="12152">
                  <a:moveTo>
                    <a:pt x="1" y="0"/>
                  </a:moveTo>
                  <a:lnTo>
                    <a:pt x="1" y="71"/>
                  </a:lnTo>
                  <a:lnTo>
                    <a:pt x="12152" y="71"/>
                  </a:lnTo>
                  <a:lnTo>
                    <a:pt x="121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1531411" y="4256692"/>
              <a:ext cx="6822254" cy="31896"/>
            </a:xfrm>
            <a:custGeom>
              <a:rect b="b" l="l" r="r" t="t"/>
              <a:pathLst>
                <a:path extrusionOk="0" h="68" w="12152">
                  <a:moveTo>
                    <a:pt x="1" y="1"/>
                  </a:moveTo>
                  <a:lnTo>
                    <a:pt x="1" y="68"/>
                  </a:lnTo>
                  <a:lnTo>
                    <a:pt x="12152" y="68"/>
                  </a:lnTo>
                  <a:lnTo>
                    <a:pt x="121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1531411" y="4582215"/>
              <a:ext cx="6069404" cy="33772"/>
            </a:xfrm>
            <a:custGeom>
              <a:rect b="b" l="l" r="r" t="t"/>
              <a:pathLst>
                <a:path extrusionOk="0" h="72" w="10811">
                  <a:moveTo>
                    <a:pt x="1" y="0"/>
                  </a:moveTo>
                  <a:lnTo>
                    <a:pt x="1" y="71"/>
                  </a:lnTo>
                  <a:lnTo>
                    <a:pt x="10811" y="71"/>
                  </a:lnTo>
                  <a:lnTo>
                    <a:pt x="108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7384688" y="4256692"/>
              <a:ext cx="968994" cy="678723"/>
            </a:xfrm>
            <a:custGeom>
              <a:rect b="b" l="l" r="r" t="t"/>
              <a:pathLst>
                <a:path extrusionOk="0" h="1447" w="1726">
                  <a:moveTo>
                    <a:pt x="0" y="1"/>
                  </a:moveTo>
                  <a:lnTo>
                    <a:pt x="0" y="1446"/>
                  </a:lnTo>
                  <a:lnTo>
                    <a:pt x="17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3" name="Google Shape;1483;p39"/>
          <p:cNvSpPr txBox="1"/>
          <p:nvPr/>
        </p:nvSpPr>
        <p:spPr>
          <a:xfrm>
            <a:off x="1504877" y="966200"/>
            <a:ext cx="18510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OCTOBER</a:t>
            </a: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 2021</a:t>
            </a:r>
            <a:endParaRPr b="1" sz="20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484" name="Google Shape;1484;p39"/>
          <p:cNvSpPr/>
          <p:nvPr/>
        </p:nvSpPr>
        <p:spPr>
          <a:xfrm>
            <a:off x="2378707" y="139682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85" name="Google Shape;1485;p39"/>
          <p:cNvSpPr/>
          <p:nvPr/>
        </p:nvSpPr>
        <p:spPr>
          <a:xfrm>
            <a:off x="3580221" y="139682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86" name="Google Shape;1486;p39"/>
          <p:cNvSpPr/>
          <p:nvPr/>
        </p:nvSpPr>
        <p:spPr>
          <a:xfrm>
            <a:off x="4781734" y="139682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87" name="Google Shape;1487;p39"/>
          <p:cNvSpPr/>
          <p:nvPr/>
        </p:nvSpPr>
        <p:spPr>
          <a:xfrm>
            <a:off x="5983247" y="139682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88" name="Google Shape;1488;p39"/>
          <p:cNvSpPr/>
          <p:nvPr/>
        </p:nvSpPr>
        <p:spPr>
          <a:xfrm>
            <a:off x="7184761" y="139682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5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89" name="Google Shape;1489;p39"/>
          <p:cNvSpPr txBox="1"/>
          <p:nvPr/>
        </p:nvSpPr>
        <p:spPr>
          <a:xfrm>
            <a:off x="3373675" y="23141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 to gym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90" name="Google Shape;1490;p39"/>
          <p:cNvSpPr/>
          <p:nvPr/>
        </p:nvSpPr>
        <p:spPr>
          <a:xfrm>
            <a:off x="1504882" y="166677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9:00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1" name="Google Shape;1491;p39"/>
          <p:cNvSpPr/>
          <p:nvPr/>
        </p:nvSpPr>
        <p:spPr>
          <a:xfrm>
            <a:off x="1504882" y="199047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10</a:t>
            </a: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:00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2" name="Google Shape;1492;p39"/>
          <p:cNvSpPr/>
          <p:nvPr/>
        </p:nvSpPr>
        <p:spPr>
          <a:xfrm>
            <a:off x="1504882" y="231417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11</a:t>
            </a: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:00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3" name="Google Shape;1493;p39"/>
          <p:cNvSpPr/>
          <p:nvPr/>
        </p:nvSpPr>
        <p:spPr>
          <a:xfrm>
            <a:off x="1504882" y="263787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12</a:t>
            </a: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:00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4" name="Google Shape;1494;p39"/>
          <p:cNvSpPr/>
          <p:nvPr/>
        </p:nvSpPr>
        <p:spPr>
          <a:xfrm>
            <a:off x="1504882" y="296157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13</a:t>
            </a: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:00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5" name="Google Shape;1495;p39"/>
          <p:cNvSpPr/>
          <p:nvPr/>
        </p:nvSpPr>
        <p:spPr>
          <a:xfrm>
            <a:off x="1504882" y="328527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14</a:t>
            </a: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:00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6" name="Google Shape;1496;p39"/>
          <p:cNvSpPr/>
          <p:nvPr/>
        </p:nvSpPr>
        <p:spPr>
          <a:xfrm>
            <a:off x="1504882" y="360897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15</a:t>
            </a: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:00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7" name="Google Shape;1497;p39"/>
          <p:cNvSpPr/>
          <p:nvPr/>
        </p:nvSpPr>
        <p:spPr>
          <a:xfrm>
            <a:off x="1504882" y="393267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16</a:t>
            </a: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:00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8" name="Google Shape;1498;p39"/>
          <p:cNvSpPr/>
          <p:nvPr/>
        </p:nvSpPr>
        <p:spPr>
          <a:xfrm>
            <a:off x="1504882" y="4256375"/>
            <a:ext cx="958500" cy="323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17</a:t>
            </a:r>
            <a:r>
              <a:rPr lang="en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:00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499" name="Google Shape;1499;p39"/>
          <p:cNvSpPr txBox="1"/>
          <p:nvPr/>
        </p:nvSpPr>
        <p:spPr>
          <a:xfrm>
            <a:off x="3373675" y="29615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Lunch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0" name="Google Shape;1500;p39"/>
          <p:cNvSpPr txBox="1"/>
          <p:nvPr/>
        </p:nvSpPr>
        <p:spPr>
          <a:xfrm>
            <a:off x="3373675" y="16667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Study math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1" name="Google Shape;1501;p39"/>
          <p:cNvSpPr txBox="1"/>
          <p:nvPr/>
        </p:nvSpPr>
        <p:spPr>
          <a:xfrm>
            <a:off x="3373675" y="26378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Healthcare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2" name="Google Shape;1502;p39"/>
          <p:cNvSpPr txBox="1"/>
          <p:nvPr/>
        </p:nvSpPr>
        <p:spPr>
          <a:xfrm>
            <a:off x="3373675" y="36089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Paint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3" name="Google Shape;1503;p39"/>
          <p:cNvSpPr txBox="1"/>
          <p:nvPr/>
        </p:nvSpPr>
        <p:spPr>
          <a:xfrm>
            <a:off x="3373675" y="39326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Read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4" name="Google Shape;1504;p39"/>
          <p:cNvSpPr txBox="1"/>
          <p:nvPr/>
        </p:nvSpPr>
        <p:spPr>
          <a:xfrm>
            <a:off x="3373675" y="42563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Invoice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5" name="Google Shape;1505;p39"/>
          <p:cNvSpPr txBox="1"/>
          <p:nvPr/>
        </p:nvSpPr>
        <p:spPr>
          <a:xfrm>
            <a:off x="4575175" y="19904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Study geography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6" name="Google Shape;1506;p39"/>
          <p:cNvSpPr txBox="1"/>
          <p:nvPr/>
        </p:nvSpPr>
        <p:spPr>
          <a:xfrm>
            <a:off x="5776700" y="26378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Healthcare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7" name="Google Shape;1507;p39"/>
          <p:cNvSpPr txBox="1"/>
          <p:nvPr/>
        </p:nvSpPr>
        <p:spPr>
          <a:xfrm>
            <a:off x="2172150" y="36089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Paint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8" name="Google Shape;1508;p39"/>
          <p:cNvSpPr txBox="1"/>
          <p:nvPr/>
        </p:nvSpPr>
        <p:spPr>
          <a:xfrm>
            <a:off x="4575175" y="36089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Paint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09" name="Google Shape;1509;p39"/>
          <p:cNvSpPr txBox="1"/>
          <p:nvPr/>
        </p:nvSpPr>
        <p:spPr>
          <a:xfrm>
            <a:off x="5776700" y="36089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Paint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0" name="Google Shape;1510;p39"/>
          <p:cNvSpPr txBox="1"/>
          <p:nvPr/>
        </p:nvSpPr>
        <p:spPr>
          <a:xfrm>
            <a:off x="4575175" y="32852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Study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1" name="Google Shape;1511;p39"/>
          <p:cNvSpPr txBox="1"/>
          <p:nvPr/>
        </p:nvSpPr>
        <p:spPr>
          <a:xfrm>
            <a:off x="2172150" y="29615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Lunch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2" name="Google Shape;1512;p39"/>
          <p:cNvSpPr txBox="1"/>
          <p:nvPr/>
        </p:nvSpPr>
        <p:spPr>
          <a:xfrm>
            <a:off x="4575175" y="29615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Lunch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3" name="Google Shape;1513;p39"/>
          <p:cNvSpPr txBox="1"/>
          <p:nvPr/>
        </p:nvSpPr>
        <p:spPr>
          <a:xfrm>
            <a:off x="5776700" y="29615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Lunch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4" name="Google Shape;1514;p39"/>
          <p:cNvSpPr txBox="1"/>
          <p:nvPr/>
        </p:nvSpPr>
        <p:spPr>
          <a:xfrm>
            <a:off x="7027175" y="29615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Lunch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5" name="Google Shape;1515;p39"/>
          <p:cNvSpPr txBox="1"/>
          <p:nvPr/>
        </p:nvSpPr>
        <p:spPr>
          <a:xfrm>
            <a:off x="2172150" y="23141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 to gym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16" name="Google Shape;1516;p39"/>
          <p:cNvSpPr txBox="1"/>
          <p:nvPr/>
        </p:nvSpPr>
        <p:spPr>
          <a:xfrm>
            <a:off x="4538725" y="4256375"/>
            <a:ext cx="13716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Invoice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1" name="Google Shape;1521;p40"/>
          <p:cNvGraphicFramePr/>
          <p:nvPr/>
        </p:nvGraphicFramePr>
        <p:xfrm>
          <a:off x="952500" y="102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439200"/>
                <a:gridCol w="1370550"/>
                <a:gridCol w="439200"/>
                <a:gridCol w="1370550"/>
                <a:gridCol w="439200"/>
                <a:gridCol w="1370550"/>
                <a:gridCol w="439200"/>
                <a:gridCol w="1370550"/>
              </a:tblGrid>
              <a:tr h="512425"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4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October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44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15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22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02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16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23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Study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4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03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Study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Study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17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Exam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24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04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Trip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25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4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05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Meeting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Concert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Dinner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26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06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Travel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27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44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07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14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21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28</a:t>
                      </a:r>
                      <a:endParaRPr b="1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705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Project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22" name="Google Shape;1522;p4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1528" name="Google Shape;1528;p41"/>
          <p:cNvSpPr txBox="1"/>
          <p:nvPr/>
        </p:nvSpPr>
        <p:spPr>
          <a:xfrm>
            <a:off x="7436100" y="1985224"/>
            <a:ext cx="1258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Mars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29" name="Google Shape;1529;p41"/>
          <p:cNvSpPr txBox="1"/>
          <p:nvPr/>
        </p:nvSpPr>
        <p:spPr>
          <a:xfrm>
            <a:off x="7436100" y="2952899"/>
            <a:ext cx="1258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Venus</a:t>
            </a:r>
            <a:endParaRPr sz="16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30" name="Google Shape;1530;p41"/>
          <p:cNvSpPr txBox="1"/>
          <p:nvPr/>
        </p:nvSpPr>
        <p:spPr>
          <a:xfrm>
            <a:off x="7436100" y="2274162"/>
            <a:ext cx="1258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very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cold plac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1" name="Google Shape;1531;p41"/>
          <p:cNvSpPr txBox="1"/>
          <p:nvPr/>
        </p:nvSpPr>
        <p:spPr>
          <a:xfrm>
            <a:off x="7436100" y="3241837"/>
            <a:ext cx="1258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2" name="Google Shape;1532;p41"/>
          <p:cNvSpPr/>
          <p:nvPr/>
        </p:nvSpPr>
        <p:spPr>
          <a:xfrm>
            <a:off x="457175" y="1197050"/>
            <a:ext cx="6938700" cy="3394800"/>
          </a:xfrm>
          <a:prstGeom prst="roundRect">
            <a:avLst>
              <a:gd fmla="val 6011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41"/>
          <p:cNvSpPr/>
          <p:nvPr/>
        </p:nvSpPr>
        <p:spPr>
          <a:xfrm>
            <a:off x="457364" y="1189950"/>
            <a:ext cx="6938700" cy="472200"/>
          </a:xfrm>
          <a:prstGeom prst="round2SameRect">
            <a:avLst>
              <a:gd fmla="val 42598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34" name="Google Shape;1534;p41"/>
          <p:cNvGraphicFramePr/>
          <p:nvPr/>
        </p:nvGraphicFramePr>
        <p:xfrm>
          <a:off x="469938" y="123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991250"/>
                <a:gridCol w="991250"/>
                <a:gridCol w="991250"/>
                <a:gridCol w="991250"/>
                <a:gridCol w="991250"/>
                <a:gridCol w="991250"/>
                <a:gridCol w="991250"/>
              </a:tblGrid>
              <a:tr h="447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02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03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04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05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06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07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14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15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16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17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21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22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23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0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24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25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26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27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28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29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30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1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31</a:t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4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pSp>
        <p:nvGrpSpPr>
          <p:cNvPr id="1540" name="Google Shape;1540;p42"/>
          <p:cNvGrpSpPr/>
          <p:nvPr/>
        </p:nvGrpSpPr>
        <p:grpSpPr>
          <a:xfrm>
            <a:off x="449400" y="987500"/>
            <a:ext cx="8245200" cy="3935765"/>
            <a:chOff x="449400" y="987500"/>
            <a:chExt cx="8245200" cy="3935765"/>
          </a:xfrm>
        </p:grpSpPr>
        <p:sp>
          <p:nvSpPr>
            <p:cNvPr id="1541" name="Google Shape;1541;p42"/>
            <p:cNvSpPr/>
            <p:nvPr/>
          </p:nvSpPr>
          <p:spPr>
            <a:xfrm>
              <a:off x="601449" y="2010831"/>
              <a:ext cx="817838" cy="2101802"/>
            </a:xfrm>
            <a:custGeom>
              <a:rect b="b" l="l" r="r" t="t"/>
              <a:pathLst>
                <a:path extrusionOk="0" h="5909" w="1420">
                  <a:moveTo>
                    <a:pt x="1357" y="0"/>
                  </a:moveTo>
                  <a:cubicBezTo>
                    <a:pt x="931" y="31"/>
                    <a:pt x="512" y="93"/>
                    <a:pt x="93" y="93"/>
                  </a:cubicBezTo>
                  <a:cubicBezTo>
                    <a:pt x="124" y="2001"/>
                    <a:pt x="0" y="3908"/>
                    <a:pt x="31" y="5816"/>
                  </a:cubicBezTo>
                  <a:cubicBezTo>
                    <a:pt x="225" y="5816"/>
                    <a:pt x="450" y="5816"/>
                    <a:pt x="644" y="5847"/>
                  </a:cubicBezTo>
                  <a:cubicBezTo>
                    <a:pt x="869" y="5847"/>
                    <a:pt x="1063" y="5847"/>
                    <a:pt x="1257" y="5909"/>
                  </a:cubicBezTo>
                  <a:cubicBezTo>
                    <a:pt x="1319" y="4940"/>
                    <a:pt x="1357" y="3970"/>
                    <a:pt x="1357" y="2970"/>
                  </a:cubicBezTo>
                  <a:cubicBezTo>
                    <a:pt x="1388" y="2450"/>
                    <a:pt x="1388" y="1939"/>
                    <a:pt x="1388" y="1419"/>
                  </a:cubicBezTo>
                  <a:lnTo>
                    <a:pt x="1388" y="869"/>
                  </a:lnTo>
                  <a:cubicBezTo>
                    <a:pt x="1388" y="807"/>
                    <a:pt x="1419" y="93"/>
                    <a:pt x="1419" y="0"/>
                  </a:cubicBezTo>
                  <a:close/>
                </a:path>
              </a:pathLst>
            </a:custGeom>
            <a:solidFill>
              <a:srgbClr val="6CC7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7653296" y="1905901"/>
              <a:ext cx="965280" cy="2116030"/>
            </a:xfrm>
            <a:custGeom>
              <a:rect b="b" l="l" r="r" t="t"/>
              <a:pathLst>
                <a:path extrusionOk="0" h="5949" w="1676">
                  <a:moveTo>
                    <a:pt x="357" y="0"/>
                  </a:moveTo>
                  <a:cubicBezTo>
                    <a:pt x="357" y="1939"/>
                    <a:pt x="194" y="3878"/>
                    <a:pt x="1" y="5785"/>
                  </a:cubicBezTo>
                  <a:cubicBezTo>
                    <a:pt x="357" y="5816"/>
                    <a:pt x="706" y="5878"/>
                    <a:pt x="1063" y="5948"/>
                  </a:cubicBezTo>
                  <a:cubicBezTo>
                    <a:pt x="1257" y="4040"/>
                    <a:pt x="1389" y="2133"/>
                    <a:pt x="1676" y="225"/>
                  </a:cubicBezTo>
                  <a:lnTo>
                    <a:pt x="1645" y="225"/>
                  </a:lnTo>
                  <a:cubicBezTo>
                    <a:pt x="1451" y="194"/>
                    <a:pt x="1257" y="132"/>
                    <a:pt x="1063" y="101"/>
                  </a:cubicBezTo>
                  <a:cubicBezTo>
                    <a:pt x="838" y="31"/>
                    <a:pt x="613" y="31"/>
                    <a:pt x="388" y="0"/>
                  </a:cubicBezTo>
                  <a:close/>
                </a:path>
              </a:pathLst>
            </a:custGeom>
            <a:solidFill>
              <a:srgbClr val="6CC7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449400" y="987500"/>
              <a:ext cx="7909994" cy="3935765"/>
            </a:xfrm>
            <a:custGeom>
              <a:rect b="b" l="l" r="r" t="t"/>
              <a:pathLst>
                <a:path extrusionOk="0" h="11065" w="13734">
                  <a:moveTo>
                    <a:pt x="1683" y="2877"/>
                  </a:moveTo>
                  <a:cubicBezTo>
                    <a:pt x="1683" y="2970"/>
                    <a:pt x="1652" y="3684"/>
                    <a:pt x="1652" y="3746"/>
                  </a:cubicBezTo>
                  <a:lnTo>
                    <a:pt x="1652" y="4296"/>
                  </a:lnTo>
                  <a:cubicBezTo>
                    <a:pt x="1652" y="4816"/>
                    <a:pt x="1652" y="5327"/>
                    <a:pt x="1621" y="5847"/>
                  </a:cubicBezTo>
                  <a:cubicBezTo>
                    <a:pt x="1621" y="6847"/>
                    <a:pt x="1583" y="7817"/>
                    <a:pt x="1521" y="8786"/>
                  </a:cubicBezTo>
                  <a:cubicBezTo>
                    <a:pt x="1327" y="8724"/>
                    <a:pt x="1133" y="8724"/>
                    <a:pt x="908" y="8724"/>
                  </a:cubicBezTo>
                  <a:cubicBezTo>
                    <a:pt x="714" y="8693"/>
                    <a:pt x="489" y="8693"/>
                    <a:pt x="295" y="8693"/>
                  </a:cubicBezTo>
                  <a:cubicBezTo>
                    <a:pt x="264" y="6785"/>
                    <a:pt x="388" y="4878"/>
                    <a:pt x="357" y="2970"/>
                  </a:cubicBezTo>
                  <a:cubicBezTo>
                    <a:pt x="776" y="2970"/>
                    <a:pt x="1195" y="2908"/>
                    <a:pt x="1621" y="2877"/>
                  </a:cubicBezTo>
                  <a:close/>
                  <a:moveTo>
                    <a:pt x="1327" y="0"/>
                  </a:moveTo>
                  <a:cubicBezTo>
                    <a:pt x="1296" y="0"/>
                    <a:pt x="1265" y="62"/>
                    <a:pt x="1265" y="93"/>
                  </a:cubicBezTo>
                  <a:cubicBezTo>
                    <a:pt x="1246" y="85"/>
                    <a:pt x="1231" y="81"/>
                    <a:pt x="1217" y="81"/>
                  </a:cubicBezTo>
                  <a:cubicBezTo>
                    <a:pt x="1179" y="81"/>
                    <a:pt x="1156" y="112"/>
                    <a:pt x="1133" y="163"/>
                  </a:cubicBezTo>
                  <a:cubicBezTo>
                    <a:pt x="1040" y="1001"/>
                    <a:pt x="1071" y="1869"/>
                    <a:pt x="1102" y="2745"/>
                  </a:cubicBezTo>
                  <a:cubicBezTo>
                    <a:pt x="846" y="2745"/>
                    <a:pt x="582" y="2745"/>
                    <a:pt x="326" y="2807"/>
                  </a:cubicBezTo>
                  <a:cubicBezTo>
                    <a:pt x="295" y="2807"/>
                    <a:pt x="264" y="2877"/>
                    <a:pt x="295" y="2908"/>
                  </a:cubicBezTo>
                  <a:cubicBezTo>
                    <a:pt x="264" y="2908"/>
                    <a:pt x="264" y="2939"/>
                    <a:pt x="226" y="2939"/>
                  </a:cubicBezTo>
                  <a:cubicBezTo>
                    <a:pt x="1" y="4847"/>
                    <a:pt x="32" y="6785"/>
                    <a:pt x="71" y="8693"/>
                  </a:cubicBezTo>
                  <a:cubicBezTo>
                    <a:pt x="71" y="8724"/>
                    <a:pt x="102" y="8755"/>
                    <a:pt x="102" y="8755"/>
                  </a:cubicBezTo>
                  <a:cubicBezTo>
                    <a:pt x="102" y="8786"/>
                    <a:pt x="133" y="8817"/>
                    <a:pt x="164" y="8817"/>
                  </a:cubicBezTo>
                  <a:cubicBezTo>
                    <a:pt x="388" y="8848"/>
                    <a:pt x="582" y="8848"/>
                    <a:pt x="807" y="8887"/>
                  </a:cubicBezTo>
                  <a:cubicBezTo>
                    <a:pt x="877" y="8887"/>
                    <a:pt x="970" y="8918"/>
                    <a:pt x="1040" y="8918"/>
                  </a:cubicBezTo>
                  <a:cubicBezTo>
                    <a:pt x="1001" y="9499"/>
                    <a:pt x="1040" y="10143"/>
                    <a:pt x="1071" y="10725"/>
                  </a:cubicBezTo>
                  <a:cubicBezTo>
                    <a:pt x="1001" y="10787"/>
                    <a:pt x="1040" y="10887"/>
                    <a:pt x="1133" y="10887"/>
                  </a:cubicBezTo>
                  <a:cubicBezTo>
                    <a:pt x="3103" y="10887"/>
                    <a:pt x="5111" y="10918"/>
                    <a:pt x="7081" y="10918"/>
                  </a:cubicBezTo>
                  <a:cubicBezTo>
                    <a:pt x="8766" y="10945"/>
                    <a:pt x="10451" y="11064"/>
                    <a:pt x="12122" y="11064"/>
                  </a:cubicBezTo>
                  <a:cubicBezTo>
                    <a:pt x="12435" y="11064"/>
                    <a:pt x="12747" y="11060"/>
                    <a:pt x="13059" y="11050"/>
                  </a:cubicBezTo>
                  <a:cubicBezTo>
                    <a:pt x="13121" y="11050"/>
                    <a:pt x="13121" y="10980"/>
                    <a:pt x="13090" y="10949"/>
                  </a:cubicBezTo>
                  <a:lnTo>
                    <a:pt x="13059" y="10949"/>
                  </a:lnTo>
                  <a:cubicBezTo>
                    <a:pt x="11082" y="10725"/>
                    <a:pt x="9081" y="10787"/>
                    <a:pt x="7081" y="10756"/>
                  </a:cubicBezTo>
                  <a:cubicBezTo>
                    <a:pt x="5142" y="10725"/>
                    <a:pt x="3203" y="10694"/>
                    <a:pt x="1265" y="10694"/>
                  </a:cubicBezTo>
                  <a:cubicBezTo>
                    <a:pt x="1265" y="10112"/>
                    <a:pt x="1296" y="9499"/>
                    <a:pt x="1195" y="8918"/>
                  </a:cubicBezTo>
                  <a:lnTo>
                    <a:pt x="1195" y="8918"/>
                  </a:lnTo>
                  <a:cubicBezTo>
                    <a:pt x="1245" y="8933"/>
                    <a:pt x="1303" y="8941"/>
                    <a:pt x="1365" y="8941"/>
                  </a:cubicBezTo>
                  <a:cubicBezTo>
                    <a:pt x="1426" y="8941"/>
                    <a:pt x="1490" y="8933"/>
                    <a:pt x="1552" y="8918"/>
                  </a:cubicBezTo>
                  <a:cubicBezTo>
                    <a:pt x="1552" y="8918"/>
                    <a:pt x="1583" y="8918"/>
                    <a:pt x="1583" y="8887"/>
                  </a:cubicBezTo>
                  <a:cubicBezTo>
                    <a:pt x="1601" y="8895"/>
                    <a:pt x="1617" y="8899"/>
                    <a:pt x="1630" y="8899"/>
                  </a:cubicBezTo>
                  <a:cubicBezTo>
                    <a:pt x="1667" y="8899"/>
                    <a:pt x="1683" y="8868"/>
                    <a:pt x="1683" y="8817"/>
                  </a:cubicBezTo>
                  <a:cubicBezTo>
                    <a:pt x="1777" y="7654"/>
                    <a:pt x="1815" y="6460"/>
                    <a:pt x="1846" y="5296"/>
                  </a:cubicBezTo>
                  <a:cubicBezTo>
                    <a:pt x="1846" y="4746"/>
                    <a:pt x="1846" y="4164"/>
                    <a:pt x="1815" y="3614"/>
                  </a:cubicBezTo>
                  <a:cubicBezTo>
                    <a:pt x="1815" y="3358"/>
                    <a:pt x="1877" y="3032"/>
                    <a:pt x="1745" y="2838"/>
                  </a:cubicBezTo>
                  <a:cubicBezTo>
                    <a:pt x="1777" y="2807"/>
                    <a:pt x="1777" y="2776"/>
                    <a:pt x="1714" y="2776"/>
                  </a:cubicBezTo>
                  <a:cubicBezTo>
                    <a:pt x="1583" y="2745"/>
                    <a:pt x="1459" y="2745"/>
                    <a:pt x="1296" y="2745"/>
                  </a:cubicBezTo>
                  <a:cubicBezTo>
                    <a:pt x="1296" y="1869"/>
                    <a:pt x="1327" y="1032"/>
                    <a:pt x="1296" y="194"/>
                  </a:cubicBezTo>
                  <a:lnTo>
                    <a:pt x="1327" y="194"/>
                  </a:lnTo>
                  <a:cubicBezTo>
                    <a:pt x="3428" y="225"/>
                    <a:pt x="5530" y="256"/>
                    <a:pt x="7592" y="287"/>
                  </a:cubicBezTo>
                  <a:lnTo>
                    <a:pt x="10663" y="287"/>
                  </a:lnTo>
                  <a:cubicBezTo>
                    <a:pt x="11171" y="287"/>
                    <a:pt x="11728" y="338"/>
                    <a:pt x="12273" y="338"/>
                  </a:cubicBezTo>
                  <a:cubicBezTo>
                    <a:pt x="12702" y="338"/>
                    <a:pt x="13123" y="307"/>
                    <a:pt x="13509" y="194"/>
                  </a:cubicBezTo>
                  <a:lnTo>
                    <a:pt x="13509" y="194"/>
                  </a:lnTo>
                  <a:cubicBezTo>
                    <a:pt x="13377" y="869"/>
                    <a:pt x="13478" y="1714"/>
                    <a:pt x="13509" y="2420"/>
                  </a:cubicBezTo>
                  <a:cubicBezTo>
                    <a:pt x="13509" y="2451"/>
                    <a:pt x="13509" y="2451"/>
                    <a:pt x="13540" y="2489"/>
                  </a:cubicBezTo>
                  <a:lnTo>
                    <a:pt x="13602" y="2489"/>
                  </a:lnTo>
                  <a:cubicBezTo>
                    <a:pt x="13641" y="2489"/>
                    <a:pt x="13641" y="2451"/>
                    <a:pt x="13641" y="2420"/>
                  </a:cubicBezTo>
                  <a:cubicBezTo>
                    <a:pt x="13672" y="1675"/>
                    <a:pt x="13734" y="807"/>
                    <a:pt x="13571" y="93"/>
                  </a:cubicBezTo>
                  <a:lnTo>
                    <a:pt x="13509" y="93"/>
                  </a:lnTo>
                  <a:cubicBezTo>
                    <a:pt x="12842" y="137"/>
                    <a:pt x="12171" y="152"/>
                    <a:pt x="11498" y="152"/>
                  </a:cubicBezTo>
                  <a:cubicBezTo>
                    <a:pt x="10153" y="152"/>
                    <a:pt x="8802" y="93"/>
                    <a:pt x="7468" y="93"/>
                  </a:cubicBezTo>
                  <a:cubicBezTo>
                    <a:pt x="5429" y="62"/>
                    <a:pt x="3397" y="31"/>
                    <a:pt x="1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1137076" y="1056505"/>
              <a:ext cx="7110586" cy="3825855"/>
            </a:xfrm>
            <a:custGeom>
              <a:rect b="b" l="l" r="r" t="t"/>
              <a:pathLst>
                <a:path extrusionOk="0" h="10756" w="12346">
                  <a:moveTo>
                    <a:pt x="102" y="0"/>
                  </a:moveTo>
                  <a:cubicBezTo>
                    <a:pt x="133" y="838"/>
                    <a:pt x="102" y="1675"/>
                    <a:pt x="102" y="2551"/>
                  </a:cubicBezTo>
                  <a:cubicBezTo>
                    <a:pt x="265" y="2551"/>
                    <a:pt x="389" y="2551"/>
                    <a:pt x="520" y="2582"/>
                  </a:cubicBezTo>
                  <a:cubicBezTo>
                    <a:pt x="583" y="2582"/>
                    <a:pt x="583" y="2613"/>
                    <a:pt x="551" y="2644"/>
                  </a:cubicBezTo>
                  <a:cubicBezTo>
                    <a:pt x="683" y="2838"/>
                    <a:pt x="621" y="3164"/>
                    <a:pt x="621" y="3420"/>
                  </a:cubicBezTo>
                  <a:cubicBezTo>
                    <a:pt x="652" y="3970"/>
                    <a:pt x="652" y="4552"/>
                    <a:pt x="652" y="5102"/>
                  </a:cubicBezTo>
                  <a:cubicBezTo>
                    <a:pt x="621" y="6266"/>
                    <a:pt x="583" y="7460"/>
                    <a:pt x="489" y="8623"/>
                  </a:cubicBezTo>
                  <a:cubicBezTo>
                    <a:pt x="489" y="8674"/>
                    <a:pt x="473" y="8705"/>
                    <a:pt x="436" y="8705"/>
                  </a:cubicBezTo>
                  <a:cubicBezTo>
                    <a:pt x="423" y="8705"/>
                    <a:pt x="407" y="8701"/>
                    <a:pt x="389" y="8693"/>
                  </a:cubicBezTo>
                  <a:cubicBezTo>
                    <a:pt x="389" y="8724"/>
                    <a:pt x="358" y="8724"/>
                    <a:pt x="358" y="8724"/>
                  </a:cubicBezTo>
                  <a:cubicBezTo>
                    <a:pt x="296" y="8739"/>
                    <a:pt x="232" y="8747"/>
                    <a:pt x="171" y="8747"/>
                  </a:cubicBezTo>
                  <a:cubicBezTo>
                    <a:pt x="109" y="8747"/>
                    <a:pt x="51" y="8739"/>
                    <a:pt x="1" y="8724"/>
                  </a:cubicBezTo>
                  <a:lnTo>
                    <a:pt x="1" y="8724"/>
                  </a:lnTo>
                  <a:cubicBezTo>
                    <a:pt x="102" y="9305"/>
                    <a:pt x="71" y="9918"/>
                    <a:pt x="71" y="10500"/>
                  </a:cubicBezTo>
                  <a:cubicBezTo>
                    <a:pt x="2009" y="10500"/>
                    <a:pt x="3948" y="10531"/>
                    <a:pt x="5887" y="10562"/>
                  </a:cubicBezTo>
                  <a:cubicBezTo>
                    <a:pt x="7887" y="10593"/>
                    <a:pt x="9888" y="10531"/>
                    <a:pt x="11865" y="10755"/>
                  </a:cubicBezTo>
                  <a:lnTo>
                    <a:pt x="11927" y="10755"/>
                  </a:lnTo>
                  <a:cubicBezTo>
                    <a:pt x="11896" y="10755"/>
                    <a:pt x="11896" y="10724"/>
                    <a:pt x="11896" y="10693"/>
                  </a:cubicBezTo>
                  <a:cubicBezTo>
                    <a:pt x="11865" y="9949"/>
                    <a:pt x="11865" y="9174"/>
                    <a:pt x="11989" y="8429"/>
                  </a:cubicBezTo>
                  <a:cubicBezTo>
                    <a:pt x="11733" y="8398"/>
                    <a:pt x="11508" y="8367"/>
                    <a:pt x="11245" y="8305"/>
                  </a:cubicBezTo>
                  <a:lnTo>
                    <a:pt x="11214" y="8266"/>
                  </a:lnTo>
                  <a:cubicBezTo>
                    <a:pt x="11183" y="8266"/>
                    <a:pt x="11152" y="8266"/>
                    <a:pt x="11152" y="8204"/>
                  </a:cubicBezTo>
                  <a:cubicBezTo>
                    <a:pt x="11245" y="6266"/>
                    <a:pt x="11346" y="4296"/>
                    <a:pt x="11602" y="2357"/>
                  </a:cubicBezTo>
                  <a:cubicBezTo>
                    <a:pt x="11602" y="2357"/>
                    <a:pt x="11602" y="2326"/>
                    <a:pt x="11633" y="2326"/>
                  </a:cubicBezTo>
                  <a:cubicBezTo>
                    <a:pt x="11633" y="2295"/>
                    <a:pt x="11633" y="2257"/>
                    <a:pt x="11702" y="2257"/>
                  </a:cubicBezTo>
                  <a:cubicBezTo>
                    <a:pt x="11896" y="2257"/>
                    <a:pt x="12121" y="2257"/>
                    <a:pt x="12346" y="2295"/>
                  </a:cubicBezTo>
                  <a:cubicBezTo>
                    <a:pt x="12315" y="2257"/>
                    <a:pt x="12315" y="2257"/>
                    <a:pt x="12315" y="2226"/>
                  </a:cubicBezTo>
                  <a:cubicBezTo>
                    <a:pt x="12284" y="1520"/>
                    <a:pt x="12183" y="675"/>
                    <a:pt x="12315" y="0"/>
                  </a:cubicBezTo>
                  <a:lnTo>
                    <a:pt x="12315" y="0"/>
                  </a:lnTo>
                  <a:cubicBezTo>
                    <a:pt x="11929" y="113"/>
                    <a:pt x="11508" y="144"/>
                    <a:pt x="11079" y="144"/>
                  </a:cubicBezTo>
                  <a:cubicBezTo>
                    <a:pt x="10534" y="144"/>
                    <a:pt x="9977" y="93"/>
                    <a:pt x="9469" y="93"/>
                  </a:cubicBezTo>
                  <a:lnTo>
                    <a:pt x="6398" y="93"/>
                  </a:lnTo>
                  <a:cubicBezTo>
                    <a:pt x="4336" y="62"/>
                    <a:pt x="2234" y="31"/>
                    <a:pt x="133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7559417" y="1858949"/>
              <a:ext cx="1135183" cy="3036213"/>
            </a:xfrm>
            <a:custGeom>
              <a:rect b="b" l="l" r="r" t="t"/>
              <a:pathLst>
                <a:path extrusionOk="0" h="8536" w="1971">
                  <a:moveTo>
                    <a:pt x="551" y="132"/>
                  </a:moveTo>
                  <a:cubicBezTo>
                    <a:pt x="776" y="163"/>
                    <a:pt x="1001" y="163"/>
                    <a:pt x="1226" y="233"/>
                  </a:cubicBezTo>
                  <a:cubicBezTo>
                    <a:pt x="1420" y="264"/>
                    <a:pt x="1614" y="326"/>
                    <a:pt x="1808" y="357"/>
                  </a:cubicBezTo>
                  <a:lnTo>
                    <a:pt x="1839" y="357"/>
                  </a:lnTo>
                  <a:cubicBezTo>
                    <a:pt x="1552" y="2265"/>
                    <a:pt x="1420" y="4172"/>
                    <a:pt x="1226" y="6080"/>
                  </a:cubicBezTo>
                  <a:cubicBezTo>
                    <a:pt x="869" y="6010"/>
                    <a:pt x="520" y="5948"/>
                    <a:pt x="164" y="5917"/>
                  </a:cubicBezTo>
                  <a:cubicBezTo>
                    <a:pt x="357" y="4010"/>
                    <a:pt x="520" y="2071"/>
                    <a:pt x="520" y="132"/>
                  </a:cubicBezTo>
                  <a:close/>
                  <a:moveTo>
                    <a:pt x="551" y="1"/>
                  </a:moveTo>
                  <a:cubicBezTo>
                    <a:pt x="482" y="1"/>
                    <a:pt x="482" y="39"/>
                    <a:pt x="482" y="70"/>
                  </a:cubicBezTo>
                  <a:cubicBezTo>
                    <a:pt x="451" y="70"/>
                    <a:pt x="451" y="101"/>
                    <a:pt x="451" y="101"/>
                  </a:cubicBezTo>
                  <a:cubicBezTo>
                    <a:pt x="195" y="2040"/>
                    <a:pt x="94" y="4010"/>
                    <a:pt x="1" y="5948"/>
                  </a:cubicBezTo>
                  <a:cubicBezTo>
                    <a:pt x="1" y="6010"/>
                    <a:pt x="32" y="6010"/>
                    <a:pt x="63" y="6010"/>
                  </a:cubicBezTo>
                  <a:lnTo>
                    <a:pt x="94" y="6049"/>
                  </a:lnTo>
                  <a:cubicBezTo>
                    <a:pt x="357" y="6111"/>
                    <a:pt x="582" y="6142"/>
                    <a:pt x="838" y="6173"/>
                  </a:cubicBezTo>
                  <a:cubicBezTo>
                    <a:pt x="714" y="6918"/>
                    <a:pt x="714" y="7693"/>
                    <a:pt x="745" y="8437"/>
                  </a:cubicBezTo>
                  <a:cubicBezTo>
                    <a:pt x="745" y="8468"/>
                    <a:pt x="745" y="8499"/>
                    <a:pt x="776" y="8499"/>
                  </a:cubicBezTo>
                  <a:cubicBezTo>
                    <a:pt x="787" y="8524"/>
                    <a:pt x="807" y="8535"/>
                    <a:pt x="828" y="8535"/>
                  </a:cubicBezTo>
                  <a:cubicBezTo>
                    <a:pt x="866" y="8535"/>
                    <a:pt x="908" y="8498"/>
                    <a:pt x="908" y="8437"/>
                  </a:cubicBezTo>
                  <a:cubicBezTo>
                    <a:pt x="939" y="7693"/>
                    <a:pt x="1001" y="6918"/>
                    <a:pt x="970" y="6173"/>
                  </a:cubicBezTo>
                  <a:lnTo>
                    <a:pt x="970" y="6173"/>
                  </a:lnTo>
                  <a:cubicBezTo>
                    <a:pt x="1063" y="6204"/>
                    <a:pt x="1164" y="6204"/>
                    <a:pt x="1257" y="6204"/>
                  </a:cubicBezTo>
                  <a:cubicBezTo>
                    <a:pt x="1296" y="6204"/>
                    <a:pt x="1296" y="6204"/>
                    <a:pt x="1327" y="6173"/>
                  </a:cubicBezTo>
                  <a:cubicBezTo>
                    <a:pt x="1335" y="6181"/>
                    <a:pt x="1346" y="6185"/>
                    <a:pt x="1357" y="6185"/>
                  </a:cubicBezTo>
                  <a:cubicBezTo>
                    <a:pt x="1387" y="6185"/>
                    <a:pt x="1420" y="6156"/>
                    <a:pt x="1420" y="6111"/>
                  </a:cubicBezTo>
                  <a:cubicBezTo>
                    <a:pt x="1614" y="4204"/>
                    <a:pt x="1877" y="2265"/>
                    <a:pt x="1970" y="357"/>
                  </a:cubicBezTo>
                  <a:cubicBezTo>
                    <a:pt x="1970" y="326"/>
                    <a:pt x="1939" y="326"/>
                    <a:pt x="1908" y="295"/>
                  </a:cubicBezTo>
                  <a:cubicBezTo>
                    <a:pt x="1939" y="264"/>
                    <a:pt x="1908" y="264"/>
                    <a:pt x="1877" y="233"/>
                  </a:cubicBezTo>
                  <a:cubicBezTo>
                    <a:pt x="1683" y="132"/>
                    <a:pt x="1490" y="70"/>
                    <a:pt x="1257" y="39"/>
                  </a:cubicBezTo>
                  <a:lnTo>
                    <a:pt x="1195" y="39"/>
                  </a:lnTo>
                  <a:cubicBezTo>
                    <a:pt x="970" y="1"/>
                    <a:pt x="745" y="1"/>
                    <a:pt x="5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546" name="Google Shape;1546;p42"/>
          <p:cNvGraphicFramePr/>
          <p:nvPr/>
        </p:nvGraphicFramePr>
        <p:xfrm>
          <a:off x="1416563" y="1079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878700"/>
                <a:gridCol w="878700"/>
                <a:gridCol w="878700"/>
                <a:gridCol w="878700"/>
                <a:gridCol w="878700"/>
                <a:gridCol w="878700"/>
                <a:gridCol w="878700"/>
              </a:tblGrid>
              <a:tr h="48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02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03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04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05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06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Trip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07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14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15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16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17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Exam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22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Meeting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23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24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25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26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27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28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29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30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47" name="Google Shape;1547;p42"/>
          <p:cNvSpPr/>
          <p:nvPr/>
        </p:nvSpPr>
        <p:spPr>
          <a:xfrm>
            <a:off x="2667624" y="2429323"/>
            <a:ext cx="849713" cy="142416"/>
          </a:xfrm>
          <a:custGeom>
            <a:rect b="b" l="l" r="r" t="t"/>
            <a:pathLst>
              <a:path extrusionOk="0" fill="none" h="8964" w="73188">
                <a:moveTo>
                  <a:pt x="2281" y="1109"/>
                </a:moveTo>
                <a:cubicBezTo>
                  <a:pt x="2281" y="1109"/>
                  <a:pt x="1" y="5163"/>
                  <a:pt x="539" y="5353"/>
                </a:cubicBezTo>
                <a:cubicBezTo>
                  <a:pt x="1077" y="5543"/>
                  <a:pt x="3231" y="1331"/>
                  <a:pt x="5416" y="1553"/>
                </a:cubicBezTo>
                <a:cubicBezTo>
                  <a:pt x="7570" y="1743"/>
                  <a:pt x="1521" y="8868"/>
                  <a:pt x="2914" y="8868"/>
                </a:cubicBezTo>
                <a:cubicBezTo>
                  <a:pt x="4308" y="8837"/>
                  <a:pt x="9058" y="666"/>
                  <a:pt x="10546" y="1109"/>
                </a:cubicBezTo>
                <a:cubicBezTo>
                  <a:pt x="12067" y="1553"/>
                  <a:pt x="7031" y="7918"/>
                  <a:pt x="7981" y="8361"/>
                </a:cubicBezTo>
                <a:cubicBezTo>
                  <a:pt x="8931" y="8805"/>
                  <a:pt x="13682" y="634"/>
                  <a:pt x="15170" y="1078"/>
                </a:cubicBezTo>
                <a:cubicBezTo>
                  <a:pt x="16659" y="1553"/>
                  <a:pt x="10958" y="8045"/>
                  <a:pt x="12447" y="8045"/>
                </a:cubicBezTo>
                <a:cubicBezTo>
                  <a:pt x="13935" y="8045"/>
                  <a:pt x="18844" y="951"/>
                  <a:pt x="20332" y="951"/>
                </a:cubicBezTo>
                <a:cubicBezTo>
                  <a:pt x="21821" y="951"/>
                  <a:pt x="15709" y="7126"/>
                  <a:pt x="17197" y="7950"/>
                </a:cubicBezTo>
                <a:cubicBezTo>
                  <a:pt x="18685" y="8773"/>
                  <a:pt x="22359" y="159"/>
                  <a:pt x="24513" y="951"/>
                </a:cubicBezTo>
                <a:cubicBezTo>
                  <a:pt x="26698" y="1743"/>
                  <a:pt x="21251" y="7538"/>
                  <a:pt x="22897" y="8171"/>
                </a:cubicBezTo>
                <a:cubicBezTo>
                  <a:pt x="24513" y="8773"/>
                  <a:pt x="28725" y="444"/>
                  <a:pt x="30086" y="888"/>
                </a:cubicBezTo>
                <a:cubicBezTo>
                  <a:pt x="31448" y="1363"/>
                  <a:pt x="26033" y="8773"/>
                  <a:pt x="26951" y="8773"/>
                </a:cubicBezTo>
                <a:cubicBezTo>
                  <a:pt x="27901" y="8773"/>
                  <a:pt x="33887" y="223"/>
                  <a:pt x="35217" y="888"/>
                </a:cubicBezTo>
                <a:cubicBezTo>
                  <a:pt x="36578" y="1553"/>
                  <a:pt x="30213" y="8805"/>
                  <a:pt x="31416" y="8805"/>
                </a:cubicBezTo>
                <a:cubicBezTo>
                  <a:pt x="32652" y="8805"/>
                  <a:pt x="39017" y="1"/>
                  <a:pt x="40664" y="444"/>
                </a:cubicBezTo>
                <a:cubicBezTo>
                  <a:pt x="42279" y="888"/>
                  <a:pt x="36452" y="7253"/>
                  <a:pt x="37940" y="7665"/>
                </a:cubicBezTo>
                <a:cubicBezTo>
                  <a:pt x="39429" y="8076"/>
                  <a:pt x="42944" y="3168"/>
                  <a:pt x="43641" y="3168"/>
                </a:cubicBezTo>
                <a:cubicBezTo>
                  <a:pt x="44306" y="3168"/>
                  <a:pt x="41265" y="7665"/>
                  <a:pt x="42121" y="7665"/>
                </a:cubicBezTo>
                <a:cubicBezTo>
                  <a:pt x="42944" y="7665"/>
                  <a:pt x="46206" y="128"/>
                  <a:pt x="47821" y="888"/>
                </a:cubicBezTo>
                <a:cubicBezTo>
                  <a:pt x="49468" y="1648"/>
                  <a:pt x="45921" y="5860"/>
                  <a:pt x="46744" y="6050"/>
                </a:cubicBezTo>
                <a:cubicBezTo>
                  <a:pt x="47568" y="6271"/>
                  <a:pt x="52730" y="666"/>
                  <a:pt x="54218" y="1458"/>
                </a:cubicBezTo>
                <a:cubicBezTo>
                  <a:pt x="55707" y="2249"/>
                  <a:pt x="48391" y="8837"/>
                  <a:pt x="50671" y="8868"/>
                </a:cubicBezTo>
                <a:cubicBezTo>
                  <a:pt x="52983" y="8868"/>
                  <a:pt x="56910" y="1553"/>
                  <a:pt x="58810" y="1648"/>
                </a:cubicBezTo>
                <a:cubicBezTo>
                  <a:pt x="60710" y="1743"/>
                  <a:pt x="55010" y="8171"/>
                  <a:pt x="56498" y="8266"/>
                </a:cubicBezTo>
                <a:cubicBezTo>
                  <a:pt x="58018" y="8361"/>
                  <a:pt x="60995" y="1046"/>
                  <a:pt x="62610" y="1458"/>
                </a:cubicBezTo>
                <a:cubicBezTo>
                  <a:pt x="64226" y="1838"/>
                  <a:pt x="60299" y="6968"/>
                  <a:pt x="61407" y="7253"/>
                </a:cubicBezTo>
                <a:cubicBezTo>
                  <a:pt x="62484" y="7570"/>
                  <a:pt x="64796" y="2154"/>
                  <a:pt x="66664" y="2249"/>
                </a:cubicBezTo>
                <a:cubicBezTo>
                  <a:pt x="68564" y="2344"/>
                  <a:pt x="63149" y="7475"/>
                  <a:pt x="65461" y="7665"/>
                </a:cubicBezTo>
                <a:cubicBezTo>
                  <a:pt x="67773" y="7855"/>
                  <a:pt x="68564" y="1964"/>
                  <a:pt x="70876" y="2154"/>
                </a:cubicBezTo>
                <a:cubicBezTo>
                  <a:pt x="73188" y="2344"/>
                  <a:pt x="67963" y="7570"/>
                  <a:pt x="69229" y="8266"/>
                </a:cubicBezTo>
                <a:cubicBezTo>
                  <a:pt x="70464" y="8963"/>
                  <a:pt x="72396" y="5670"/>
                  <a:pt x="72396" y="5670"/>
                </a:cubicBezTo>
              </a:path>
            </a:pathLst>
          </a:custGeom>
          <a:noFill/>
          <a:ln cap="rnd" cmpd="sng" w="198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548" name="Google Shape;1548;p42"/>
          <p:cNvGrpSpPr/>
          <p:nvPr/>
        </p:nvGrpSpPr>
        <p:grpSpPr>
          <a:xfrm>
            <a:off x="4144512" y="2571739"/>
            <a:ext cx="2787263" cy="684626"/>
            <a:chOff x="4144512" y="2571739"/>
            <a:chExt cx="2787263" cy="684626"/>
          </a:xfrm>
        </p:grpSpPr>
        <p:sp>
          <p:nvSpPr>
            <p:cNvPr id="1549" name="Google Shape;1549;p42"/>
            <p:cNvSpPr/>
            <p:nvPr/>
          </p:nvSpPr>
          <p:spPr>
            <a:xfrm>
              <a:off x="4144512" y="2571739"/>
              <a:ext cx="2718626" cy="684626"/>
            </a:xfrm>
            <a:custGeom>
              <a:rect b="b" l="l" r="r" t="t"/>
              <a:pathLst>
                <a:path extrusionOk="0" fill="none" h="24576" w="85317">
                  <a:moveTo>
                    <a:pt x="10198" y="0"/>
                  </a:moveTo>
                  <a:cubicBezTo>
                    <a:pt x="10198" y="0"/>
                    <a:pt x="0" y="24576"/>
                    <a:pt x="85317" y="21915"/>
                  </a:cubicBezTo>
                </a:path>
              </a:pathLst>
            </a:custGeom>
            <a:noFill/>
            <a:ln cap="rnd" cmpd="sng" w="19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6863107" y="3138110"/>
              <a:ext cx="68669" cy="82096"/>
            </a:xfrm>
            <a:custGeom>
              <a:rect b="b" l="l" r="r" t="t"/>
              <a:pathLst>
                <a:path extrusionOk="0" fill="none" h="2947" w="2155">
                  <a:moveTo>
                    <a:pt x="1" y="1"/>
                  </a:moveTo>
                  <a:lnTo>
                    <a:pt x="2154" y="1964"/>
                  </a:lnTo>
                  <a:lnTo>
                    <a:pt x="1" y="2946"/>
                  </a:lnTo>
                </a:path>
              </a:pathLst>
            </a:custGeom>
            <a:noFill/>
            <a:ln cap="rnd" cmpd="sng" w="19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1551" name="Google Shape;1551;p42"/>
          <p:cNvSpPr/>
          <p:nvPr/>
        </p:nvSpPr>
        <p:spPr>
          <a:xfrm rot="5241226">
            <a:off x="4266107" y="3209990"/>
            <a:ext cx="451832" cy="782939"/>
          </a:xfrm>
          <a:custGeom>
            <a:rect b="b" l="l" r="r" t="t"/>
            <a:pathLst>
              <a:path extrusionOk="0" h="34360" w="68961">
                <a:moveTo>
                  <a:pt x="29793" y="627"/>
                </a:moveTo>
                <a:cubicBezTo>
                  <a:pt x="31042" y="627"/>
                  <a:pt x="32291" y="656"/>
                  <a:pt x="33536" y="708"/>
                </a:cubicBezTo>
                <a:cubicBezTo>
                  <a:pt x="39019" y="872"/>
                  <a:pt x="44666" y="1385"/>
                  <a:pt x="50149" y="2248"/>
                </a:cubicBezTo>
                <a:cubicBezTo>
                  <a:pt x="55612" y="3193"/>
                  <a:pt x="61444" y="4897"/>
                  <a:pt x="65120" y="9600"/>
                </a:cubicBezTo>
                <a:cubicBezTo>
                  <a:pt x="68960" y="14570"/>
                  <a:pt x="68550" y="20977"/>
                  <a:pt x="64340" y="25597"/>
                </a:cubicBezTo>
                <a:cubicBezTo>
                  <a:pt x="60417" y="30054"/>
                  <a:pt x="54421" y="31512"/>
                  <a:pt x="48855" y="32456"/>
                </a:cubicBezTo>
                <a:cubicBezTo>
                  <a:pt x="43610" y="33353"/>
                  <a:pt x="38244" y="33806"/>
                  <a:pt x="32898" y="33806"/>
                </a:cubicBezTo>
                <a:cubicBezTo>
                  <a:pt x="31630" y="33806"/>
                  <a:pt x="30364" y="33781"/>
                  <a:pt x="29100" y="33730"/>
                </a:cubicBezTo>
                <a:cubicBezTo>
                  <a:pt x="23699" y="33483"/>
                  <a:pt x="18134" y="33052"/>
                  <a:pt x="12917" y="31245"/>
                </a:cubicBezTo>
                <a:cubicBezTo>
                  <a:pt x="7619" y="29376"/>
                  <a:pt x="2485" y="25782"/>
                  <a:pt x="1109" y="19786"/>
                </a:cubicBezTo>
                <a:cubicBezTo>
                  <a:pt x="0" y="15432"/>
                  <a:pt x="1027" y="10627"/>
                  <a:pt x="3594" y="7115"/>
                </a:cubicBezTo>
                <a:cubicBezTo>
                  <a:pt x="11507" y="2147"/>
                  <a:pt x="20660" y="627"/>
                  <a:pt x="29793" y="627"/>
                </a:cubicBezTo>
                <a:close/>
                <a:moveTo>
                  <a:pt x="30015" y="1"/>
                </a:moveTo>
                <a:cubicBezTo>
                  <a:pt x="21187" y="1"/>
                  <a:pt x="12367" y="1344"/>
                  <a:pt x="4621" y="5760"/>
                </a:cubicBezTo>
                <a:cubicBezTo>
                  <a:pt x="5134" y="5246"/>
                  <a:pt x="5730" y="4733"/>
                  <a:pt x="6325" y="4219"/>
                </a:cubicBezTo>
                <a:cubicBezTo>
                  <a:pt x="6486" y="4148"/>
                  <a:pt x="6367" y="3937"/>
                  <a:pt x="6226" y="3937"/>
                </a:cubicBezTo>
                <a:cubicBezTo>
                  <a:pt x="6204" y="3937"/>
                  <a:pt x="6182" y="3942"/>
                  <a:pt x="6161" y="3952"/>
                </a:cubicBezTo>
                <a:cubicBezTo>
                  <a:pt x="5216" y="4651"/>
                  <a:pt x="4374" y="5493"/>
                  <a:pt x="3676" y="6355"/>
                </a:cubicBezTo>
                <a:cubicBezTo>
                  <a:pt x="3081" y="6704"/>
                  <a:pt x="2485" y="7115"/>
                  <a:pt x="1890" y="7464"/>
                </a:cubicBezTo>
                <a:cubicBezTo>
                  <a:pt x="1675" y="7679"/>
                  <a:pt x="1805" y="8052"/>
                  <a:pt x="1993" y="8052"/>
                </a:cubicBezTo>
                <a:cubicBezTo>
                  <a:pt x="2038" y="8052"/>
                  <a:pt x="2088" y="8030"/>
                  <a:pt x="2136" y="7977"/>
                </a:cubicBezTo>
                <a:cubicBezTo>
                  <a:pt x="2403" y="7895"/>
                  <a:pt x="2567" y="7731"/>
                  <a:pt x="2731" y="7628"/>
                </a:cubicBezTo>
                <a:lnTo>
                  <a:pt x="2731" y="7628"/>
                </a:lnTo>
                <a:cubicBezTo>
                  <a:pt x="1109" y="10031"/>
                  <a:pt x="267" y="12947"/>
                  <a:pt x="164" y="15945"/>
                </a:cubicBezTo>
                <a:cubicBezTo>
                  <a:pt x="82" y="20895"/>
                  <a:pt x="2403" y="25351"/>
                  <a:pt x="6161" y="28267"/>
                </a:cubicBezTo>
                <a:cubicBezTo>
                  <a:pt x="10350" y="31594"/>
                  <a:pt x="15751" y="32888"/>
                  <a:pt x="20803" y="33565"/>
                </a:cubicBezTo>
                <a:cubicBezTo>
                  <a:pt x="24877" y="34101"/>
                  <a:pt x="28950" y="34359"/>
                  <a:pt x="33024" y="34359"/>
                </a:cubicBezTo>
                <a:cubicBezTo>
                  <a:pt x="36138" y="34359"/>
                  <a:pt x="39252" y="34208"/>
                  <a:pt x="42366" y="33915"/>
                </a:cubicBezTo>
                <a:cubicBezTo>
                  <a:pt x="48609" y="33216"/>
                  <a:pt x="55530" y="32456"/>
                  <a:pt x="61013" y="29027"/>
                </a:cubicBezTo>
                <a:cubicBezTo>
                  <a:pt x="65366" y="26378"/>
                  <a:pt x="68960" y="21490"/>
                  <a:pt x="68365" y="16028"/>
                </a:cubicBezTo>
                <a:cubicBezTo>
                  <a:pt x="67851" y="10811"/>
                  <a:pt x="63826" y="6602"/>
                  <a:pt x="59473" y="4384"/>
                </a:cubicBezTo>
                <a:cubicBezTo>
                  <a:pt x="53907" y="1652"/>
                  <a:pt x="47500" y="1221"/>
                  <a:pt x="41504" y="626"/>
                </a:cubicBezTo>
                <a:cubicBezTo>
                  <a:pt x="37732" y="257"/>
                  <a:pt x="33873" y="1"/>
                  <a:pt x="30015" y="1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4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aphicFrame>
        <p:nvGraphicFramePr>
          <p:cNvPr id="1557" name="Google Shape;1557;p43"/>
          <p:cNvGraphicFramePr/>
          <p:nvPr/>
        </p:nvGraphicFramePr>
        <p:xfrm>
          <a:off x="457163" y="10492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904025"/>
                <a:gridCol w="904025"/>
                <a:gridCol w="904025"/>
                <a:gridCol w="904025"/>
                <a:gridCol w="904025"/>
                <a:gridCol w="904025"/>
                <a:gridCol w="904025"/>
                <a:gridCol w="1909250"/>
              </a:tblGrid>
              <a:tr h="397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Saturday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TO DO</a:t>
                      </a:r>
                      <a:endParaRPr b="1"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60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2863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4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 sz="900">
                        <a:solidFill>
                          <a:schemeClr val="accent4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4663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 </a:t>
                      </a:r>
                      <a:endParaRPr sz="9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9634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actually a very cold place</a:t>
                      </a:r>
                      <a:endParaRPr sz="9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from the Sun 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the farthest planet from the Sun </a:t>
                      </a:r>
                      <a:endParaRPr sz="900">
                        <a:solidFill>
                          <a:schemeClr val="accent5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71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composed of hydrogen and helium</a:t>
                      </a:r>
                      <a:endParaRPr sz="90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58" name="Google Shape;1558;p43"/>
          <p:cNvSpPr/>
          <p:nvPr/>
        </p:nvSpPr>
        <p:spPr>
          <a:xfrm>
            <a:off x="3473975" y="1609450"/>
            <a:ext cx="241500" cy="241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43"/>
          <p:cNvSpPr/>
          <p:nvPr/>
        </p:nvSpPr>
        <p:spPr>
          <a:xfrm>
            <a:off x="5201775" y="2696400"/>
            <a:ext cx="241500" cy="24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43"/>
          <p:cNvSpPr/>
          <p:nvPr/>
        </p:nvSpPr>
        <p:spPr>
          <a:xfrm>
            <a:off x="1688575" y="2177850"/>
            <a:ext cx="241500" cy="24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43"/>
          <p:cNvSpPr/>
          <p:nvPr/>
        </p:nvSpPr>
        <p:spPr>
          <a:xfrm>
            <a:off x="4330500" y="3236350"/>
            <a:ext cx="241500" cy="24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43"/>
          <p:cNvSpPr/>
          <p:nvPr/>
        </p:nvSpPr>
        <p:spPr>
          <a:xfrm>
            <a:off x="3427650" y="3790325"/>
            <a:ext cx="241500" cy="24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43"/>
          <p:cNvSpPr/>
          <p:nvPr/>
        </p:nvSpPr>
        <p:spPr>
          <a:xfrm>
            <a:off x="734950" y="4316250"/>
            <a:ext cx="241500" cy="241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pSp>
        <p:nvGrpSpPr>
          <p:cNvPr id="1569" name="Google Shape;1569;p44"/>
          <p:cNvGrpSpPr/>
          <p:nvPr/>
        </p:nvGrpSpPr>
        <p:grpSpPr>
          <a:xfrm>
            <a:off x="464850" y="1014800"/>
            <a:ext cx="8214325" cy="3738300"/>
            <a:chOff x="464850" y="1213775"/>
            <a:chExt cx="8214325" cy="3738300"/>
          </a:xfrm>
        </p:grpSpPr>
        <p:sp>
          <p:nvSpPr>
            <p:cNvPr id="1570" name="Google Shape;1570;p44"/>
            <p:cNvSpPr/>
            <p:nvPr/>
          </p:nvSpPr>
          <p:spPr>
            <a:xfrm>
              <a:off x="464850" y="1213775"/>
              <a:ext cx="1349700" cy="3738300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44"/>
            <p:cNvSpPr/>
            <p:nvPr/>
          </p:nvSpPr>
          <p:spPr>
            <a:xfrm>
              <a:off x="1837775" y="1213775"/>
              <a:ext cx="1349700" cy="37383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44"/>
            <p:cNvSpPr/>
            <p:nvPr/>
          </p:nvSpPr>
          <p:spPr>
            <a:xfrm>
              <a:off x="3210700" y="1213775"/>
              <a:ext cx="1349700" cy="37383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44"/>
            <p:cNvSpPr/>
            <p:nvPr/>
          </p:nvSpPr>
          <p:spPr>
            <a:xfrm>
              <a:off x="4583625" y="1213775"/>
              <a:ext cx="1349700" cy="37383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5956550" y="1213775"/>
              <a:ext cx="1349700" cy="37383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7329475" y="1213775"/>
              <a:ext cx="1349700" cy="37383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1833525" y="1213775"/>
              <a:ext cx="1349700" cy="4764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3210700" y="1213775"/>
              <a:ext cx="1349700" cy="4764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4583625" y="1213775"/>
              <a:ext cx="1349700" cy="4764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5956550" y="1213775"/>
              <a:ext cx="1349700" cy="4764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7329475" y="1213775"/>
              <a:ext cx="1349700" cy="4764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469500" y="1213775"/>
              <a:ext cx="1349700" cy="476400"/>
            </a:xfrm>
            <a:prstGeom prst="round2SameRect">
              <a:avLst>
                <a:gd fmla="val 50000" name="adj1"/>
                <a:gd fmla="val 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82" name="Google Shape;1582;p44"/>
          <p:cNvCxnSpPr/>
          <p:nvPr/>
        </p:nvCxnSpPr>
        <p:spPr>
          <a:xfrm>
            <a:off x="468875" y="4753150"/>
            <a:ext cx="822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83" name="Google Shape;1583;p44"/>
          <p:cNvCxnSpPr/>
          <p:nvPr/>
        </p:nvCxnSpPr>
        <p:spPr>
          <a:xfrm>
            <a:off x="468875" y="2029125"/>
            <a:ext cx="822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84" name="Google Shape;1584;p44"/>
          <p:cNvCxnSpPr/>
          <p:nvPr/>
        </p:nvCxnSpPr>
        <p:spPr>
          <a:xfrm>
            <a:off x="468875" y="2573930"/>
            <a:ext cx="822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85" name="Google Shape;1585;p44"/>
          <p:cNvCxnSpPr/>
          <p:nvPr/>
        </p:nvCxnSpPr>
        <p:spPr>
          <a:xfrm>
            <a:off x="468875" y="3118735"/>
            <a:ext cx="822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86" name="Google Shape;1586;p44"/>
          <p:cNvCxnSpPr/>
          <p:nvPr/>
        </p:nvCxnSpPr>
        <p:spPr>
          <a:xfrm>
            <a:off x="468875" y="3663540"/>
            <a:ext cx="822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87" name="Google Shape;1587;p44"/>
          <p:cNvCxnSpPr/>
          <p:nvPr/>
        </p:nvCxnSpPr>
        <p:spPr>
          <a:xfrm>
            <a:off x="468875" y="4208345"/>
            <a:ext cx="8226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588" name="Google Shape;1588;p44"/>
          <p:cNvGrpSpPr/>
          <p:nvPr/>
        </p:nvGrpSpPr>
        <p:grpSpPr>
          <a:xfrm>
            <a:off x="5076550" y="2133100"/>
            <a:ext cx="333921" cy="336847"/>
            <a:chOff x="5076550" y="2133100"/>
            <a:chExt cx="333921" cy="336847"/>
          </a:xfrm>
        </p:grpSpPr>
        <p:sp>
          <p:nvSpPr>
            <p:cNvPr id="1589" name="Google Shape;1589;p44"/>
            <p:cNvSpPr/>
            <p:nvPr/>
          </p:nvSpPr>
          <p:spPr>
            <a:xfrm>
              <a:off x="5259444" y="2133100"/>
              <a:ext cx="39499" cy="98660"/>
            </a:xfrm>
            <a:custGeom>
              <a:rect b="b" l="l" r="r" t="t"/>
              <a:pathLst>
                <a:path extrusionOk="0" h="5645" w="226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0" name="Google Shape;1590;p44"/>
            <p:cNvSpPr/>
            <p:nvPr/>
          </p:nvSpPr>
          <p:spPr>
            <a:xfrm>
              <a:off x="5200245" y="2133100"/>
              <a:ext cx="39482" cy="98660"/>
            </a:xfrm>
            <a:custGeom>
              <a:rect b="b" l="l" r="r" t="t"/>
              <a:pathLst>
                <a:path extrusionOk="0" h="5645" w="2259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5141028" y="2133100"/>
              <a:ext cx="39499" cy="98660"/>
            </a:xfrm>
            <a:custGeom>
              <a:rect b="b" l="l" r="r" t="t"/>
              <a:pathLst>
                <a:path extrusionOk="0" h="5645" w="226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5076550" y="2429819"/>
              <a:ext cx="276319" cy="40128"/>
            </a:xfrm>
            <a:custGeom>
              <a:rect b="b" l="l" r="r" t="t"/>
              <a:pathLst>
                <a:path extrusionOk="0" h="2296" w="1581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3" name="Google Shape;1593;p44"/>
            <p:cNvSpPr/>
            <p:nvPr/>
          </p:nvSpPr>
          <p:spPr>
            <a:xfrm>
              <a:off x="5339355" y="2273507"/>
              <a:ext cx="71116" cy="116068"/>
            </a:xfrm>
            <a:custGeom>
              <a:rect b="b" l="l" r="r" t="t"/>
              <a:pathLst>
                <a:path extrusionOk="0" h="6641" w="4069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4" name="Google Shape;1594;p44"/>
            <p:cNvSpPr/>
            <p:nvPr/>
          </p:nvSpPr>
          <p:spPr>
            <a:xfrm>
              <a:off x="5076550" y="2252183"/>
              <a:ext cx="276319" cy="157909"/>
            </a:xfrm>
            <a:custGeom>
              <a:rect b="b" l="l" r="r" t="t"/>
              <a:pathLst>
                <a:path extrusionOk="0" h="9035" w="1581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95" name="Google Shape;1595;p44"/>
          <p:cNvGrpSpPr/>
          <p:nvPr/>
        </p:nvGrpSpPr>
        <p:grpSpPr>
          <a:xfrm>
            <a:off x="6498950" y="3236913"/>
            <a:ext cx="269044" cy="308431"/>
            <a:chOff x="6498950" y="3236913"/>
            <a:chExt cx="269044" cy="308431"/>
          </a:xfrm>
        </p:grpSpPr>
        <p:sp>
          <p:nvSpPr>
            <p:cNvPr id="1596" name="Google Shape;1596;p44"/>
            <p:cNvSpPr/>
            <p:nvPr/>
          </p:nvSpPr>
          <p:spPr>
            <a:xfrm>
              <a:off x="6498950" y="3324006"/>
              <a:ext cx="269044" cy="221337"/>
            </a:xfrm>
            <a:custGeom>
              <a:rect b="b" l="l" r="r" t="t"/>
              <a:pathLst>
                <a:path extrusionOk="0" h="13812" w="16789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7" name="Google Shape;1597;p44"/>
            <p:cNvSpPr/>
            <p:nvPr/>
          </p:nvSpPr>
          <p:spPr>
            <a:xfrm>
              <a:off x="6576682" y="3236913"/>
              <a:ext cx="127703" cy="91326"/>
            </a:xfrm>
            <a:custGeom>
              <a:rect b="b" l="l" r="r" t="t"/>
              <a:pathLst>
                <a:path extrusionOk="0" h="5699" w="7969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98" name="Google Shape;1598;p44"/>
          <p:cNvGrpSpPr/>
          <p:nvPr/>
        </p:nvGrpSpPr>
        <p:grpSpPr>
          <a:xfrm>
            <a:off x="3637401" y="2683811"/>
            <a:ext cx="364219" cy="325027"/>
            <a:chOff x="3637401" y="2683811"/>
            <a:chExt cx="364219" cy="325027"/>
          </a:xfrm>
        </p:grpSpPr>
        <p:sp>
          <p:nvSpPr>
            <p:cNvPr id="1599" name="Google Shape;1599;p44"/>
            <p:cNvSpPr/>
            <p:nvPr/>
          </p:nvSpPr>
          <p:spPr>
            <a:xfrm>
              <a:off x="3729567" y="2683811"/>
              <a:ext cx="272053" cy="269208"/>
            </a:xfrm>
            <a:custGeom>
              <a:rect b="b" l="l" r="r" t="t"/>
              <a:pathLst>
                <a:path extrusionOk="0" h="9571" w="9673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4"/>
            <p:cNvSpPr/>
            <p:nvPr/>
          </p:nvSpPr>
          <p:spPr>
            <a:xfrm>
              <a:off x="3693229" y="2852849"/>
              <a:ext cx="133819" cy="133831"/>
            </a:xfrm>
            <a:custGeom>
              <a:rect b="b" l="l" r="r" t="t"/>
              <a:pathLst>
                <a:path extrusionOk="0" h="4758" w="4758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4"/>
            <p:cNvSpPr/>
            <p:nvPr/>
          </p:nvSpPr>
          <p:spPr>
            <a:xfrm>
              <a:off x="3637401" y="2957421"/>
              <a:ext cx="87750" cy="51417"/>
            </a:xfrm>
            <a:custGeom>
              <a:rect b="b" l="l" r="r" t="t"/>
              <a:pathLst>
                <a:path extrusionOk="0" h="1828" w="312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602" name="Google Shape;1602;p44"/>
          <p:cNvGraphicFramePr/>
          <p:nvPr/>
        </p:nvGraphicFramePr>
        <p:xfrm>
          <a:off x="463538" y="11204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1372925"/>
                <a:gridCol w="1372925"/>
                <a:gridCol w="1372925"/>
                <a:gridCol w="1372925"/>
                <a:gridCol w="1372925"/>
                <a:gridCol w="1372925"/>
              </a:tblGrid>
              <a:tr h="346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EVENTS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1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2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3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4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5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1641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here the events</a:t>
                      </a:r>
                      <a:endParaRPr sz="9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1641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here the events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1641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here the events</a:t>
                      </a:r>
                      <a:endParaRPr sz="12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1641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here the events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1641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here the events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950">
                <a:tc>
                  <a:txBody>
                    <a:bodyPr/>
                    <a:lstStyle/>
                    <a:p>
                      <a:pPr indent="0" lvl="0" marL="0" marR="16414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Write here the events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603" name="Google Shape;1603;p44"/>
          <p:cNvGrpSpPr/>
          <p:nvPr/>
        </p:nvGrpSpPr>
        <p:grpSpPr>
          <a:xfrm>
            <a:off x="2286201" y="3859650"/>
            <a:ext cx="305124" cy="306697"/>
            <a:chOff x="2335231" y="3968077"/>
            <a:chExt cx="388346" cy="390398"/>
          </a:xfrm>
        </p:grpSpPr>
        <p:sp>
          <p:nvSpPr>
            <p:cNvPr id="1604" name="Google Shape;1604;p44"/>
            <p:cNvSpPr/>
            <p:nvPr/>
          </p:nvSpPr>
          <p:spPr>
            <a:xfrm>
              <a:off x="2335231" y="3968077"/>
              <a:ext cx="370959" cy="175798"/>
            </a:xfrm>
            <a:custGeom>
              <a:rect b="b" l="l" r="r" t="t"/>
              <a:pathLst>
                <a:path extrusionOk="0" h="5420" w="11437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2458875" y="4036549"/>
              <a:ext cx="196232" cy="195810"/>
            </a:xfrm>
            <a:custGeom>
              <a:rect b="b" l="l" r="r" t="t"/>
              <a:pathLst>
                <a:path extrusionOk="0" h="6037" w="605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4"/>
            <p:cNvSpPr/>
            <p:nvPr/>
          </p:nvSpPr>
          <p:spPr>
            <a:xfrm>
              <a:off x="2547780" y="3985462"/>
              <a:ext cx="175798" cy="371997"/>
            </a:xfrm>
            <a:custGeom>
              <a:rect b="b" l="l" r="r" t="t"/>
              <a:pathLst>
                <a:path extrusionOk="0" h="11469" w="542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>
              <a:off x="2338280" y="4196979"/>
              <a:ext cx="94062" cy="91240"/>
            </a:xfrm>
            <a:custGeom>
              <a:rect b="b" l="l" r="r" t="t"/>
              <a:pathLst>
                <a:path extrusionOk="0" h="2813" w="290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>
              <a:off x="2403702" y="4261105"/>
              <a:ext cx="91986" cy="92278"/>
            </a:xfrm>
            <a:custGeom>
              <a:rect b="b" l="l" r="r" t="t"/>
              <a:pathLst>
                <a:path extrusionOk="0" h="2845" w="2836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>
              <a:off x="2335231" y="4256013"/>
              <a:ext cx="103241" cy="102462"/>
            </a:xfrm>
            <a:custGeom>
              <a:rect b="b" l="l" r="r" t="t"/>
              <a:pathLst>
                <a:path extrusionOk="0" h="3159" w="3183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0" name="Google Shape;1610;p44"/>
          <p:cNvGrpSpPr/>
          <p:nvPr/>
        </p:nvGrpSpPr>
        <p:grpSpPr>
          <a:xfrm>
            <a:off x="5090575" y="3245725"/>
            <a:ext cx="305888" cy="344505"/>
            <a:chOff x="5090575" y="3245725"/>
            <a:chExt cx="305888" cy="344505"/>
          </a:xfrm>
        </p:grpSpPr>
        <p:sp>
          <p:nvSpPr>
            <p:cNvPr id="1611" name="Google Shape;1611;p44"/>
            <p:cNvSpPr/>
            <p:nvPr/>
          </p:nvSpPr>
          <p:spPr>
            <a:xfrm>
              <a:off x="5170315" y="3245725"/>
              <a:ext cx="226148" cy="109923"/>
            </a:xfrm>
            <a:custGeom>
              <a:rect b="b" l="l" r="r" t="t"/>
              <a:pathLst>
                <a:path extrusionOk="0" h="6123" w="12597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5297394" y="3323619"/>
              <a:ext cx="99062" cy="218500"/>
            </a:xfrm>
            <a:custGeom>
              <a:rect b="b" l="l" r="r" t="t"/>
              <a:pathLst>
                <a:path extrusionOk="0" h="12171" w="5518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5090575" y="3371730"/>
              <a:ext cx="100031" cy="218500"/>
            </a:xfrm>
            <a:custGeom>
              <a:rect b="b" l="l" r="r" t="t"/>
              <a:pathLst>
                <a:path extrusionOk="0" h="12171" w="5572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14" name="Google Shape;1614;p44"/>
          <p:cNvGrpSpPr/>
          <p:nvPr/>
        </p:nvGrpSpPr>
        <p:grpSpPr>
          <a:xfrm>
            <a:off x="6476887" y="2144925"/>
            <a:ext cx="313186" cy="313184"/>
            <a:chOff x="6476888" y="2144925"/>
            <a:chExt cx="313186" cy="313184"/>
          </a:xfrm>
        </p:grpSpPr>
        <p:sp>
          <p:nvSpPr>
            <p:cNvPr id="1615" name="Google Shape;1615;p44"/>
            <p:cNvSpPr/>
            <p:nvPr/>
          </p:nvSpPr>
          <p:spPr>
            <a:xfrm>
              <a:off x="6596776" y="2144925"/>
              <a:ext cx="73418" cy="74003"/>
            </a:xfrm>
            <a:custGeom>
              <a:rect b="b" l="l" r="r" t="t"/>
              <a:pathLst>
                <a:path extrusionOk="0" h="4554" w="4518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16" name="Google Shape;1616;p44"/>
            <p:cNvSpPr/>
            <p:nvPr/>
          </p:nvSpPr>
          <p:spPr>
            <a:xfrm>
              <a:off x="6476887" y="2218957"/>
              <a:ext cx="313186" cy="239151"/>
            </a:xfrm>
            <a:custGeom>
              <a:rect b="b" l="l" r="r" t="t"/>
              <a:pathLst>
                <a:path extrusionOk="0" h="14717" w="19273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617" name="Google Shape;1617;p44"/>
          <p:cNvGrpSpPr/>
          <p:nvPr/>
        </p:nvGrpSpPr>
        <p:grpSpPr>
          <a:xfrm>
            <a:off x="2335975" y="2155975"/>
            <a:ext cx="292225" cy="291100"/>
            <a:chOff x="2335975" y="2155975"/>
            <a:chExt cx="292225" cy="291100"/>
          </a:xfrm>
        </p:grpSpPr>
        <p:sp>
          <p:nvSpPr>
            <p:cNvPr id="1618" name="Google Shape;1618;p44"/>
            <p:cNvSpPr/>
            <p:nvPr/>
          </p:nvSpPr>
          <p:spPr>
            <a:xfrm>
              <a:off x="2335975" y="2224500"/>
              <a:ext cx="205575" cy="222575"/>
            </a:xfrm>
            <a:custGeom>
              <a:rect b="b" l="l" r="r" t="t"/>
              <a:pathLst>
                <a:path extrusionOk="0" h="8903" w="8223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4"/>
            <p:cNvSpPr/>
            <p:nvPr/>
          </p:nvSpPr>
          <p:spPr>
            <a:xfrm>
              <a:off x="2405275" y="2155975"/>
              <a:ext cx="222925" cy="221825"/>
            </a:xfrm>
            <a:custGeom>
              <a:rect b="b" l="l" r="r" t="t"/>
              <a:pathLst>
                <a:path extrusionOk="0" h="8873" w="8917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0" name="Google Shape;1620;p44"/>
          <p:cNvGrpSpPr/>
          <p:nvPr/>
        </p:nvGrpSpPr>
        <p:grpSpPr>
          <a:xfrm>
            <a:off x="7851775" y="3793438"/>
            <a:ext cx="313186" cy="285027"/>
            <a:chOff x="7851775" y="3793438"/>
            <a:chExt cx="313186" cy="285027"/>
          </a:xfrm>
        </p:grpSpPr>
        <p:sp>
          <p:nvSpPr>
            <p:cNvPr id="1621" name="Google Shape;1621;p44"/>
            <p:cNvSpPr/>
            <p:nvPr/>
          </p:nvSpPr>
          <p:spPr>
            <a:xfrm>
              <a:off x="8078422" y="3942182"/>
              <a:ext cx="28161" cy="28145"/>
            </a:xfrm>
            <a:custGeom>
              <a:rect b="b" l="l" r="r" t="t"/>
              <a:pathLst>
                <a:path extrusionOk="0" h="1732" w="1733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2" name="Google Shape;1622;p44"/>
            <p:cNvSpPr/>
            <p:nvPr/>
          </p:nvSpPr>
          <p:spPr>
            <a:xfrm>
              <a:off x="7910110" y="3942182"/>
              <a:ext cx="28145" cy="28145"/>
            </a:xfrm>
            <a:custGeom>
              <a:rect b="b" l="l" r="r" t="t"/>
              <a:pathLst>
                <a:path extrusionOk="0" h="1732" w="1732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3" name="Google Shape;1623;p44"/>
            <p:cNvSpPr/>
            <p:nvPr/>
          </p:nvSpPr>
          <p:spPr>
            <a:xfrm>
              <a:off x="7851775" y="3793438"/>
              <a:ext cx="313186" cy="231709"/>
            </a:xfrm>
            <a:custGeom>
              <a:rect b="b" l="l" r="r" t="t"/>
              <a:pathLst>
                <a:path extrusionOk="0" h="14259" w="19273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4" name="Google Shape;1624;p44"/>
            <p:cNvSpPr/>
            <p:nvPr/>
          </p:nvSpPr>
          <p:spPr>
            <a:xfrm>
              <a:off x="7887004" y="4043462"/>
              <a:ext cx="77334" cy="35003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5" name="Google Shape;1625;p44"/>
            <p:cNvSpPr/>
            <p:nvPr/>
          </p:nvSpPr>
          <p:spPr>
            <a:xfrm>
              <a:off x="8052390" y="4043462"/>
              <a:ext cx="77334" cy="35003"/>
            </a:xfrm>
            <a:custGeom>
              <a:rect b="b" l="l" r="r" t="t"/>
              <a:pathLst>
                <a:path extrusionOk="0" h="2154" w="4759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4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1631" name="Google Shape;1631;p45"/>
          <p:cNvSpPr/>
          <p:nvPr/>
        </p:nvSpPr>
        <p:spPr>
          <a:xfrm>
            <a:off x="2934075" y="1243250"/>
            <a:ext cx="5809467" cy="3500328"/>
          </a:xfrm>
          <a:custGeom>
            <a:rect b="b" l="l" r="r" t="t"/>
            <a:pathLst>
              <a:path extrusionOk="0" h="24427" w="56057">
                <a:moveTo>
                  <a:pt x="54607" y="2551"/>
                </a:moveTo>
                <a:cubicBezTo>
                  <a:pt x="54700" y="2582"/>
                  <a:pt x="54769" y="2613"/>
                  <a:pt x="54863" y="2613"/>
                </a:cubicBezTo>
                <a:cubicBezTo>
                  <a:pt x="55250" y="2745"/>
                  <a:pt x="55475" y="3040"/>
                  <a:pt x="55638" y="3389"/>
                </a:cubicBezTo>
                <a:lnTo>
                  <a:pt x="55638" y="4009"/>
                </a:lnTo>
                <a:cubicBezTo>
                  <a:pt x="55607" y="4164"/>
                  <a:pt x="55514" y="4265"/>
                  <a:pt x="55382" y="4327"/>
                </a:cubicBezTo>
                <a:cubicBezTo>
                  <a:pt x="55320" y="4397"/>
                  <a:pt x="55219" y="4459"/>
                  <a:pt x="55126" y="4521"/>
                </a:cubicBezTo>
                <a:cubicBezTo>
                  <a:pt x="55056" y="4552"/>
                  <a:pt x="54994" y="4552"/>
                  <a:pt x="54932" y="4591"/>
                </a:cubicBezTo>
                <a:cubicBezTo>
                  <a:pt x="54863" y="4622"/>
                  <a:pt x="54800" y="4622"/>
                  <a:pt x="54738" y="4622"/>
                </a:cubicBezTo>
                <a:lnTo>
                  <a:pt x="54738" y="5072"/>
                </a:lnTo>
                <a:cubicBezTo>
                  <a:pt x="54963" y="5134"/>
                  <a:pt x="55157" y="5296"/>
                  <a:pt x="55320" y="5459"/>
                </a:cubicBezTo>
                <a:cubicBezTo>
                  <a:pt x="55413" y="5560"/>
                  <a:pt x="55444" y="5653"/>
                  <a:pt x="55444" y="5785"/>
                </a:cubicBezTo>
                <a:lnTo>
                  <a:pt x="55444" y="6142"/>
                </a:lnTo>
                <a:cubicBezTo>
                  <a:pt x="55475" y="6235"/>
                  <a:pt x="55444" y="6336"/>
                  <a:pt x="55382" y="6398"/>
                </a:cubicBezTo>
                <a:cubicBezTo>
                  <a:pt x="55250" y="6560"/>
                  <a:pt x="55126" y="6723"/>
                  <a:pt x="54894" y="6754"/>
                </a:cubicBezTo>
                <a:cubicBezTo>
                  <a:pt x="54832" y="6754"/>
                  <a:pt x="54738" y="6785"/>
                  <a:pt x="54669" y="6816"/>
                </a:cubicBezTo>
                <a:lnTo>
                  <a:pt x="54669" y="7072"/>
                </a:lnTo>
                <a:cubicBezTo>
                  <a:pt x="54738" y="7111"/>
                  <a:pt x="54832" y="7142"/>
                  <a:pt x="54932" y="7173"/>
                </a:cubicBezTo>
                <a:cubicBezTo>
                  <a:pt x="55250" y="7235"/>
                  <a:pt x="55475" y="7623"/>
                  <a:pt x="55475" y="7917"/>
                </a:cubicBezTo>
                <a:lnTo>
                  <a:pt x="55475" y="8305"/>
                </a:lnTo>
                <a:cubicBezTo>
                  <a:pt x="55475" y="8468"/>
                  <a:pt x="55444" y="8592"/>
                  <a:pt x="55351" y="8693"/>
                </a:cubicBezTo>
                <a:cubicBezTo>
                  <a:pt x="55320" y="8724"/>
                  <a:pt x="55250" y="8755"/>
                  <a:pt x="55219" y="8786"/>
                </a:cubicBezTo>
                <a:cubicBezTo>
                  <a:pt x="55126" y="8918"/>
                  <a:pt x="55025" y="8980"/>
                  <a:pt x="54863" y="8980"/>
                </a:cubicBezTo>
                <a:cubicBezTo>
                  <a:pt x="54832" y="8980"/>
                  <a:pt x="54769" y="8980"/>
                  <a:pt x="54700" y="9011"/>
                </a:cubicBezTo>
                <a:cubicBezTo>
                  <a:pt x="54669" y="9081"/>
                  <a:pt x="54700" y="9205"/>
                  <a:pt x="54607" y="9274"/>
                </a:cubicBezTo>
                <a:lnTo>
                  <a:pt x="54607" y="9399"/>
                </a:lnTo>
                <a:cubicBezTo>
                  <a:pt x="54669" y="9437"/>
                  <a:pt x="54738" y="9468"/>
                  <a:pt x="54800" y="9468"/>
                </a:cubicBezTo>
                <a:cubicBezTo>
                  <a:pt x="54932" y="9499"/>
                  <a:pt x="55056" y="9561"/>
                  <a:pt x="55188" y="9662"/>
                </a:cubicBezTo>
                <a:cubicBezTo>
                  <a:pt x="55382" y="9786"/>
                  <a:pt x="55514" y="9980"/>
                  <a:pt x="55576" y="10213"/>
                </a:cubicBezTo>
                <a:lnTo>
                  <a:pt x="55576" y="10600"/>
                </a:lnTo>
                <a:cubicBezTo>
                  <a:pt x="55545" y="10887"/>
                  <a:pt x="55351" y="11081"/>
                  <a:pt x="55087" y="11182"/>
                </a:cubicBezTo>
                <a:cubicBezTo>
                  <a:pt x="54963" y="11213"/>
                  <a:pt x="54863" y="11244"/>
                  <a:pt x="54738" y="11275"/>
                </a:cubicBezTo>
                <a:cubicBezTo>
                  <a:pt x="54669" y="11438"/>
                  <a:pt x="54738" y="11601"/>
                  <a:pt x="54700" y="11725"/>
                </a:cubicBezTo>
                <a:cubicBezTo>
                  <a:pt x="54769" y="11764"/>
                  <a:pt x="54800" y="11795"/>
                  <a:pt x="54863" y="11826"/>
                </a:cubicBezTo>
                <a:cubicBezTo>
                  <a:pt x="55025" y="11857"/>
                  <a:pt x="55219" y="11919"/>
                  <a:pt x="55382" y="12020"/>
                </a:cubicBezTo>
                <a:cubicBezTo>
                  <a:pt x="55413" y="12051"/>
                  <a:pt x="55475" y="12051"/>
                  <a:pt x="55545" y="12082"/>
                </a:cubicBezTo>
                <a:cubicBezTo>
                  <a:pt x="55576" y="12113"/>
                  <a:pt x="55638" y="12113"/>
                  <a:pt x="55669" y="12151"/>
                </a:cubicBezTo>
                <a:cubicBezTo>
                  <a:pt x="55863" y="12376"/>
                  <a:pt x="55933" y="12764"/>
                  <a:pt x="55739" y="12958"/>
                </a:cubicBezTo>
                <a:cubicBezTo>
                  <a:pt x="55545" y="13152"/>
                  <a:pt x="55413" y="13346"/>
                  <a:pt x="55157" y="13439"/>
                </a:cubicBezTo>
                <a:cubicBezTo>
                  <a:pt x="55056" y="13470"/>
                  <a:pt x="54963" y="13508"/>
                  <a:pt x="54863" y="13508"/>
                </a:cubicBezTo>
                <a:cubicBezTo>
                  <a:pt x="54738" y="13539"/>
                  <a:pt x="54700" y="13570"/>
                  <a:pt x="54700" y="13702"/>
                </a:cubicBezTo>
                <a:cubicBezTo>
                  <a:pt x="54738" y="13764"/>
                  <a:pt x="54738" y="13795"/>
                  <a:pt x="54738" y="13857"/>
                </a:cubicBezTo>
                <a:cubicBezTo>
                  <a:pt x="54800" y="13896"/>
                  <a:pt x="54832" y="13896"/>
                  <a:pt x="54894" y="13927"/>
                </a:cubicBezTo>
                <a:cubicBezTo>
                  <a:pt x="55219" y="14020"/>
                  <a:pt x="55475" y="14284"/>
                  <a:pt x="55607" y="14602"/>
                </a:cubicBezTo>
                <a:cubicBezTo>
                  <a:pt x="55708" y="14765"/>
                  <a:pt x="55669" y="14958"/>
                  <a:pt x="55545" y="15121"/>
                </a:cubicBezTo>
                <a:cubicBezTo>
                  <a:pt x="55351" y="15377"/>
                  <a:pt x="55126" y="15540"/>
                  <a:pt x="54832" y="15540"/>
                </a:cubicBezTo>
                <a:lnTo>
                  <a:pt x="54769" y="15540"/>
                </a:lnTo>
                <a:cubicBezTo>
                  <a:pt x="54769" y="15571"/>
                  <a:pt x="54738" y="15641"/>
                  <a:pt x="54738" y="15672"/>
                </a:cubicBezTo>
                <a:cubicBezTo>
                  <a:pt x="54738" y="15897"/>
                  <a:pt x="54738" y="16122"/>
                  <a:pt x="54769" y="16346"/>
                </a:cubicBezTo>
                <a:cubicBezTo>
                  <a:pt x="54769" y="16478"/>
                  <a:pt x="54800" y="16509"/>
                  <a:pt x="54894" y="16509"/>
                </a:cubicBezTo>
                <a:cubicBezTo>
                  <a:pt x="55157" y="16509"/>
                  <a:pt x="55413" y="16610"/>
                  <a:pt x="55669" y="16672"/>
                </a:cubicBezTo>
                <a:cubicBezTo>
                  <a:pt x="55933" y="16765"/>
                  <a:pt x="55995" y="16959"/>
                  <a:pt x="56026" y="17192"/>
                </a:cubicBezTo>
                <a:cubicBezTo>
                  <a:pt x="56057" y="17285"/>
                  <a:pt x="56026" y="17417"/>
                  <a:pt x="56026" y="17510"/>
                </a:cubicBezTo>
                <a:cubicBezTo>
                  <a:pt x="56026" y="17672"/>
                  <a:pt x="55964" y="17734"/>
                  <a:pt x="55832" y="17773"/>
                </a:cubicBezTo>
                <a:lnTo>
                  <a:pt x="55739" y="17773"/>
                </a:lnTo>
                <a:cubicBezTo>
                  <a:pt x="55607" y="17804"/>
                  <a:pt x="55514" y="17866"/>
                  <a:pt x="55382" y="17897"/>
                </a:cubicBezTo>
                <a:cubicBezTo>
                  <a:pt x="55219" y="17928"/>
                  <a:pt x="55087" y="17928"/>
                  <a:pt x="54963" y="17928"/>
                </a:cubicBezTo>
                <a:cubicBezTo>
                  <a:pt x="54963" y="17998"/>
                  <a:pt x="54932" y="17998"/>
                  <a:pt x="54932" y="18029"/>
                </a:cubicBezTo>
                <a:lnTo>
                  <a:pt x="54932" y="18355"/>
                </a:lnTo>
                <a:cubicBezTo>
                  <a:pt x="54994" y="18386"/>
                  <a:pt x="55025" y="18386"/>
                  <a:pt x="55087" y="18386"/>
                </a:cubicBezTo>
                <a:lnTo>
                  <a:pt x="55320" y="18386"/>
                </a:lnTo>
                <a:cubicBezTo>
                  <a:pt x="55514" y="18386"/>
                  <a:pt x="55669" y="18479"/>
                  <a:pt x="55832" y="18580"/>
                </a:cubicBezTo>
                <a:cubicBezTo>
                  <a:pt x="55933" y="18642"/>
                  <a:pt x="55995" y="18704"/>
                  <a:pt x="55995" y="18836"/>
                </a:cubicBezTo>
                <a:lnTo>
                  <a:pt x="55995" y="19324"/>
                </a:lnTo>
                <a:cubicBezTo>
                  <a:pt x="55995" y="19417"/>
                  <a:pt x="55933" y="19518"/>
                  <a:pt x="55832" y="19580"/>
                </a:cubicBezTo>
                <a:cubicBezTo>
                  <a:pt x="55607" y="19673"/>
                  <a:pt x="55413" y="19774"/>
                  <a:pt x="55188" y="19805"/>
                </a:cubicBezTo>
                <a:lnTo>
                  <a:pt x="54994" y="19805"/>
                </a:lnTo>
                <a:cubicBezTo>
                  <a:pt x="54994" y="19836"/>
                  <a:pt x="54963" y="19906"/>
                  <a:pt x="54963" y="19968"/>
                </a:cubicBezTo>
                <a:cubicBezTo>
                  <a:pt x="54994" y="20061"/>
                  <a:pt x="54994" y="20193"/>
                  <a:pt x="54994" y="20293"/>
                </a:cubicBezTo>
                <a:cubicBezTo>
                  <a:pt x="54994" y="20387"/>
                  <a:pt x="55056" y="20449"/>
                  <a:pt x="55157" y="20487"/>
                </a:cubicBezTo>
                <a:cubicBezTo>
                  <a:pt x="55320" y="20518"/>
                  <a:pt x="55444" y="20611"/>
                  <a:pt x="55576" y="20681"/>
                </a:cubicBezTo>
                <a:cubicBezTo>
                  <a:pt x="55739" y="20743"/>
                  <a:pt x="55832" y="20836"/>
                  <a:pt x="55964" y="20968"/>
                </a:cubicBezTo>
                <a:cubicBezTo>
                  <a:pt x="55995" y="20999"/>
                  <a:pt x="56026" y="21069"/>
                  <a:pt x="56026" y="21162"/>
                </a:cubicBezTo>
                <a:lnTo>
                  <a:pt x="56026" y="21550"/>
                </a:lnTo>
                <a:cubicBezTo>
                  <a:pt x="56026" y="21650"/>
                  <a:pt x="55995" y="21744"/>
                  <a:pt x="55933" y="21844"/>
                </a:cubicBezTo>
                <a:cubicBezTo>
                  <a:pt x="55770" y="21968"/>
                  <a:pt x="55607" y="22038"/>
                  <a:pt x="55413" y="22038"/>
                </a:cubicBezTo>
                <a:cubicBezTo>
                  <a:pt x="55320" y="22038"/>
                  <a:pt x="55219" y="22038"/>
                  <a:pt x="55126" y="22069"/>
                </a:cubicBezTo>
                <a:cubicBezTo>
                  <a:pt x="55126" y="22100"/>
                  <a:pt x="55087" y="22162"/>
                  <a:pt x="55087" y="22193"/>
                </a:cubicBezTo>
                <a:cubicBezTo>
                  <a:pt x="55087" y="22325"/>
                  <a:pt x="55056" y="22426"/>
                  <a:pt x="54963" y="22519"/>
                </a:cubicBezTo>
                <a:cubicBezTo>
                  <a:pt x="54932" y="22550"/>
                  <a:pt x="54894" y="22620"/>
                  <a:pt x="54894" y="22651"/>
                </a:cubicBezTo>
                <a:cubicBezTo>
                  <a:pt x="54863" y="22744"/>
                  <a:pt x="54832" y="22814"/>
                  <a:pt x="54769" y="22876"/>
                </a:cubicBezTo>
                <a:cubicBezTo>
                  <a:pt x="54738" y="22938"/>
                  <a:pt x="54669" y="23007"/>
                  <a:pt x="54638" y="23039"/>
                </a:cubicBezTo>
                <a:cubicBezTo>
                  <a:pt x="54576" y="23101"/>
                  <a:pt x="54506" y="23163"/>
                  <a:pt x="54444" y="23163"/>
                </a:cubicBezTo>
                <a:cubicBezTo>
                  <a:pt x="54087" y="23232"/>
                  <a:pt x="53800" y="23457"/>
                  <a:pt x="53575" y="23682"/>
                </a:cubicBezTo>
                <a:cubicBezTo>
                  <a:pt x="53506" y="23713"/>
                  <a:pt x="53443" y="23783"/>
                  <a:pt x="53381" y="23814"/>
                </a:cubicBezTo>
                <a:cubicBezTo>
                  <a:pt x="53250" y="23876"/>
                  <a:pt x="53118" y="23938"/>
                  <a:pt x="52955" y="23938"/>
                </a:cubicBezTo>
                <a:lnTo>
                  <a:pt x="52699" y="23938"/>
                </a:lnTo>
                <a:cubicBezTo>
                  <a:pt x="52567" y="23938"/>
                  <a:pt x="52443" y="23977"/>
                  <a:pt x="52311" y="24070"/>
                </a:cubicBezTo>
                <a:cubicBezTo>
                  <a:pt x="52148" y="24171"/>
                  <a:pt x="51955" y="24233"/>
                  <a:pt x="51730" y="24233"/>
                </a:cubicBezTo>
                <a:cubicBezTo>
                  <a:pt x="51699" y="24233"/>
                  <a:pt x="51668" y="24233"/>
                  <a:pt x="51637" y="24264"/>
                </a:cubicBezTo>
                <a:cubicBezTo>
                  <a:pt x="51404" y="24326"/>
                  <a:pt x="51148" y="24326"/>
                  <a:pt x="50892" y="24326"/>
                </a:cubicBezTo>
                <a:lnTo>
                  <a:pt x="49760" y="24326"/>
                </a:lnTo>
                <a:cubicBezTo>
                  <a:pt x="49597" y="24326"/>
                  <a:pt x="49434" y="24326"/>
                  <a:pt x="49272" y="24264"/>
                </a:cubicBezTo>
                <a:cubicBezTo>
                  <a:pt x="49179" y="24233"/>
                  <a:pt x="49047" y="24233"/>
                  <a:pt x="48923" y="24264"/>
                </a:cubicBezTo>
                <a:cubicBezTo>
                  <a:pt x="48729" y="24295"/>
                  <a:pt x="48535" y="24326"/>
                  <a:pt x="48341" y="24326"/>
                </a:cubicBezTo>
                <a:lnTo>
                  <a:pt x="45076" y="24326"/>
                </a:lnTo>
                <a:cubicBezTo>
                  <a:pt x="44720" y="24326"/>
                  <a:pt x="44363" y="24264"/>
                  <a:pt x="44006" y="24264"/>
                </a:cubicBezTo>
                <a:cubicBezTo>
                  <a:pt x="43913" y="24233"/>
                  <a:pt x="43781" y="24233"/>
                  <a:pt x="43650" y="24233"/>
                </a:cubicBezTo>
                <a:lnTo>
                  <a:pt x="41455" y="24233"/>
                </a:lnTo>
                <a:cubicBezTo>
                  <a:pt x="41362" y="24233"/>
                  <a:pt x="41261" y="24233"/>
                  <a:pt x="41168" y="24264"/>
                </a:cubicBezTo>
                <a:cubicBezTo>
                  <a:pt x="40974" y="24326"/>
                  <a:pt x="40812" y="24326"/>
                  <a:pt x="40618" y="24326"/>
                </a:cubicBezTo>
                <a:lnTo>
                  <a:pt x="38160" y="24326"/>
                </a:lnTo>
                <a:cubicBezTo>
                  <a:pt x="37873" y="24326"/>
                  <a:pt x="37547" y="24365"/>
                  <a:pt x="37221" y="24396"/>
                </a:cubicBezTo>
                <a:cubicBezTo>
                  <a:pt x="37097" y="24427"/>
                  <a:pt x="36934" y="24427"/>
                  <a:pt x="36803" y="24427"/>
                </a:cubicBezTo>
                <a:lnTo>
                  <a:pt x="32445" y="24427"/>
                </a:lnTo>
                <a:lnTo>
                  <a:pt x="20906" y="24427"/>
                </a:lnTo>
                <a:cubicBezTo>
                  <a:pt x="20518" y="24427"/>
                  <a:pt x="20131" y="24396"/>
                  <a:pt x="19774" y="24365"/>
                </a:cubicBezTo>
                <a:cubicBezTo>
                  <a:pt x="19549" y="24326"/>
                  <a:pt x="19355" y="24326"/>
                  <a:pt x="19161" y="24326"/>
                </a:cubicBezTo>
                <a:lnTo>
                  <a:pt x="14028" y="24326"/>
                </a:lnTo>
                <a:lnTo>
                  <a:pt x="3652" y="24326"/>
                </a:lnTo>
                <a:cubicBezTo>
                  <a:pt x="3365" y="24326"/>
                  <a:pt x="3102" y="24326"/>
                  <a:pt x="2815" y="24264"/>
                </a:cubicBezTo>
                <a:cubicBezTo>
                  <a:pt x="2784" y="24233"/>
                  <a:pt x="2714" y="24233"/>
                  <a:pt x="2683" y="24233"/>
                </a:cubicBezTo>
                <a:cubicBezTo>
                  <a:pt x="2295" y="24233"/>
                  <a:pt x="1908" y="24101"/>
                  <a:pt x="1489" y="24039"/>
                </a:cubicBezTo>
                <a:cubicBezTo>
                  <a:pt x="1458" y="24039"/>
                  <a:pt x="1427" y="24008"/>
                  <a:pt x="1357" y="24008"/>
                </a:cubicBezTo>
                <a:cubicBezTo>
                  <a:pt x="1233" y="23977"/>
                  <a:pt x="1194" y="23814"/>
                  <a:pt x="1070" y="23783"/>
                </a:cubicBezTo>
                <a:cubicBezTo>
                  <a:pt x="938" y="23783"/>
                  <a:pt x="845" y="23682"/>
                  <a:pt x="776" y="23620"/>
                </a:cubicBezTo>
                <a:cubicBezTo>
                  <a:pt x="651" y="23325"/>
                  <a:pt x="551" y="23070"/>
                  <a:pt x="458" y="22814"/>
                </a:cubicBezTo>
                <a:cubicBezTo>
                  <a:pt x="388" y="22581"/>
                  <a:pt x="326" y="22325"/>
                  <a:pt x="264" y="22100"/>
                </a:cubicBezTo>
                <a:cubicBezTo>
                  <a:pt x="225" y="21999"/>
                  <a:pt x="225" y="21875"/>
                  <a:pt x="264" y="21775"/>
                </a:cubicBezTo>
                <a:cubicBezTo>
                  <a:pt x="295" y="21650"/>
                  <a:pt x="264" y="21488"/>
                  <a:pt x="264" y="21356"/>
                </a:cubicBezTo>
                <a:cubicBezTo>
                  <a:pt x="225" y="21224"/>
                  <a:pt x="225" y="21100"/>
                  <a:pt x="225" y="20968"/>
                </a:cubicBezTo>
                <a:cubicBezTo>
                  <a:pt x="264" y="20937"/>
                  <a:pt x="264" y="20875"/>
                  <a:pt x="264" y="20836"/>
                </a:cubicBezTo>
                <a:cubicBezTo>
                  <a:pt x="264" y="20487"/>
                  <a:pt x="225" y="20162"/>
                  <a:pt x="225" y="19836"/>
                </a:cubicBezTo>
                <a:cubicBezTo>
                  <a:pt x="264" y="19712"/>
                  <a:pt x="225" y="19549"/>
                  <a:pt x="194" y="19417"/>
                </a:cubicBezTo>
                <a:cubicBezTo>
                  <a:pt x="70" y="19130"/>
                  <a:pt x="70" y="18805"/>
                  <a:pt x="163" y="18510"/>
                </a:cubicBezTo>
                <a:cubicBezTo>
                  <a:pt x="225" y="18355"/>
                  <a:pt x="264" y="18223"/>
                  <a:pt x="225" y="18060"/>
                </a:cubicBezTo>
                <a:lnTo>
                  <a:pt x="225" y="17773"/>
                </a:lnTo>
                <a:cubicBezTo>
                  <a:pt x="225" y="17703"/>
                  <a:pt x="225" y="17641"/>
                  <a:pt x="194" y="17579"/>
                </a:cubicBezTo>
                <a:cubicBezTo>
                  <a:pt x="132" y="17448"/>
                  <a:pt x="132" y="17316"/>
                  <a:pt x="132" y="17153"/>
                </a:cubicBezTo>
                <a:cubicBezTo>
                  <a:pt x="132" y="16998"/>
                  <a:pt x="132" y="16804"/>
                  <a:pt x="163" y="16610"/>
                </a:cubicBezTo>
                <a:cubicBezTo>
                  <a:pt x="163" y="16478"/>
                  <a:pt x="132" y="16315"/>
                  <a:pt x="31" y="16184"/>
                </a:cubicBezTo>
                <a:cubicBezTo>
                  <a:pt x="0" y="16122"/>
                  <a:pt x="0" y="16029"/>
                  <a:pt x="0" y="15928"/>
                </a:cubicBezTo>
                <a:cubicBezTo>
                  <a:pt x="0" y="15571"/>
                  <a:pt x="31" y="15214"/>
                  <a:pt x="70" y="14865"/>
                </a:cubicBezTo>
                <a:cubicBezTo>
                  <a:pt x="70" y="14796"/>
                  <a:pt x="70" y="14734"/>
                  <a:pt x="101" y="14672"/>
                </a:cubicBezTo>
                <a:cubicBezTo>
                  <a:pt x="132" y="14540"/>
                  <a:pt x="132" y="14439"/>
                  <a:pt x="132" y="14346"/>
                </a:cubicBezTo>
                <a:cubicBezTo>
                  <a:pt x="132" y="13314"/>
                  <a:pt x="132" y="12306"/>
                  <a:pt x="101" y="11275"/>
                </a:cubicBezTo>
                <a:lnTo>
                  <a:pt x="101" y="5041"/>
                </a:lnTo>
                <a:cubicBezTo>
                  <a:pt x="101" y="4878"/>
                  <a:pt x="132" y="4684"/>
                  <a:pt x="163" y="4521"/>
                </a:cubicBezTo>
                <a:cubicBezTo>
                  <a:pt x="194" y="4428"/>
                  <a:pt x="194" y="4327"/>
                  <a:pt x="194" y="4265"/>
                </a:cubicBezTo>
                <a:lnTo>
                  <a:pt x="194" y="3195"/>
                </a:lnTo>
                <a:cubicBezTo>
                  <a:pt x="194" y="3001"/>
                  <a:pt x="225" y="2807"/>
                  <a:pt x="295" y="2613"/>
                </a:cubicBezTo>
                <a:cubicBezTo>
                  <a:pt x="357" y="2489"/>
                  <a:pt x="388" y="2326"/>
                  <a:pt x="388" y="2195"/>
                </a:cubicBezTo>
                <a:cubicBezTo>
                  <a:pt x="388" y="2071"/>
                  <a:pt x="419" y="1970"/>
                  <a:pt x="520" y="1877"/>
                </a:cubicBezTo>
                <a:lnTo>
                  <a:pt x="551" y="1838"/>
                </a:lnTo>
                <a:cubicBezTo>
                  <a:pt x="682" y="1520"/>
                  <a:pt x="1000" y="1326"/>
                  <a:pt x="1233" y="1063"/>
                </a:cubicBezTo>
                <a:cubicBezTo>
                  <a:pt x="1264" y="1000"/>
                  <a:pt x="1357" y="969"/>
                  <a:pt x="1427" y="938"/>
                </a:cubicBezTo>
                <a:cubicBezTo>
                  <a:pt x="1489" y="907"/>
                  <a:pt x="1582" y="869"/>
                  <a:pt x="1652" y="838"/>
                </a:cubicBezTo>
                <a:cubicBezTo>
                  <a:pt x="1776" y="776"/>
                  <a:pt x="1908" y="714"/>
                  <a:pt x="2070" y="714"/>
                </a:cubicBezTo>
                <a:cubicBezTo>
                  <a:pt x="2396" y="644"/>
                  <a:pt x="2714" y="551"/>
                  <a:pt x="3009" y="357"/>
                </a:cubicBezTo>
                <a:cubicBezTo>
                  <a:pt x="3071" y="326"/>
                  <a:pt x="3133" y="326"/>
                  <a:pt x="3203" y="326"/>
                </a:cubicBezTo>
                <a:cubicBezTo>
                  <a:pt x="3365" y="388"/>
                  <a:pt x="3490" y="357"/>
                  <a:pt x="3652" y="326"/>
                </a:cubicBezTo>
                <a:cubicBezTo>
                  <a:pt x="3978" y="287"/>
                  <a:pt x="4265" y="256"/>
                  <a:pt x="4560" y="256"/>
                </a:cubicBezTo>
                <a:lnTo>
                  <a:pt x="7468" y="256"/>
                </a:lnTo>
                <a:cubicBezTo>
                  <a:pt x="7855" y="256"/>
                  <a:pt x="8274" y="256"/>
                  <a:pt x="8662" y="225"/>
                </a:cubicBezTo>
                <a:cubicBezTo>
                  <a:pt x="9018" y="194"/>
                  <a:pt x="9375" y="194"/>
                  <a:pt x="9693" y="194"/>
                </a:cubicBezTo>
                <a:cubicBezTo>
                  <a:pt x="10182" y="194"/>
                  <a:pt x="10662" y="163"/>
                  <a:pt x="11182" y="132"/>
                </a:cubicBezTo>
                <a:cubicBezTo>
                  <a:pt x="11376" y="93"/>
                  <a:pt x="11601" y="93"/>
                  <a:pt x="11795" y="93"/>
                </a:cubicBezTo>
                <a:lnTo>
                  <a:pt x="14121" y="93"/>
                </a:lnTo>
                <a:cubicBezTo>
                  <a:pt x="14346" y="93"/>
                  <a:pt x="14540" y="62"/>
                  <a:pt x="14764" y="62"/>
                </a:cubicBezTo>
                <a:lnTo>
                  <a:pt x="15346" y="62"/>
                </a:lnTo>
                <a:cubicBezTo>
                  <a:pt x="15540" y="31"/>
                  <a:pt x="15734" y="62"/>
                  <a:pt x="15966" y="62"/>
                </a:cubicBezTo>
                <a:cubicBezTo>
                  <a:pt x="16090" y="31"/>
                  <a:pt x="16222" y="31"/>
                  <a:pt x="16354" y="31"/>
                </a:cubicBezTo>
                <a:cubicBezTo>
                  <a:pt x="16509" y="0"/>
                  <a:pt x="16672" y="0"/>
                  <a:pt x="16835" y="31"/>
                </a:cubicBezTo>
                <a:cubicBezTo>
                  <a:pt x="16998" y="62"/>
                  <a:pt x="17130" y="62"/>
                  <a:pt x="17285" y="62"/>
                </a:cubicBezTo>
                <a:cubicBezTo>
                  <a:pt x="18905" y="93"/>
                  <a:pt x="20518" y="93"/>
                  <a:pt x="22131" y="132"/>
                </a:cubicBezTo>
                <a:cubicBezTo>
                  <a:pt x="22682" y="132"/>
                  <a:pt x="23232" y="163"/>
                  <a:pt x="23752" y="194"/>
                </a:cubicBezTo>
                <a:cubicBezTo>
                  <a:pt x="24140" y="194"/>
                  <a:pt x="24527" y="225"/>
                  <a:pt x="24915" y="256"/>
                </a:cubicBezTo>
                <a:cubicBezTo>
                  <a:pt x="25272" y="256"/>
                  <a:pt x="25621" y="287"/>
                  <a:pt x="26008" y="287"/>
                </a:cubicBezTo>
                <a:cubicBezTo>
                  <a:pt x="26466" y="326"/>
                  <a:pt x="26947" y="326"/>
                  <a:pt x="27404" y="357"/>
                </a:cubicBezTo>
                <a:cubicBezTo>
                  <a:pt x="28211" y="357"/>
                  <a:pt x="29017" y="388"/>
                  <a:pt x="29824" y="388"/>
                </a:cubicBezTo>
                <a:cubicBezTo>
                  <a:pt x="30273" y="419"/>
                  <a:pt x="30731" y="450"/>
                  <a:pt x="31150" y="450"/>
                </a:cubicBezTo>
                <a:cubicBezTo>
                  <a:pt x="31475" y="481"/>
                  <a:pt x="31793" y="481"/>
                  <a:pt x="32119" y="481"/>
                </a:cubicBezTo>
                <a:cubicBezTo>
                  <a:pt x="32863" y="520"/>
                  <a:pt x="33639" y="551"/>
                  <a:pt x="34383" y="582"/>
                </a:cubicBezTo>
                <a:cubicBezTo>
                  <a:pt x="34926" y="582"/>
                  <a:pt x="35477" y="644"/>
                  <a:pt x="36027" y="613"/>
                </a:cubicBezTo>
                <a:lnTo>
                  <a:pt x="39873" y="613"/>
                </a:lnTo>
                <a:cubicBezTo>
                  <a:pt x="40711" y="582"/>
                  <a:pt x="41556" y="551"/>
                  <a:pt x="42393" y="551"/>
                </a:cubicBezTo>
                <a:cubicBezTo>
                  <a:pt x="42587" y="520"/>
                  <a:pt x="42781" y="551"/>
                  <a:pt x="42944" y="520"/>
                </a:cubicBezTo>
                <a:cubicBezTo>
                  <a:pt x="43882" y="520"/>
                  <a:pt x="44813" y="520"/>
                  <a:pt x="45720" y="481"/>
                </a:cubicBezTo>
                <a:cubicBezTo>
                  <a:pt x="46433" y="450"/>
                  <a:pt x="47108" y="388"/>
                  <a:pt x="47791" y="357"/>
                </a:cubicBezTo>
                <a:cubicBezTo>
                  <a:pt x="48465" y="326"/>
                  <a:pt x="49179" y="326"/>
                  <a:pt x="49853" y="287"/>
                </a:cubicBezTo>
                <a:cubicBezTo>
                  <a:pt x="50505" y="256"/>
                  <a:pt x="51117" y="256"/>
                  <a:pt x="51730" y="256"/>
                </a:cubicBezTo>
                <a:cubicBezTo>
                  <a:pt x="51893" y="225"/>
                  <a:pt x="52086" y="225"/>
                  <a:pt x="52249" y="194"/>
                </a:cubicBezTo>
                <a:cubicBezTo>
                  <a:pt x="52637" y="132"/>
                  <a:pt x="53025" y="93"/>
                  <a:pt x="53412" y="132"/>
                </a:cubicBezTo>
                <a:cubicBezTo>
                  <a:pt x="53637" y="132"/>
                  <a:pt x="53862" y="225"/>
                  <a:pt x="53994" y="419"/>
                </a:cubicBezTo>
                <a:cubicBezTo>
                  <a:pt x="54087" y="582"/>
                  <a:pt x="54219" y="714"/>
                  <a:pt x="54250" y="907"/>
                </a:cubicBezTo>
                <a:cubicBezTo>
                  <a:pt x="54281" y="1063"/>
                  <a:pt x="54351" y="1194"/>
                  <a:pt x="54413" y="1357"/>
                </a:cubicBezTo>
                <a:cubicBezTo>
                  <a:pt x="54444" y="1520"/>
                  <a:pt x="54475" y="1683"/>
                  <a:pt x="54506" y="1838"/>
                </a:cubicBezTo>
                <a:cubicBezTo>
                  <a:pt x="54545" y="1908"/>
                  <a:pt x="54545" y="1939"/>
                  <a:pt x="54545" y="2001"/>
                </a:cubicBezTo>
                <a:cubicBezTo>
                  <a:pt x="54576" y="2102"/>
                  <a:pt x="54607" y="2195"/>
                  <a:pt x="54576" y="2295"/>
                </a:cubicBezTo>
                <a:cubicBezTo>
                  <a:pt x="54545" y="2358"/>
                  <a:pt x="54607" y="2458"/>
                  <a:pt x="54607" y="2551"/>
                </a:cubicBezTo>
                <a:close/>
                <a:moveTo>
                  <a:pt x="1163" y="21263"/>
                </a:moveTo>
                <a:cubicBezTo>
                  <a:pt x="1132" y="21457"/>
                  <a:pt x="1163" y="21650"/>
                  <a:pt x="1194" y="21806"/>
                </a:cubicBezTo>
                <a:lnTo>
                  <a:pt x="1194" y="22232"/>
                </a:lnTo>
                <a:cubicBezTo>
                  <a:pt x="1194" y="22356"/>
                  <a:pt x="1194" y="22488"/>
                  <a:pt x="1233" y="22620"/>
                </a:cubicBezTo>
                <a:cubicBezTo>
                  <a:pt x="1326" y="22907"/>
                  <a:pt x="1427" y="23201"/>
                  <a:pt x="1621" y="23457"/>
                </a:cubicBezTo>
                <a:cubicBezTo>
                  <a:pt x="1714" y="23589"/>
                  <a:pt x="1846" y="23682"/>
                  <a:pt x="1970" y="23814"/>
                </a:cubicBezTo>
                <a:lnTo>
                  <a:pt x="2039" y="23814"/>
                </a:lnTo>
                <a:cubicBezTo>
                  <a:pt x="2133" y="23814"/>
                  <a:pt x="2233" y="23845"/>
                  <a:pt x="2326" y="23845"/>
                </a:cubicBezTo>
                <a:cubicBezTo>
                  <a:pt x="2458" y="23814"/>
                  <a:pt x="2590" y="23845"/>
                  <a:pt x="2714" y="23876"/>
                </a:cubicBezTo>
                <a:cubicBezTo>
                  <a:pt x="2908" y="23907"/>
                  <a:pt x="3071" y="23938"/>
                  <a:pt x="3265" y="23938"/>
                </a:cubicBezTo>
                <a:cubicBezTo>
                  <a:pt x="3490" y="23907"/>
                  <a:pt x="3714" y="23907"/>
                  <a:pt x="3947" y="23907"/>
                </a:cubicBezTo>
                <a:cubicBezTo>
                  <a:pt x="4366" y="23907"/>
                  <a:pt x="4785" y="23845"/>
                  <a:pt x="5203" y="23876"/>
                </a:cubicBezTo>
                <a:cubicBezTo>
                  <a:pt x="5234" y="23876"/>
                  <a:pt x="5304" y="23845"/>
                  <a:pt x="5335" y="23845"/>
                </a:cubicBezTo>
                <a:cubicBezTo>
                  <a:pt x="5304" y="23814"/>
                  <a:pt x="5304" y="23814"/>
                  <a:pt x="5265" y="23814"/>
                </a:cubicBezTo>
                <a:cubicBezTo>
                  <a:pt x="4816" y="23744"/>
                  <a:pt x="4366" y="23713"/>
                  <a:pt x="3908" y="23651"/>
                </a:cubicBezTo>
                <a:cubicBezTo>
                  <a:pt x="3521" y="23620"/>
                  <a:pt x="3133" y="23550"/>
                  <a:pt x="2745" y="23457"/>
                </a:cubicBezTo>
                <a:cubicBezTo>
                  <a:pt x="2295" y="23356"/>
                  <a:pt x="1939" y="23201"/>
                  <a:pt x="1652" y="22845"/>
                </a:cubicBezTo>
                <a:cubicBezTo>
                  <a:pt x="1520" y="22744"/>
                  <a:pt x="1458" y="22581"/>
                  <a:pt x="1357" y="22457"/>
                </a:cubicBezTo>
                <a:cubicBezTo>
                  <a:pt x="1264" y="22294"/>
                  <a:pt x="1233" y="22100"/>
                  <a:pt x="1233" y="21906"/>
                </a:cubicBezTo>
                <a:cubicBezTo>
                  <a:pt x="1233" y="21806"/>
                  <a:pt x="1264" y="21713"/>
                  <a:pt x="1233" y="21612"/>
                </a:cubicBezTo>
                <a:cubicBezTo>
                  <a:pt x="1233" y="21488"/>
                  <a:pt x="1194" y="21387"/>
                  <a:pt x="1163" y="21263"/>
                </a:cubicBezTo>
                <a:cubicBezTo>
                  <a:pt x="1163" y="21131"/>
                  <a:pt x="1163" y="20999"/>
                  <a:pt x="1132" y="20875"/>
                </a:cubicBezTo>
                <a:cubicBezTo>
                  <a:pt x="1101" y="20518"/>
                  <a:pt x="1070" y="20193"/>
                  <a:pt x="1070" y="19836"/>
                </a:cubicBezTo>
                <a:cubicBezTo>
                  <a:pt x="1070" y="19673"/>
                  <a:pt x="1039" y="19518"/>
                  <a:pt x="1039" y="19355"/>
                </a:cubicBezTo>
                <a:cubicBezTo>
                  <a:pt x="969" y="18998"/>
                  <a:pt x="969" y="18642"/>
                  <a:pt x="969" y="18285"/>
                </a:cubicBezTo>
                <a:lnTo>
                  <a:pt x="969" y="16029"/>
                </a:lnTo>
                <a:cubicBezTo>
                  <a:pt x="969" y="15866"/>
                  <a:pt x="969" y="15703"/>
                  <a:pt x="938" y="15540"/>
                </a:cubicBezTo>
                <a:cubicBezTo>
                  <a:pt x="907" y="15152"/>
                  <a:pt x="876" y="14765"/>
                  <a:pt x="876" y="14408"/>
                </a:cubicBezTo>
                <a:lnTo>
                  <a:pt x="876" y="9530"/>
                </a:lnTo>
                <a:cubicBezTo>
                  <a:pt x="876" y="8499"/>
                  <a:pt x="907" y="7460"/>
                  <a:pt x="907" y="6460"/>
                </a:cubicBezTo>
                <a:cubicBezTo>
                  <a:pt x="907" y="5428"/>
                  <a:pt x="938" y="4428"/>
                  <a:pt x="969" y="3389"/>
                </a:cubicBezTo>
                <a:cubicBezTo>
                  <a:pt x="969" y="3040"/>
                  <a:pt x="1000" y="2652"/>
                  <a:pt x="1039" y="2295"/>
                </a:cubicBezTo>
                <a:cubicBezTo>
                  <a:pt x="1039" y="2264"/>
                  <a:pt x="1070" y="2226"/>
                  <a:pt x="1101" y="2164"/>
                </a:cubicBezTo>
                <a:cubicBezTo>
                  <a:pt x="1132" y="2226"/>
                  <a:pt x="1163" y="2264"/>
                  <a:pt x="1163" y="2295"/>
                </a:cubicBezTo>
                <a:lnTo>
                  <a:pt x="1163" y="2520"/>
                </a:lnTo>
                <a:cubicBezTo>
                  <a:pt x="1194" y="2420"/>
                  <a:pt x="1194" y="2326"/>
                  <a:pt x="1194" y="2264"/>
                </a:cubicBezTo>
                <a:lnTo>
                  <a:pt x="1194" y="1970"/>
                </a:lnTo>
                <a:cubicBezTo>
                  <a:pt x="1132" y="1939"/>
                  <a:pt x="1101" y="2001"/>
                  <a:pt x="1070" y="2001"/>
                </a:cubicBezTo>
                <a:cubicBezTo>
                  <a:pt x="1000" y="2195"/>
                  <a:pt x="876" y="2326"/>
                  <a:pt x="807" y="2520"/>
                </a:cubicBezTo>
                <a:cubicBezTo>
                  <a:pt x="776" y="2683"/>
                  <a:pt x="776" y="2807"/>
                  <a:pt x="713" y="2970"/>
                </a:cubicBezTo>
                <a:cubicBezTo>
                  <a:pt x="682" y="3040"/>
                  <a:pt x="682" y="3133"/>
                  <a:pt x="682" y="3234"/>
                </a:cubicBezTo>
                <a:lnTo>
                  <a:pt x="682" y="4265"/>
                </a:lnTo>
                <a:cubicBezTo>
                  <a:pt x="682" y="4397"/>
                  <a:pt x="682" y="4521"/>
                  <a:pt x="613" y="4653"/>
                </a:cubicBezTo>
                <a:cubicBezTo>
                  <a:pt x="582" y="4785"/>
                  <a:pt x="582" y="4878"/>
                  <a:pt x="582" y="5010"/>
                </a:cubicBezTo>
                <a:lnTo>
                  <a:pt x="582" y="11764"/>
                </a:lnTo>
                <a:cubicBezTo>
                  <a:pt x="582" y="12958"/>
                  <a:pt x="551" y="14183"/>
                  <a:pt x="551" y="15408"/>
                </a:cubicBezTo>
                <a:cubicBezTo>
                  <a:pt x="551" y="15602"/>
                  <a:pt x="551" y="15765"/>
                  <a:pt x="582" y="15959"/>
                </a:cubicBezTo>
                <a:cubicBezTo>
                  <a:pt x="651" y="16153"/>
                  <a:pt x="651" y="16346"/>
                  <a:pt x="651" y="16571"/>
                </a:cubicBezTo>
                <a:lnTo>
                  <a:pt x="651" y="17672"/>
                </a:lnTo>
                <a:cubicBezTo>
                  <a:pt x="651" y="17734"/>
                  <a:pt x="651" y="17835"/>
                  <a:pt x="682" y="17866"/>
                </a:cubicBezTo>
                <a:cubicBezTo>
                  <a:pt x="744" y="17967"/>
                  <a:pt x="713" y="18060"/>
                  <a:pt x="713" y="18161"/>
                </a:cubicBezTo>
                <a:lnTo>
                  <a:pt x="713" y="19029"/>
                </a:lnTo>
                <a:cubicBezTo>
                  <a:pt x="682" y="19673"/>
                  <a:pt x="682" y="20293"/>
                  <a:pt x="682" y="20937"/>
                </a:cubicBezTo>
                <a:cubicBezTo>
                  <a:pt x="682" y="21224"/>
                  <a:pt x="651" y="21519"/>
                  <a:pt x="713" y="21806"/>
                </a:cubicBezTo>
                <a:cubicBezTo>
                  <a:pt x="744" y="21937"/>
                  <a:pt x="776" y="22069"/>
                  <a:pt x="682" y="22232"/>
                </a:cubicBezTo>
                <a:lnTo>
                  <a:pt x="682" y="22294"/>
                </a:lnTo>
                <a:cubicBezTo>
                  <a:pt x="651" y="22550"/>
                  <a:pt x="744" y="22744"/>
                  <a:pt x="845" y="22969"/>
                </a:cubicBezTo>
                <a:cubicBezTo>
                  <a:pt x="876" y="23007"/>
                  <a:pt x="876" y="23007"/>
                  <a:pt x="907" y="23039"/>
                </a:cubicBezTo>
                <a:cubicBezTo>
                  <a:pt x="1070" y="23101"/>
                  <a:pt x="1132" y="23201"/>
                  <a:pt x="1194" y="23356"/>
                </a:cubicBezTo>
                <a:cubicBezTo>
                  <a:pt x="1233" y="23395"/>
                  <a:pt x="1233" y="23426"/>
                  <a:pt x="1295" y="23395"/>
                </a:cubicBezTo>
                <a:cubicBezTo>
                  <a:pt x="1295" y="23356"/>
                  <a:pt x="1264" y="23325"/>
                  <a:pt x="1264" y="23294"/>
                </a:cubicBezTo>
                <a:cubicBezTo>
                  <a:pt x="1194" y="23132"/>
                  <a:pt x="1132" y="22969"/>
                  <a:pt x="1070" y="22775"/>
                </a:cubicBezTo>
                <a:cubicBezTo>
                  <a:pt x="1000" y="22651"/>
                  <a:pt x="969" y="22519"/>
                  <a:pt x="969" y="22356"/>
                </a:cubicBezTo>
                <a:cubicBezTo>
                  <a:pt x="1000" y="22038"/>
                  <a:pt x="1000" y="21713"/>
                  <a:pt x="1039" y="21387"/>
                </a:cubicBezTo>
                <a:lnTo>
                  <a:pt x="1039" y="21325"/>
                </a:lnTo>
                <a:cubicBezTo>
                  <a:pt x="1101" y="21294"/>
                  <a:pt x="1132" y="21263"/>
                  <a:pt x="1163" y="21263"/>
                </a:cubicBezTo>
                <a:close/>
                <a:moveTo>
                  <a:pt x="53924" y="18936"/>
                </a:moveTo>
                <a:cubicBezTo>
                  <a:pt x="53924" y="18998"/>
                  <a:pt x="53924" y="18998"/>
                  <a:pt x="53893" y="19029"/>
                </a:cubicBezTo>
                <a:cubicBezTo>
                  <a:pt x="53800" y="19324"/>
                  <a:pt x="53606" y="19448"/>
                  <a:pt x="53312" y="19479"/>
                </a:cubicBezTo>
                <a:lnTo>
                  <a:pt x="53087" y="19479"/>
                </a:lnTo>
                <a:cubicBezTo>
                  <a:pt x="52862" y="19448"/>
                  <a:pt x="52730" y="19324"/>
                  <a:pt x="52699" y="19130"/>
                </a:cubicBezTo>
                <a:cubicBezTo>
                  <a:pt x="52699" y="18936"/>
                  <a:pt x="52699" y="18743"/>
                  <a:pt x="52730" y="18580"/>
                </a:cubicBezTo>
                <a:cubicBezTo>
                  <a:pt x="52761" y="18417"/>
                  <a:pt x="52862" y="18316"/>
                  <a:pt x="53025" y="18285"/>
                </a:cubicBezTo>
                <a:cubicBezTo>
                  <a:pt x="53250" y="18223"/>
                  <a:pt x="53443" y="18254"/>
                  <a:pt x="53637" y="18417"/>
                </a:cubicBezTo>
                <a:cubicBezTo>
                  <a:pt x="53668" y="18448"/>
                  <a:pt x="53730" y="18479"/>
                  <a:pt x="53769" y="18510"/>
                </a:cubicBezTo>
                <a:cubicBezTo>
                  <a:pt x="54025" y="18479"/>
                  <a:pt x="54281" y="18417"/>
                  <a:pt x="54545" y="18386"/>
                </a:cubicBezTo>
                <a:lnTo>
                  <a:pt x="54545" y="18254"/>
                </a:lnTo>
                <a:lnTo>
                  <a:pt x="54545" y="17897"/>
                </a:lnTo>
                <a:cubicBezTo>
                  <a:pt x="54506" y="17672"/>
                  <a:pt x="54444" y="17417"/>
                  <a:pt x="54444" y="17153"/>
                </a:cubicBezTo>
                <a:lnTo>
                  <a:pt x="54444" y="17060"/>
                </a:lnTo>
                <a:cubicBezTo>
                  <a:pt x="54157" y="17029"/>
                  <a:pt x="53893" y="17029"/>
                  <a:pt x="53637" y="17029"/>
                </a:cubicBezTo>
                <a:cubicBezTo>
                  <a:pt x="53606" y="17091"/>
                  <a:pt x="53575" y="17122"/>
                  <a:pt x="53575" y="17153"/>
                </a:cubicBezTo>
                <a:cubicBezTo>
                  <a:pt x="53381" y="17347"/>
                  <a:pt x="53149" y="17386"/>
                  <a:pt x="52955" y="17223"/>
                </a:cubicBezTo>
                <a:cubicBezTo>
                  <a:pt x="52893" y="17192"/>
                  <a:pt x="52800" y="17122"/>
                  <a:pt x="52761" y="17029"/>
                </a:cubicBezTo>
                <a:cubicBezTo>
                  <a:pt x="52668" y="16835"/>
                  <a:pt x="52606" y="16610"/>
                  <a:pt x="52606" y="16346"/>
                </a:cubicBezTo>
                <a:cubicBezTo>
                  <a:pt x="52637" y="16122"/>
                  <a:pt x="52761" y="15990"/>
                  <a:pt x="52924" y="15959"/>
                </a:cubicBezTo>
                <a:cubicBezTo>
                  <a:pt x="53056" y="15928"/>
                  <a:pt x="53188" y="15928"/>
                  <a:pt x="53281" y="15928"/>
                </a:cubicBezTo>
                <a:cubicBezTo>
                  <a:pt x="53506" y="15959"/>
                  <a:pt x="53637" y="16060"/>
                  <a:pt x="53668" y="16284"/>
                </a:cubicBezTo>
                <a:lnTo>
                  <a:pt x="53668" y="16509"/>
                </a:lnTo>
                <a:cubicBezTo>
                  <a:pt x="53924" y="16509"/>
                  <a:pt x="54157" y="16540"/>
                  <a:pt x="54413" y="16509"/>
                </a:cubicBezTo>
                <a:lnTo>
                  <a:pt x="54413" y="16377"/>
                </a:lnTo>
                <a:cubicBezTo>
                  <a:pt x="54413" y="15703"/>
                  <a:pt x="54382" y="15059"/>
                  <a:pt x="54351" y="14408"/>
                </a:cubicBezTo>
                <a:cubicBezTo>
                  <a:pt x="54351" y="14377"/>
                  <a:pt x="54351" y="14346"/>
                  <a:pt x="54312" y="14315"/>
                </a:cubicBezTo>
                <a:cubicBezTo>
                  <a:pt x="54118" y="14284"/>
                  <a:pt x="53893" y="14183"/>
                  <a:pt x="53668" y="14214"/>
                </a:cubicBezTo>
                <a:cubicBezTo>
                  <a:pt x="53668" y="14284"/>
                  <a:pt x="53637" y="14315"/>
                  <a:pt x="53637" y="14346"/>
                </a:cubicBezTo>
                <a:cubicBezTo>
                  <a:pt x="53606" y="14439"/>
                  <a:pt x="53537" y="14540"/>
                  <a:pt x="53443" y="14571"/>
                </a:cubicBezTo>
                <a:cubicBezTo>
                  <a:pt x="53250" y="14672"/>
                  <a:pt x="53056" y="14703"/>
                  <a:pt x="52862" y="14602"/>
                </a:cubicBezTo>
                <a:cubicBezTo>
                  <a:pt x="52800" y="14602"/>
                  <a:pt x="52761" y="14571"/>
                  <a:pt x="52699" y="14540"/>
                </a:cubicBezTo>
                <a:cubicBezTo>
                  <a:pt x="52567" y="14346"/>
                  <a:pt x="52474" y="14183"/>
                  <a:pt x="52536" y="13927"/>
                </a:cubicBezTo>
                <a:lnTo>
                  <a:pt x="52536" y="13764"/>
                </a:lnTo>
                <a:cubicBezTo>
                  <a:pt x="52505" y="13632"/>
                  <a:pt x="52567" y="13539"/>
                  <a:pt x="52699" y="13508"/>
                </a:cubicBezTo>
                <a:cubicBezTo>
                  <a:pt x="52831" y="13508"/>
                  <a:pt x="52924" y="13508"/>
                  <a:pt x="53056" y="13470"/>
                </a:cubicBezTo>
                <a:cubicBezTo>
                  <a:pt x="53188" y="13470"/>
                  <a:pt x="53312" y="13508"/>
                  <a:pt x="53443" y="13601"/>
                </a:cubicBezTo>
                <a:cubicBezTo>
                  <a:pt x="53474" y="13663"/>
                  <a:pt x="53537" y="13702"/>
                  <a:pt x="53575" y="13733"/>
                </a:cubicBezTo>
                <a:cubicBezTo>
                  <a:pt x="53831" y="13764"/>
                  <a:pt x="54056" y="13795"/>
                  <a:pt x="54312" y="13826"/>
                </a:cubicBezTo>
                <a:cubicBezTo>
                  <a:pt x="54351" y="13632"/>
                  <a:pt x="54312" y="13470"/>
                  <a:pt x="54312" y="13276"/>
                </a:cubicBezTo>
                <a:cubicBezTo>
                  <a:pt x="54312" y="13082"/>
                  <a:pt x="54281" y="12927"/>
                  <a:pt x="54281" y="12733"/>
                </a:cubicBezTo>
                <a:cubicBezTo>
                  <a:pt x="54281" y="12570"/>
                  <a:pt x="54312" y="12376"/>
                  <a:pt x="54250" y="12182"/>
                </a:cubicBezTo>
                <a:lnTo>
                  <a:pt x="53893" y="12182"/>
                </a:lnTo>
                <a:cubicBezTo>
                  <a:pt x="53800" y="12182"/>
                  <a:pt x="53668" y="12151"/>
                  <a:pt x="53575" y="12213"/>
                </a:cubicBezTo>
                <a:lnTo>
                  <a:pt x="53575" y="12244"/>
                </a:lnTo>
                <a:cubicBezTo>
                  <a:pt x="53537" y="12438"/>
                  <a:pt x="53412" y="12500"/>
                  <a:pt x="53250" y="12539"/>
                </a:cubicBezTo>
                <a:cubicBezTo>
                  <a:pt x="53149" y="12539"/>
                  <a:pt x="53087" y="12570"/>
                  <a:pt x="53025" y="12570"/>
                </a:cubicBezTo>
                <a:cubicBezTo>
                  <a:pt x="52831" y="12632"/>
                  <a:pt x="52668" y="12601"/>
                  <a:pt x="52505" y="12500"/>
                </a:cubicBezTo>
                <a:cubicBezTo>
                  <a:pt x="52412" y="12438"/>
                  <a:pt x="52342" y="12345"/>
                  <a:pt x="52342" y="12213"/>
                </a:cubicBezTo>
                <a:lnTo>
                  <a:pt x="52342" y="11888"/>
                </a:lnTo>
                <a:cubicBezTo>
                  <a:pt x="52342" y="11663"/>
                  <a:pt x="52443" y="11500"/>
                  <a:pt x="52668" y="11407"/>
                </a:cubicBezTo>
                <a:cubicBezTo>
                  <a:pt x="52699" y="11407"/>
                  <a:pt x="52761" y="11376"/>
                  <a:pt x="52800" y="11337"/>
                </a:cubicBezTo>
                <a:cubicBezTo>
                  <a:pt x="52924" y="11275"/>
                  <a:pt x="53056" y="11275"/>
                  <a:pt x="53188" y="11376"/>
                </a:cubicBezTo>
                <a:cubicBezTo>
                  <a:pt x="53281" y="11438"/>
                  <a:pt x="53343" y="11500"/>
                  <a:pt x="53443" y="11570"/>
                </a:cubicBezTo>
                <a:cubicBezTo>
                  <a:pt x="53474" y="11601"/>
                  <a:pt x="53506" y="11663"/>
                  <a:pt x="53537" y="11725"/>
                </a:cubicBezTo>
                <a:lnTo>
                  <a:pt x="54118" y="11725"/>
                </a:lnTo>
                <a:cubicBezTo>
                  <a:pt x="54188" y="11725"/>
                  <a:pt x="54219" y="11694"/>
                  <a:pt x="54250" y="11694"/>
                </a:cubicBezTo>
                <a:cubicBezTo>
                  <a:pt x="54281" y="11081"/>
                  <a:pt x="54250" y="10143"/>
                  <a:pt x="54157" y="9786"/>
                </a:cubicBezTo>
                <a:lnTo>
                  <a:pt x="53443" y="9786"/>
                </a:lnTo>
                <a:cubicBezTo>
                  <a:pt x="53312" y="10019"/>
                  <a:pt x="53149" y="10050"/>
                  <a:pt x="52924" y="10019"/>
                </a:cubicBezTo>
                <a:lnTo>
                  <a:pt x="52761" y="10019"/>
                </a:lnTo>
                <a:cubicBezTo>
                  <a:pt x="52606" y="9980"/>
                  <a:pt x="52474" y="9918"/>
                  <a:pt x="52412" y="9786"/>
                </a:cubicBezTo>
                <a:cubicBezTo>
                  <a:pt x="52311" y="9592"/>
                  <a:pt x="52311" y="9399"/>
                  <a:pt x="52412" y="9205"/>
                </a:cubicBezTo>
                <a:cubicBezTo>
                  <a:pt x="52474" y="9050"/>
                  <a:pt x="52761" y="8887"/>
                  <a:pt x="52924" y="8887"/>
                </a:cubicBezTo>
                <a:lnTo>
                  <a:pt x="52994" y="8887"/>
                </a:lnTo>
                <a:cubicBezTo>
                  <a:pt x="53118" y="8918"/>
                  <a:pt x="53219" y="8980"/>
                  <a:pt x="53312" y="9112"/>
                </a:cubicBezTo>
                <a:cubicBezTo>
                  <a:pt x="53343" y="9143"/>
                  <a:pt x="53412" y="9243"/>
                  <a:pt x="53443" y="9305"/>
                </a:cubicBezTo>
                <a:cubicBezTo>
                  <a:pt x="53699" y="9274"/>
                  <a:pt x="53924" y="9305"/>
                  <a:pt x="54157" y="9274"/>
                </a:cubicBezTo>
                <a:lnTo>
                  <a:pt x="54157" y="9143"/>
                </a:lnTo>
                <a:cubicBezTo>
                  <a:pt x="54188" y="8662"/>
                  <a:pt x="54188" y="8204"/>
                  <a:pt x="54157" y="7724"/>
                </a:cubicBezTo>
                <a:lnTo>
                  <a:pt x="54157" y="7561"/>
                </a:lnTo>
                <a:lnTo>
                  <a:pt x="53381" y="7561"/>
                </a:lnTo>
                <a:cubicBezTo>
                  <a:pt x="53343" y="7623"/>
                  <a:pt x="53343" y="7693"/>
                  <a:pt x="53312" y="7724"/>
                </a:cubicBezTo>
                <a:cubicBezTo>
                  <a:pt x="53219" y="7917"/>
                  <a:pt x="53025" y="8010"/>
                  <a:pt x="52800" y="7948"/>
                </a:cubicBezTo>
                <a:cubicBezTo>
                  <a:pt x="52637" y="7917"/>
                  <a:pt x="52567" y="7755"/>
                  <a:pt x="52412" y="7693"/>
                </a:cubicBezTo>
                <a:cubicBezTo>
                  <a:pt x="52373" y="7693"/>
                  <a:pt x="52311" y="7623"/>
                  <a:pt x="52311" y="7561"/>
                </a:cubicBezTo>
                <a:cubicBezTo>
                  <a:pt x="52280" y="7499"/>
                  <a:pt x="52280" y="7398"/>
                  <a:pt x="52280" y="7305"/>
                </a:cubicBezTo>
                <a:cubicBezTo>
                  <a:pt x="52249" y="7072"/>
                  <a:pt x="52474" y="6847"/>
                  <a:pt x="52730" y="6847"/>
                </a:cubicBezTo>
                <a:cubicBezTo>
                  <a:pt x="52831" y="6847"/>
                  <a:pt x="52955" y="6878"/>
                  <a:pt x="53056" y="6948"/>
                </a:cubicBezTo>
                <a:cubicBezTo>
                  <a:pt x="53250" y="7041"/>
                  <a:pt x="53443" y="7072"/>
                  <a:pt x="53637" y="7072"/>
                </a:cubicBezTo>
                <a:cubicBezTo>
                  <a:pt x="53769" y="7041"/>
                  <a:pt x="53862" y="7072"/>
                  <a:pt x="53963" y="7041"/>
                </a:cubicBezTo>
                <a:lnTo>
                  <a:pt x="54157" y="7041"/>
                </a:lnTo>
                <a:cubicBezTo>
                  <a:pt x="54188" y="6917"/>
                  <a:pt x="54157" y="6754"/>
                  <a:pt x="54188" y="6622"/>
                </a:cubicBezTo>
                <a:lnTo>
                  <a:pt x="54188" y="6235"/>
                </a:lnTo>
                <a:lnTo>
                  <a:pt x="54188" y="5816"/>
                </a:lnTo>
                <a:cubicBezTo>
                  <a:pt x="54157" y="5653"/>
                  <a:pt x="54188" y="5521"/>
                  <a:pt x="54157" y="5397"/>
                </a:cubicBezTo>
                <a:lnTo>
                  <a:pt x="53343" y="5397"/>
                </a:lnTo>
                <a:cubicBezTo>
                  <a:pt x="53281" y="5459"/>
                  <a:pt x="53250" y="5490"/>
                  <a:pt x="53219" y="5560"/>
                </a:cubicBezTo>
                <a:cubicBezTo>
                  <a:pt x="53087" y="5653"/>
                  <a:pt x="52994" y="5715"/>
                  <a:pt x="52831" y="5754"/>
                </a:cubicBezTo>
                <a:cubicBezTo>
                  <a:pt x="52637" y="5785"/>
                  <a:pt x="52373" y="5715"/>
                  <a:pt x="52311" y="5459"/>
                </a:cubicBezTo>
                <a:cubicBezTo>
                  <a:pt x="52218" y="5265"/>
                  <a:pt x="52249" y="5072"/>
                  <a:pt x="52412" y="4909"/>
                </a:cubicBezTo>
                <a:cubicBezTo>
                  <a:pt x="52443" y="4847"/>
                  <a:pt x="52474" y="4816"/>
                  <a:pt x="52536" y="4746"/>
                </a:cubicBezTo>
                <a:cubicBezTo>
                  <a:pt x="52668" y="4591"/>
                  <a:pt x="52862" y="4622"/>
                  <a:pt x="53056" y="4622"/>
                </a:cubicBezTo>
                <a:cubicBezTo>
                  <a:pt x="53219" y="4653"/>
                  <a:pt x="53312" y="4785"/>
                  <a:pt x="53381" y="4909"/>
                </a:cubicBezTo>
                <a:cubicBezTo>
                  <a:pt x="53381" y="4940"/>
                  <a:pt x="53381" y="4940"/>
                  <a:pt x="53412" y="4979"/>
                </a:cubicBezTo>
                <a:cubicBezTo>
                  <a:pt x="53668" y="4979"/>
                  <a:pt x="53893" y="4979"/>
                  <a:pt x="54157" y="4940"/>
                </a:cubicBezTo>
                <a:cubicBezTo>
                  <a:pt x="54157" y="4909"/>
                  <a:pt x="54188" y="4909"/>
                  <a:pt x="54188" y="4878"/>
                </a:cubicBezTo>
                <a:cubicBezTo>
                  <a:pt x="54157" y="4684"/>
                  <a:pt x="54157" y="4490"/>
                  <a:pt x="54157" y="4296"/>
                </a:cubicBezTo>
                <a:cubicBezTo>
                  <a:pt x="54118" y="3877"/>
                  <a:pt x="54056" y="3490"/>
                  <a:pt x="54025" y="3071"/>
                </a:cubicBezTo>
                <a:cubicBezTo>
                  <a:pt x="54025" y="3071"/>
                  <a:pt x="53994" y="3040"/>
                  <a:pt x="53994" y="3001"/>
                </a:cubicBezTo>
                <a:lnTo>
                  <a:pt x="53412" y="3001"/>
                </a:lnTo>
                <a:cubicBezTo>
                  <a:pt x="53312" y="3164"/>
                  <a:pt x="53149" y="3296"/>
                  <a:pt x="52994" y="3358"/>
                </a:cubicBezTo>
                <a:cubicBezTo>
                  <a:pt x="52862" y="3428"/>
                  <a:pt x="52699" y="3428"/>
                  <a:pt x="52567" y="3358"/>
                </a:cubicBezTo>
                <a:cubicBezTo>
                  <a:pt x="52505" y="3327"/>
                  <a:pt x="52443" y="3327"/>
                  <a:pt x="52412" y="3296"/>
                </a:cubicBezTo>
                <a:cubicBezTo>
                  <a:pt x="52249" y="3234"/>
                  <a:pt x="52179" y="3133"/>
                  <a:pt x="52179" y="3001"/>
                </a:cubicBezTo>
                <a:cubicBezTo>
                  <a:pt x="52148" y="2877"/>
                  <a:pt x="52148" y="2745"/>
                  <a:pt x="52179" y="2652"/>
                </a:cubicBezTo>
                <a:cubicBezTo>
                  <a:pt x="52179" y="2389"/>
                  <a:pt x="52443" y="2164"/>
                  <a:pt x="52637" y="2133"/>
                </a:cubicBezTo>
                <a:lnTo>
                  <a:pt x="53056" y="2133"/>
                </a:lnTo>
                <a:cubicBezTo>
                  <a:pt x="53188" y="2133"/>
                  <a:pt x="53281" y="2226"/>
                  <a:pt x="53343" y="2326"/>
                </a:cubicBezTo>
                <a:cubicBezTo>
                  <a:pt x="53381" y="2389"/>
                  <a:pt x="53412" y="2458"/>
                  <a:pt x="53443" y="2520"/>
                </a:cubicBezTo>
                <a:cubicBezTo>
                  <a:pt x="53637" y="2551"/>
                  <a:pt x="53831" y="2551"/>
                  <a:pt x="53994" y="2520"/>
                </a:cubicBezTo>
                <a:cubicBezTo>
                  <a:pt x="53994" y="2195"/>
                  <a:pt x="53963" y="1908"/>
                  <a:pt x="53893" y="1582"/>
                </a:cubicBezTo>
                <a:cubicBezTo>
                  <a:pt x="53893" y="1450"/>
                  <a:pt x="53862" y="1357"/>
                  <a:pt x="53769" y="1256"/>
                </a:cubicBezTo>
                <a:cubicBezTo>
                  <a:pt x="53699" y="1225"/>
                  <a:pt x="53699" y="1163"/>
                  <a:pt x="53668" y="1101"/>
                </a:cubicBezTo>
                <a:cubicBezTo>
                  <a:pt x="53575" y="938"/>
                  <a:pt x="53506" y="807"/>
                  <a:pt x="53412" y="675"/>
                </a:cubicBezTo>
                <a:cubicBezTo>
                  <a:pt x="53149" y="644"/>
                  <a:pt x="52761" y="644"/>
                  <a:pt x="52474" y="675"/>
                </a:cubicBezTo>
                <a:cubicBezTo>
                  <a:pt x="51986" y="745"/>
                  <a:pt x="51505" y="745"/>
                  <a:pt x="51055" y="675"/>
                </a:cubicBezTo>
                <a:cubicBezTo>
                  <a:pt x="50791" y="675"/>
                  <a:pt x="50536" y="675"/>
                  <a:pt x="50280" y="714"/>
                </a:cubicBezTo>
                <a:cubicBezTo>
                  <a:pt x="50210" y="714"/>
                  <a:pt x="50117" y="714"/>
                  <a:pt x="50016" y="675"/>
                </a:cubicBezTo>
                <a:cubicBezTo>
                  <a:pt x="49822" y="613"/>
                  <a:pt x="49597" y="613"/>
                  <a:pt x="49403" y="644"/>
                </a:cubicBezTo>
                <a:cubicBezTo>
                  <a:pt x="49047" y="644"/>
                  <a:pt x="48729" y="675"/>
                  <a:pt x="48403" y="714"/>
                </a:cubicBezTo>
                <a:cubicBezTo>
                  <a:pt x="47791" y="745"/>
                  <a:pt x="47178" y="776"/>
                  <a:pt x="46596" y="807"/>
                </a:cubicBezTo>
                <a:cubicBezTo>
                  <a:pt x="46333" y="838"/>
                  <a:pt x="46046" y="869"/>
                  <a:pt x="45782" y="869"/>
                </a:cubicBezTo>
                <a:cubicBezTo>
                  <a:pt x="45363" y="907"/>
                  <a:pt x="44945" y="938"/>
                  <a:pt x="44557" y="938"/>
                </a:cubicBezTo>
                <a:cubicBezTo>
                  <a:pt x="43844" y="969"/>
                  <a:pt x="43169" y="969"/>
                  <a:pt x="42455" y="1000"/>
                </a:cubicBezTo>
                <a:lnTo>
                  <a:pt x="41587" y="1000"/>
                </a:lnTo>
                <a:cubicBezTo>
                  <a:pt x="40905" y="1032"/>
                  <a:pt x="40230" y="1063"/>
                  <a:pt x="39517" y="1101"/>
                </a:cubicBezTo>
                <a:lnTo>
                  <a:pt x="37485" y="1101"/>
                </a:lnTo>
                <a:cubicBezTo>
                  <a:pt x="36640" y="1132"/>
                  <a:pt x="35833" y="1132"/>
                  <a:pt x="34996" y="1101"/>
                </a:cubicBezTo>
                <a:cubicBezTo>
                  <a:pt x="34802" y="1101"/>
                  <a:pt x="34639" y="1101"/>
                  <a:pt x="34476" y="1063"/>
                </a:cubicBezTo>
                <a:cubicBezTo>
                  <a:pt x="34026" y="1063"/>
                  <a:pt x="33608" y="1032"/>
                  <a:pt x="33150" y="1000"/>
                </a:cubicBezTo>
                <a:cubicBezTo>
                  <a:pt x="32150" y="1000"/>
                  <a:pt x="31181" y="969"/>
                  <a:pt x="30180" y="938"/>
                </a:cubicBezTo>
                <a:cubicBezTo>
                  <a:pt x="29498" y="907"/>
                  <a:pt x="28792" y="869"/>
                  <a:pt x="28079" y="869"/>
                </a:cubicBezTo>
                <a:cubicBezTo>
                  <a:pt x="27629" y="869"/>
                  <a:pt x="27141" y="869"/>
                  <a:pt x="26691" y="838"/>
                </a:cubicBezTo>
                <a:cubicBezTo>
                  <a:pt x="26078" y="838"/>
                  <a:pt x="25466" y="807"/>
                  <a:pt x="24845" y="776"/>
                </a:cubicBezTo>
                <a:cubicBezTo>
                  <a:pt x="24496" y="745"/>
                  <a:pt x="24109" y="714"/>
                  <a:pt x="23752" y="714"/>
                </a:cubicBezTo>
                <a:cubicBezTo>
                  <a:pt x="23263" y="675"/>
                  <a:pt x="22814" y="644"/>
                  <a:pt x="22325" y="644"/>
                </a:cubicBezTo>
                <a:cubicBezTo>
                  <a:pt x="21457" y="613"/>
                  <a:pt x="20580" y="613"/>
                  <a:pt x="19712" y="613"/>
                </a:cubicBezTo>
                <a:lnTo>
                  <a:pt x="16579" y="613"/>
                </a:lnTo>
                <a:cubicBezTo>
                  <a:pt x="16354" y="613"/>
                  <a:pt x="16121" y="613"/>
                  <a:pt x="15928" y="551"/>
                </a:cubicBezTo>
                <a:cubicBezTo>
                  <a:pt x="15579" y="520"/>
                  <a:pt x="15253" y="520"/>
                  <a:pt x="14927" y="551"/>
                </a:cubicBezTo>
                <a:cubicBezTo>
                  <a:pt x="14540" y="582"/>
                  <a:pt x="14152" y="582"/>
                  <a:pt x="13795" y="582"/>
                </a:cubicBezTo>
                <a:lnTo>
                  <a:pt x="12244" y="582"/>
                </a:lnTo>
                <a:cubicBezTo>
                  <a:pt x="11895" y="582"/>
                  <a:pt x="11508" y="613"/>
                  <a:pt x="11120" y="644"/>
                </a:cubicBezTo>
                <a:cubicBezTo>
                  <a:pt x="10794" y="644"/>
                  <a:pt x="10500" y="675"/>
                  <a:pt x="10182" y="714"/>
                </a:cubicBezTo>
                <a:cubicBezTo>
                  <a:pt x="9631" y="714"/>
                  <a:pt x="9049" y="714"/>
                  <a:pt x="8499" y="745"/>
                </a:cubicBezTo>
                <a:cubicBezTo>
                  <a:pt x="8142" y="807"/>
                  <a:pt x="7786" y="807"/>
                  <a:pt x="7437" y="807"/>
                </a:cubicBezTo>
                <a:lnTo>
                  <a:pt x="4916" y="807"/>
                </a:lnTo>
                <a:cubicBezTo>
                  <a:pt x="4529" y="807"/>
                  <a:pt x="4172" y="807"/>
                  <a:pt x="3784" y="869"/>
                </a:cubicBezTo>
                <a:cubicBezTo>
                  <a:pt x="3621" y="869"/>
                  <a:pt x="3490" y="907"/>
                  <a:pt x="3327" y="938"/>
                </a:cubicBezTo>
                <a:cubicBezTo>
                  <a:pt x="3265" y="938"/>
                  <a:pt x="3172" y="969"/>
                  <a:pt x="3102" y="1000"/>
                </a:cubicBezTo>
                <a:cubicBezTo>
                  <a:pt x="3040" y="1063"/>
                  <a:pt x="2978" y="1132"/>
                  <a:pt x="2908" y="1132"/>
                </a:cubicBezTo>
                <a:cubicBezTo>
                  <a:pt x="2815" y="1163"/>
                  <a:pt x="2745" y="1256"/>
                  <a:pt x="2714" y="1357"/>
                </a:cubicBezTo>
                <a:cubicBezTo>
                  <a:pt x="2590" y="1644"/>
                  <a:pt x="2489" y="1939"/>
                  <a:pt x="2489" y="2264"/>
                </a:cubicBezTo>
                <a:lnTo>
                  <a:pt x="2489" y="9050"/>
                </a:lnTo>
                <a:lnTo>
                  <a:pt x="2489" y="9336"/>
                </a:lnTo>
                <a:cubicBezTo>
                  <a:pt x="2489" y="9592"/>
                  <a:pt x="2458" y="9856"/>
                  <a:pt x="2427" y="10112"/>
                </a:cubicBezTo>
                <a:cubicBezTo>
                  <a:pt x="2396" y="10631"/>
                  <a:pt x="2396" y="11112"/>
                  <a:pt x="2396" y="11632"/>
                </a:cubicBezTo>
                <a:cubicBezTo>
                  <a:pt x="2396" y="11725"/>
                  <a:pt x="2427" y="11826"/>
                  <a:pt x="2427" y="11919"/>
                </a:cubicBezTo>
                <a:cubicBezTo>
                  <a:pt x="2458" y="12113"/>
                  <a:pt x="2489" y="12306"/>
                  <a:pt x="2520" y="12500"/>
                </a:cubicBezTo>
                <a:cubicBezTo>
                  <a:pt x="2520" y="12539"/>
                  <a:pt x="2520" y="12601"/>
                  <a:pt x="2551" y="12632"/>
                </a:cubicBezTo>
                <a:cubicBezTo>
                  <a:pt x="2590" y="12857"/>
                  <a:pt x="2590" y="13051"/>
                  <a:pt x="2590" y="13276"/>
                </a:cubicBezTo>
                <a:lnTo>
                  <a:pt x="2590" y="13795"/>
                </a:lnTo>
                <a:cubicBezTo>
                  <a:pt x="2621" y="13958"/>
                  <a:pt x="2621" y="14090"/>
                  <a:pt x="2652" y="14214"/>
                </a:cubicBezTo>
                <a:cubicBezTo>
                  <a:pt x="2652" y="14346"/>
                  <a:pt x="2683" y="14478"/>
                  <a:pt x="2683" y="14571"/>
                </a:cubicBezTo>
                <a:cubicBezTo>
                  <a:pt x="2714" y="14703"/>
                  <a:pt x="2714" y="14865"/>
                  <a:pt x="2745" y="14989"/>
                </a:cubicBezTo>
                <a:cubicBezTo>
                  <a:pt x="2745" y="15090"/>
                  <a:pt x="2784" y="15183"/>
                  <a:pt x="2784" y="15253"/>
                </a:cubicBezTo>
                <a:lnTo>
                  <a:pt x="2784" y="15765"/>
                </a:lnTo>
                <a:cubicBezTo>
                  <a:pt x="2784" y="15928"/>
                  <a:pt x="2815" y="16091"/>
                  <a:pt x="2846" y="16253"/>
                </a:cubicBezTo>
                <a:cubicBezTo>
                  <a:pt x="2846" y="16416"/>
                  <a:pt x="2877" y="16571"/>
                  <a:pt x="2877" y="16765"/>
                </a:cubicBezTo>
                <a:lnTo>
                  <a:pt x="2877" y="17773"/>
                </a:lnTo>
                <a:cubicBezTo>
                  <a:pt x="2877" y="17866"/>
                  <a:pt x="2877" y="17998"/>
                  <a:pt x="2908" y="18091"/>
                </a:cubicBezTo>
                <a:cubicBezTo>
                  <a:pt x="2939" y="18254"/>
                  <a:pt x="2978" y="18448"/>
                  <a:pt x="3009" y="18611"/>
                </a:cubicBezTo>
                <a:cubicBezTo>
                  <a:pt x="3040" y="18898"/>
                  <a:pt x="3071" y="19161"/>
                  <a:pt x="3009" y="19448"/>
                </a:cubicBezTo>
                <a:cubicBezTo>
                  <a:pt x="3009" y="19549"/>
                  <a:pt x="3009" y="19642"/>
                  <a:pt x="3040" y="19743"/>
                </a:cubicBezTo>
                <a:cubicBezTo>
                  <a:pt x="3071" y="19836"/>
                  <a:pt x="3040" y="19906"/>
                  <a:pt x="2978" y="19937"/>
                </a:cubicBezTo>
                <a:cubicBezTo>
                  <a:pt x="2939" y="19937"/>
                  <a:pt x="2939" y="19968"/>
                  <a:pt x="2908" y="19999"/>
                </a:cubicBezTo>
                <a:cubicBezTo>
                  <a:pt x="2908" y="20255"/>
                  <a:pt x="2877" y="20518"/>
                  <a:pt x="2939" y="20743"/>
                </a:cubicBezTo>
                <a:lnTo>
                  <a:pt x="2939" y="20875"/>
                </a:lnTo>
                <a:cubicBezTo>
                  <a:pt x="2846" y="21294"/>
                  <a:pt x="2978" y="21650"/>
                  <a:pt x="3102" y="22038"/>
                </a:cubicBezTo>
                <a:cubicBezTo>
                  <a:pt x="3133" y="22131"/>
                  <a:pt x="3234" y="22232"/>
                  <a:pt x="3296" y="22325"/>
                </a:cubicBezTo>
                <a:cubicBezTo>
                  <a:pt x="3365" y="22387"/>
                  <a:pt x="3459" y="22457"/>
                  <a:pt x="3559" y="22488"/>
                </a:cubicBezTo>
                <a:cubicBezTo>
                  <a:pt x="3590" y="22550"/>
                  <a:pt x="3652" y="22581"/>
                  <a:pt x="3714" y="22651"/>
                </a:cubicBezTo>
                <a:cubicBezTo>
                  <a:pt x="3784" y="22651"/>
                  <a:pt x="3846" y="22682"/>
                  <a:pt x="3908" y="22682"/>
                </a:cubicBezTo>
                <a:cubicBezTo>
                  <a:pt x="4203" y="22744"/>
                  <a:pt x="4459" y="22775"/>
                  <a:pt x="4723" y="22713"/>
                </a:cubicBezTo>
                <a:cubicBezTo>
                  <a:pt x="5172" y="22651"/>
                  <a:pt x="5622" y="22620"/>
                  <a:pt x="6080" y="22651"/>
                </a:cubicBezTo>
                <a:lnTo>
                  <a:pt x="7530" y="22651"/>
                </a:lnTo>
                <a:cubicBezTo>
                  <a:pt x="7692" y="22651"/>
                  <a:pt x="7855" y="22682"/>
                  <a:pt x="8018" y="22713"/>
                </a:cubicBezTo>
                <a:cubicBezTo>
                  <a:pt x="8243" y="22744"/>
                  <a:pt x="8437" y="22775"/>
                  <a:pt x="8631" y="22775"/>
                </a:cubicBezTo>
                <a:lnTo>
                  <a:pt x="8949" y="22775"/>
                </a:lnTo>
                <a:cubicBezTo>
                  <a:pt x="9530" y="22775"/>
                  <a:pt x="10112" y="22814"/>
                  <a:pt x="10693" y="22814"/>
                </a:cubicBezTo>
                <a:lnTo>
                  <a:pt x="12764" y="22814"/>
                </a:lnTo>
                <a:cubicBezTo>
                  <a:pt x="15579" y="22814"/>
                  <a:pt x="18386" y="22814"/>
                  <a:pt x="21201" y="22775"/>
                </a:cubicBezTo>
                <a:cubicBezTo>
                  <a:pt x="21294" y="22775"/>
                  <a:pt x="21394" y="22775"/>
                  <a:pt x="21488" y="22744"/>
                </a:cubicBezTo>
                <a:cubicBezTo>
                  <a:pt x="21712" y="22682"/>
                  <a:pt x="21937" y="22682"/>
                  <a:pt x="22131" y="22682"/>
                </a:cubicBezTo>
                <a:lnTo>
                  <a:pt x="23232" y="22682"/>
                </a:lnTo>
                <a:lnTo>
                  <a:pt x="25039" y="22682"/>
                </a:lnTo>
                <a:cubicBezTo>
                  <a:pt x="25621" y="22682"/>
                  <a:pt x="26241" y="22682"/>
                  <a:pt x="26823" y="22713"/>
                </a:cubicBezTo>
                <a:lnTo>
                  <a:pt x="27823" y="22713"/>
                </a:lnTo>
                <a:cubicBezTo>
                  <a:pt x="27916" y="22713"/>
                  <a:pt x="27986" y="22682"/>
                  <a:pt x="28079" y="22713"/>
                </a:cubicBezTo>
                <a:cubicBezTo>
                  <a:pt x="28242" y="22775"/>
                  <a:pt x="28435" y="22775"/>
                  <a:pt x="28598" y="22814"/>
                </a:cubicBezTo>
                <a:cubicBezTo>
                  <a:pt x="28722" y="22814"/>
                  <a:pt x="28854" y="22814"/>
                  <a:pt x="28955" y="22845"/>
                </a:cubicBezTo>
                <a:cubicBezTo>
                  <a:pt x="29110" y="22876"/>
                  <a:pt x="29242" y="22907"/>
                  <a:pt x="29405" y="22907"/>
                </a:cubicBezTo>
                <a:cubicBezTo>
                  <a:pt x="29599" y="22876"/>
                  <a:pt x="29762" y="22876"/>
                  <a:pt x="29955" y="22907"/>
                </a:cubicBezTo>
                <a:cubicBezTo>
                  <a:pt x="30467" y="22907"/>
                  <a:pt x="30956" y="22938"/>
                  <a:pt x="31475" y="22938"/>
                </a:cubicBezTo>
                <a:lnTo>
                  <a:pt x="34026" y="22938"/>
                </a:lnTo>
                <a:cubicBezTo>
                  <a:pt x="34150" y="22938"/>
                  <a:pt x="34313" y="22938"/>
                  <a:pt x="34445" y="22876"/>
                </a:cubicBezTo>
                <a:cubicBezTo>
                  <a:pt x="34507" y="22876"/>
                  <a:pt x="34577" y="22845"/>
                  <a:pt x="34639" y="22845"/>
                </a:cubicBezTo>
                <a:lnTo>
                  <a:pt x="35058" y="22845"/>
                </a:lnTo>
                <a:cubicBezTo>
                  <a:pt x="35159" y="22845"/>
                  <a:pt x="35283" y="22845"/>
                  <a:pt x="35414" y="22814"/>
                </a:cubicBezTo>
                <a:cubicBezTo>
                  <a:pt x="35577" y="22775"/>
                  <a:pt x="35701" y="22744"/>
                  <a:pt x="35864" y="22744"/>
                </a:cubicBezTo>
                <a:lnTo>
                  <a:pt x="36283" y="22744"/>
                </a:lnTo>
                <a:cubicBezTo>
                  <a:pt x="36384" y="22744"/>
                  <a:pt x="36446" y="22744"/>
                  <a:pt x="36547" y="22682"/>
                </a:cubicBezTo>
                <a:cubicBezTo>
                  <a:pt x="36609" y="22620"/>
                  <a:pt x="36740" y="22620"/>
                  <a:pt x="36834" y="22620"/>
                </a:cubicBezTo>
                <a:lnTo>
                  <a:pt x="37741" y="22620"/>
                </a:lnTo>
                <a:lnTo>
                  <a:pt x="42680" y="22620"/>
                </a:lnTo>
                <a:cubicBezTo>
                  <a:pt x="42843" y="22620"/>
                  <a:pt x="43006" y="22651"/>
                  <a:pt x="43169" y="22682"/>
                </a:cubicBezTo>
                <a:cubicBezTo>
                  <a:pt x="43332" y="22713"/>
                  <a:pt x="43456" y="22713"/>
                  <a:pt x="43619" y="22713"/>
                </a:cubicBezTo>
                <a:cubicBezTo>
                  <a:pt x="44751" y="22713"/>
                  <a:pt x="45883" y="22682"/>
                  <a:pt x="47015" y="22682"/>
                </a:cubicBezTo>
                <a:cubicBezTo>
                  <a:pt x="48853" y="22651"/>
                  <a:pt x="50667" y="22651"/>
                  <a:pt x="52505" y="22651"/>
                </a:cubicBezTo>
                <a:cubicBezTo>
                  <a:pt x="52536" y="22651"/>
                  <a:pt x="52637" y="22651"/>
                  <a:pt x="52668" y="22682"/>
                </a:cubicBezTo>
                <a:cubicBezTo>
                  <a:pt x="52800" y="22744"/>
                  <a:pt x="52955" y="22713"/>
                  <a:pt x="53087" y="22682"/>
                </a:cubicBezTo>
                <a:cubicBezTo>
                  <a:pt x="53281" y="22682"/>
                  <a:pt x="53474" y="22651"/>
                  <a:pt x="53699" y="22620"/>
                </a:cubicBezTo>
                <a:cubicBezTo>
                  <a:pt x="54118" y="22581"/>
                  <a:pt x="54118" y="22550"/>
                  <a:pt x="54351" y="22193"/>
                </a:cubicBezTo>
                <a:cubicBezTo>
                  <a:pt x="54413" y="22100"/>
                  <a:pt x="54475" y="21968"/>
                  <a:pt x="54545" y="21844"/>
                </a:cubicBezTo>
                <a:lnTo>
                  <a:pt x="54545" y="21744"/>
                </a:lnTo>
                <a:cubicBezTo>
                  <a:pt x="54576" y="21488"/>
                  <a:pt x="54607" y="21193"/>
                  <a:pt x="54576" y="20937"/>
                </a:cubicBezTo>
                <a:cubicBezTo>
                  <a:pt x="54382" y="20875"/>
                  <a:pt x="54219" y="20906"/>
                  <a:pt x="54087" y="20999"/>
                </a:cubicBezTo>
                <a:cubicBezTo>
                  <a:pt x="54087" y="21162"/>
                  <a:pt x="54056" y="21263"/>
                  <a:pt x="53924" y="21356"/>
                </a:cubicBezTo>
                <a:cubicBezTo>
                  <a:pt x="53893" y="21387"/>
                  <a:pt x="53893" y="21457"/>
                  <a:pt x="53862" y="21488"/>
                </a:cubicBezTo>
                <a:cubicBezTo>
                  <a:pt x="53800" y="21581"/>
                  <a:pt x="53730" y="21650"/>
                  <a:pt x="53606" y="21650"/>
                </a:cubicBezTo>
                <a:cubicBezTo>
                  <a:pt x="53312" y="21681"/>
                  <a:pt x="53056" y="21612"/>
                  <a:pt x="52831" y="21418"/>
                </a:cubicBezTo>
                <a:cubicBezTo>
                  <a:pt x="52606" y="21224"/>
                  <a:pt x="52567" y="20999"/>
                  <a:pt x="52730" y="20743"/>
                </a:cubicBezTo>
                <a:cubicBezTo>
                  <a:pt x="52761" y="20712"/>
                  <a:pt x="52800" y="20642"/>
                  <a:pt x="52800" y="20611"/>
                </a:cubicBezTo>
                <a:cubicBezTo>
                  <a:pt x="52831" y="20355"/>
                  <a:pt x="52955" y="20255"/>
                  <a:pt x="53219" y="20224"/>
                </a:cubicBezTo>
                <a:cubicBezTo>
                  <a:pt x="53381" y="20193"/>
                  <a:pt x="53506" y="20224"/>
                  <a:pt x="53606" y="20355"/>
                </a:cubicBezTo>
                <a:cubicBezTo>
                  <a:pt x="53668" y="20387"/>
                  <a:pt x="53699" y="20449"/>
                  <a:pt x="53730" y="20518"/>
                </a:cubicBezTo>
                <a:cubicBezTo>
                  <a:pt x="53831" y="20518"/>
                  <a:pt x="53924" y="20518"/>
                  <a:pt x="53994" y="20487"/>
                </a:cubicBezTo>
                <a:cubicBezTo>
                  <a:pt x="54118" y="20418"/>
                  <a:pt x="54219" y="20418"/>
                  <a:pt x="54351" y="20418"/>
                </a:cubicBezTo>
                <a:cubicBezTo>
                  <a:pt x="54413" y="20418"/>
                  <a:pt x="54506" y="20449"/>
                  <a:pt x="54576" y="20387"/>
                </a:cubicBezTo>
                <a:lnTo>
                  <a:pt x="54576" y="20061"/>
                </a:lnTo>
                <a:lnTo>
                  <a:pt x="54576" y="18998"/>
                </a:lnTo>
                <a:cubicBezTo>
                  <a:pt x="54576" y="18936"/>
                  <a:pt x="54576" y="18898"/>
                  <a:pt x="54545" y="18867"/>
                </a:cubicBezTo>
                <a:cubicBezTo>
                  <a:pt x="54351" y="18836"/>
                  <a:pt x="54157" y="18936"/>
                  <a:pt x="53924" y="18936"/>
                </a:cubicBezTo>
                <a:close/>
                <a:moveTo>
                  <a:pt x="48822" y="23620"/>
                </a:moveTo>
                <a:lnTo>
                  <a:pt x="48822" y="23651"/>
                </a:lnTo>
                <a:lnTo>
                  <a:pt x="49117" y="23651"/>
                </a:lnTo>
                <a:cubicBezTo>
                  <a:pt x="49698" y="23651"/>
                  <a:pt x="50241" y="23651"/>
                  <a:pt x="50822" y="23620"/>
                </a:cubicBezTo>
                <a:cubicBezTo>
                  <a:pt x="51210" y="23620"/>
                  <a:pt x="51598" y="23589"/>
                  <a:pt x="51986" y="23550"/>
                </a:cubicBezTo>
                <a:cubicBezTo>
                  <a:pt x="52249" y="23519"/>
                  <a:pt x="52505" y="23457"/>
                  <a:pt x="52730" y="23488"/>
                </a:cubicBezTo>
                <a:cubicBezTo>
                  <a:pt x="52831" y="23488"/>
                  <a:pt x="52893" y="23457"/>
                  <a:pt x="52955" y="23395"/>
                </a:cubicBezTo>
                <a:cubicBezTo>
                  <a:pt x="52994" y="23356"/>
                  <a:pt x="52994" y="23325"/>
                  <a:pt x="53025" y="23263"/>
                </a:cubicBezTo>
                <a:cubicBezTo>
                  <a:pt x="52924" y="23294"/>
                  <a:pt x="52862" y="23294"/>
                  <a:pt x="52761" y="23294"/>
                </a:cubicBezTo>
                <a:cubicBezTo>
                  <a:pt x="52567" y="23294"/>
                  <a:pt x="52342" y="23325"/>
                  <a:pt x="52148" y="23325"/>
                </a:cubicBezTo>
                <a:cubicBezTo>
                  <a:pt x="52117" y="23325"/>
                  <a:pt x="52117" y="23325"/>
                  <a:pt x="52086" y="23294"/>
                </a:cubicBezTo>
                <a:cubicBezTo>
                  <a:pt x="52086" y="23263"/>
                  <a:pt x="52086" y="23201"/>
                  <a:pt x="52055" y="23132"/>
                </a:cubicBezTo>
                <a:lnTo>
                  <a:pt x="51792" y="23132"/>
                </a:lnTo>
                <a:cubicBezTo>
                  <a:pt x="50373" y="23101"/>
                  <a:pt x="48923" y="23101"/>
                  <a:pt x="47496" y="23101"/>
                </a:cubicBezTo>
                <a:cubicBezTo>
                  <a:pt x="46170" y="23070"/>
                  <a:pt x="44852" y="23070"/>
                  <a:pt x="43526" y="23039"/>
                </a:cubicBezTo>
                <a:cubicBezTo>
                  <a:pt x="43394" y="23039"/>
                  <a:pt x="43262" y="23007"/>
                  <a:pt x="43169" y="23007"/>
                </a:cubicBezTo>
                <a:cubicBezTo>
                  <a:pt x="43037" y="23007"/>
                  <a:pt x="42944" y="22969"/>
                  <a:pt x="42812" y="22969"/>
                </a:cubicBezTo>
                <a:lnTo>
                  <a:pt x="42068" y="22969"/>
                </a:lnTo>
                <a:cubicBezTo>
                  <a:pt x="40711" y="23007"/>
                  <a:pt x="39385" y="23007"/>
                  <a:pt x="38028" y="23007"/>
                </a:cubicBezTo>
                <a:cubicBezTo>
                  <a:pt x="37640" y="23007"/>
                  <a:pt x="37252" y="22969"/>
                  <a:pt x="36865" y="22969"/>
                </a:cubicBezTo>
                <a:lnTo>
                  <a:pt x="36671" y="22969"/>
                </a:lnTo>
                <a:cubicBezTo>
                  <a:pt x="36547" y="23039"/>
                  <a:pt x="36415" y="23039"/>
                  <a:pt x="36283" y="23039"/>
                </a:cubicBezTo>
                <a:lnTo>
                  <a:pt x="35833" y="23039"/>
                </a:lnTo>
                <a:lnTo>
                  <a:pt x="35608" y="23039"/>
                </a:lnTo>
                <a:cubicBezTo>
                  <a:pt x="35314" y="23132"/>
                  <a:pt x="35027" y="23132"/>
                  <a:pt x="34701" y="23101"/>
                </a:cubicBezTo>
                <a:cubicBezTo>
                  <a:pt x="34639" y="23101"/>
                  <a:pt x="34577" y="23101"/>
                  <a:pt x="34538" y="23132"/>
                </a:cubicBezTo>
                <a:cubicBezTo>
                  <a:pt x="34344" y="23201"/>
                  <a:pt x="34189" y="23201"/>
                  <a:pt x="34026" y="23201"/>
                </a:cubicBezTo>
                <a:cubicBezTo>
                  <a:pt x="32793" y="23232"/>
                  <a:pt x="31568" y="23201"/>
                  <a:pt x="30374" y="23263"/>
                </a:cubicBezTo>
                <a:lnTo>
                  <a:pt x="29211" y="23263"/>
                </a:lnTo>
                <a:cubicBezTo>
                  <a:pt x="29149" y="23263"/>
                  <a:pt x="29048" y="23263"/>
                  <a:pt x="28986" y="23232"/>
                </a:cubicBezTo>
                <a:cubicBezTo>
                  <a:pt x="28854" y="23163"/>
                  <a:pt x="28691" y="23163"/>
                  <a:pt x="28529" y="23163"/>
                </a:cubicBezTo>
                <a:cubicBezTo>
                  <a:pt x="28373" y="23163"/>
                  <a:pt x="28242" y="23201"/>
                  <a:pt x="28079" y="23132"/>
                </a:cubicBezTo>
                <a:cubicBezTo>
                  <a:pt x="27947" y="23101"/>
                  <a:pt x="27823" y="23070"/>
                  <a:pt x="27691" y="23101"/>
                </a:cubicBezTo>
                <a:lnTo>
                  <a:pt x="22069" y="23101"/>
                </a:lnTo>
                <a:lnTo>
                  <a:pt x="21875" y="23101"/>
                </a:lnTo>
                <a:cubicBezTo>
                  <a:pt x="21782" y="23101"/>
                  <a:pt x="21681" y="23132"/>
                  <a:pt x="21619" y="23163"/>
                </a:cubicBezTo>
                <a:cubicBezTo>
                  <a:pt x="21782" y="23201"/>
                  <a:pt x="21937" y="23163"/>
                  <a:pt x="22131" y="23201"/>
                </a:cubicBezTo>
                <a:lnTo>
                  <a:pt x="22651" y="23201"/>
                </a:lnTo>
                <a:cubicBezTo>
                  <a:pt x="23007" y="23263"/>
                  <a:pt x="23364" y="23263"/>
                  <a:pt x="23721" y="23263"/>
                </a:cubicBezTo>
                <a:lnTo>
                  <a:pt x="26140" y="23263"/>
                </a:lnTo>
                <a:cubicBezTo>
                  <a:pt x="26334" y="23263"/>
                  <a:pt x="26528" y="23263"/>
                  <a:pt x="26722" y="23294"/>
                </a:cubicBezTo>
                <a:cubicBezTo>
                  <a:pt x="27016" y="23325"/>
                  <a:pt x="27334" y="23356"/>
                  <a:pt x="27629" y="23356"/>
                </a:cubicBezTo>
                <a:cubicBezTo>
                  <a:pt x="27691" y="23395"/>
                  <a:pt x="27792" y="23395"/>
                  <a:pt x="27854" y="23395"/>
                </a:cubicBezTo>
                <a:cubicBezTo>
                  <a:pt x="28110" y="23457"/>
                  <a:pt x="28373" y="23457"/>
                  <a:pt x="28629" y="23457"/>
                </a:cubicBezTo>
                <a:lnTo>
                  <a:pt x="29211" y="23457"/>
                </a:lnTo>
                <a:cubicBezTo>
                  <a:pt x="29630" y="23488"/>
                  <a:pt x="30017" y="23519"/>
                  <a:pt x="30405" y="23519"/>
                </a:cubicBezTo>
                <a:cubicBezTo>
                  <a:pt x="31243" y="23519"/>
                  <a:pt x="32088" y="23519"/>
                  <a:pt x="32925" y="23488"/>
                </a:cubicBezTo>
                <a:lnTo>
                  <a:pt x="36159" y="23488"/>
                </a:lnTo>
                <a:cubicBezTo>
                  <a:pt x="38516" y="23457"/>
                  <a:pt x="40905" y="23457"/>
                  <a:pt x="43262" y="23519"/>
                </a:cubicBezTo>
                <a:cubicBezTo>
                  <a:pt x="44006" y="23519"/>
                  <a:pt x="44751" y="23550"/>
                  <a:pt x="45495" y="23550"/>
                </a:cubicBezTo>
                <a:lnTo>
                  <a:pt x="48853" y="23550"/>
                </a:lnTo>
                <a:cubicBezTo>
                  <a:pt x="48923" y="23550"/>
                  <a:pt x="48985" y="23589"/>
                  <a:pt x="49047" y="23589"/>
                </a:cubicBezTo>
                <a:lnTo>
                  <a:pt x="49047" y="23589"/>
                </a:lnTo>
                <a:cubicBezTo>
                  <a:pt x="48954" y="23620"/>
                  <a:pt x="48884" y="23620"/>
                  <a:pt x="48822" y="23620"/>
                </a:cubicBezTo>
                <a:close/>
                <a:moveTo>
                  <a:pt x="13640" y="23713"/>
                </a:moveTo>
                <a:cubicBezTo>
                  <a:pt x="13764" y="23783"/>
                  <a:pt x="13834" y="23783"/>
                  <a:pt x="13896" y="23783"/>
                </a:cubicBezTo>
                <a:cubicBezTo>
                  <a:pt x="13958" y="23814"/>
                  <a:pt x="14028" y="23814"/>
                  <a:pt x="14090" y="23814"/>
                </a:cubicBezTo>
                <a:cubicBezTo>
                  <a:pt x="14253" y="23876"/>
                  <a:pt x="14377" y="23876"/>
                  <a:pt x="14540" y="23876"/>
                </a:cubicBezTo>
                <a:lnTo>
                  <a:pt x="19293" y="23876"/>
                </a:lnTo>
                <a:lnTo>
                  <a:pt x="19774" y="23876"/>
                </a:lnTo>
                <a:cubicBezTo>
                  <a:pt x="20193" y="23938"/>
                  <a:pt x="20580" y="23977"/>
                  <a:pt x="21007" y="23938"/>
                </a:cubicBezTo>
                <a:lnTo>
                  <a:pt x="22263" y="23938"/>
                </a:lnTo>
                <a:lnTo>
                  <a:pt x="36803" y="23938"/>
                </a:lnTo>
                <a:lnTo>
                  <a:pt x="37128" y="23938"/>
                </a:lnTo>
                <a:cubicBezTo>
                  <a:pt x="37384" y="23876"/>
                  <a:pt x="37640" y="23845"/>
                  <a:pt x="37904" y="23845"/>
                </a:cubicBezTo>
                <a:lnTo>
                  <a:pt x="40424" y="23845"/>
                </a:lnTo>
                <a:cubicBezTo>
                  <a:pt x="40587" y="23845"/>
                  <a:pt x="40781" y="23845"/>
                  <a:pt x="40974" y="23814"/>
                </a:cubicBezTo>
                <a:cubicBezTo>
                  <a:pt x="41129" y="23744"/>
                  <a:pt x="41292" y="23744"/>
                  <a:pt x="41455" y="23744"/>
                </a:cubicBezTo>
                <a:lnTo>
                  <a:pt x="43495" y="23744"/>
                </a:lnTo>
                <a:cubicBezTo>
                  <a:pt x="43750" y="23744"/>
                  <a:pt x="43975" y="23783"/>
                  <a:pt x="44200" y="23783"/>
                </a:cubicBezTo>
                <a:cubicBezTo>
                  <a:pt x="44526" y="23814"/>
                  <a:pt x="44852" y="23845"/>
                  <a:pt x="45170" y="23845"/>
                </a:cubicBezTo>
                <a:cubicBezTo>
                  <a:pt x="45495" y="23876"/>
                  <a:pt x="45782" y="23845"/>
                  <a:pt x="46077" y="23845"/>
                </a:cubicBezTo>
                <a:lnTo>
                  <a:pt x="46240" y="23845"/>
                </a:lnTo>
                <a:cubicBezTo>
                  <a:pt x="46240" y="23814"/>
                  <a:pt x="46271" y="23783"/>
                  <a:pt x="46271" y="23744"/>
                </a:cubicBezTo>
                <a:cubicBezTo>
                  <a:pt x="46139" y="23682"/>
                  <a:pt x="46015" y="23713"/>
                  <a:pt x="45914" y="23713"/>
                </a:cubicBezTo>
                <a:lnTo>
                  <a:pt x="32600" y="23713"/>
                </a:lnTo>
                <a:cubicBezTo>
                  <a:pt x="32181" y="23713"/>
                  <a:pt x="31762" y="23713"/>
                  <a:pt x="31343" y="23682"/>
                </a:cubicBezTo>
                <a:cubicBezTo>
                  <a:pt x="31343" y="23682"/>
                  <a:pt x="31312" y="23651"/>
                  <a:pt x="31281" y="23682"/>
                </a:cubicBezTo>
                <a:cubicBezTo>
                  <a:pt x="31088" y="23682"/>
                  <a:pt x="30894" y="23682"/>
                  <a:pt x="30731" y="23713"/>
                </a:cubicBezTo>
                <a:cubicBezTo>
                  <a:pt x="30273" y="23744"/>
                  <a:pt x="29855" y="23783"/>
                  <a:pt x="29436" y="23783"/>
                </a:cubicBezTo>
                <a:cubicBezTo>
                  <a:pt x="29048" y="23814"/>
                  <a:pt x="28629" y="23814"/>
                  <a:pt x="28242" y="23814"/>
                </a:cubicBezTo>
                <a:cubicBezTo>
                  <a:pt x="28180" y="23814"/>
                  <a:pt x="28110" y="23783"/>
                  <a:pt x="28017" y="23783"/>
                </a:cubicBezTo>
                <a:cubicBezTo>
                  <a:pt x="27753" y="23744"/>
                  <a:pt x="27497" y="23713"/>
                  <a:pt x="27241" y="23713"/>
                </a:cubicBezTo>
                <a:cubicBezTo>
                  <a:pt x="27141" y="23713"/>
                  <a:pt x="27047" y="23682"/>
                  <a:pt x="26978" y="23682"/>
                </a:cubicBezTo>
                <a:cubicBezTo>
                  <a:pt x="26691" y="23651"/>
                  <a:pt x="26396" y="23620"/>
                  <a:pt x="26140" y="23620"/>
                </a:cubicBezTo>
                <a:lnTo>
                  <a:pt x="23651" y="23620"/>
                </a:lnTo>
                <a:cubicBezTo>
                  <a:pt x="23426" y="23620"/>
                  <a:pt x="23201" y="23620"/>
                  <a:pt x="22976" y="23589"/>
                </a:cubicBezTo>
                <a:cubicBezTo>
                  <a:pt x="22651" y="23589"/>
                  <a:pt x="22294" y="23519"/>
                  <a:pt x="21976" y="23519"/>
                </a:cubicBezTo>
                <a:lnTo>
                  <a:pt x="19099" y="23519"/>
                </a:lnTo>
                <a:cubicBezTo>
                  <a:pt x="18874" y="23519"/>
                  <a:pt x="18680" y="23519"/>
                  <a:pt x="18448" y="23488"/>
                </a:cubicBezTo>
                <a:cubicBezTo>
                  <a:pt x="17579" y="23395"/>
                  <a:pt x="16703" y="23395"/>
                  <a:pt x="15835" y="23488"/>
                </a:cubicBezTo>
                <a:cubicBezTo>
                  <a:pt x="15641" y="23488"/>
                  <a:pt x="15447" y="23519"/>
                  <a:pt x="15253" y="23550"/>
                </a:cubicBezTo>
                <a:cubicBezTo>
                  <a:pt x="15028" y="23589"/>
                  <a:pt x="14834" y="23620"/>
                  <a:pt x="14609" y="23651"/>
                </a:cubicBezTo>
                <a:cubicBezTo>
                  <a:pt x="14346" y="23682"/>
                  <a:pt x="14090" y="23682"/>
                  <a:pt x="13834" y="23713"/>
                </a:cubicBezTo>
                <a:close/>
                <a:moveTo>
                  <a:pt x="2357" y="22488"/>
                </a:moveTo>
                <a:cubicBezTo>
                  <a:pt x="2458" y="22387"/>
                  <a:pt x="2458" y="22294"/>
                  <a:pt x="2427" y="22193"/>
                </a:cubicBezTo>
                <a:cubicBezTo>
                  <a:pt x="2396" y="22131"/>
                  <a:pt x="2396" y="22069"/>
                  <a:pt x="2396" y="22038"/>
                </a:cubicBezTo>
                <a:cubicBezTo>
                  <a:pt x="2396" y="21937"/>
                  <a:pt x="2357" y="21844"/>
                  <a:pt x="2326" y="21744"/>
                </a:cubicBezTo>
                <a:cubicBezTo>
                  <a:pt x="2264" y="21612"/>
                  <a:pt x="2202" y="21457"/>
                  <a:pt x="2202" y="21294"/>
                </a:cubicBezTo>
                <a:cubicBezTo>
                  <a:pt x="2164" y="21131"/>
                  <a:pt x="2164" y="20968"/>
                  <a:pt x="2133" y="20836"/>
                </a:cubicBezTo>
                <a:cubicBezTo>
                  <a:pt x="2070" y="20681"/>
                  <a:pt x="2008" y="20518"/>
                  <a:pt x="1970" y="20355"/>
                </a:cubicBezTo>
                <a:cubicBezTo>
                  <a:pt x="1815" y="19999"/>
                  <a:pt x="1745" y="19611"/>
                  <a:pt x="1745" y="19223"/>
                </a:cubicBezTo>
                <a:cubicBezTo>
                  <a:pt x="1714" y="18479"/>
                  <a:pt x="1714" y="17773"/>
                  <a:pt x="1714" y="17029"/>
                </a:cubicBezTo>
                <a:cubicBezTo>
                  <a:pt x="1714" y="16672"/>
                  <a:pt x="1683" y="16315"/>
                  <a:pt x="1683" y="15959"/>
                </a:cubicBezTo>
                <a:cubicBezTo>
                  <a:pt x="1652" y="15796"/>
                  <a:pt x="1652" y="15602"/>
                  <a:pt x="1652" y="15408"/>
                </a:cubicBezTo>
                <a:cubicBezTo>
                  <a:pt x="1621" y="14927"/>
                  <a:pt x="1621" y="14439"/>
                  <a:pt x="1621" y="13958"/>
                </a:cubicBezTo>
                <a:cubicBezTo>
                  <a:pt x="1582" y="13377"/>
                  <a:pt x="1520" y="12764"/>
                  <a:pt x="1520" y="12182"/>
                </a:cubicBezTo>
                <a:cubicBezTo>
                  <a:pt x="1551" y="11019"/>
                  <a:pt x="1520" y="9856"/>
                  <a:pt x="1520" y="8693"/>
                </a:cubicBezTo>
                <a:cubicBezTo>
                  <a:pt x="1520" y="8468"/>
                  <a:pt x="1520" y="8235"/>
                  <a:pt x="1489" y="8010"/>
                </a:cubicBezTo>
                <a:cubicBezTo>
                  <a:pt x="1489" y="7755"/>
                  <a:pt x="1458" y="7499"/>
                  <a:pt x="1458" y="7235"/>
                </a:cubicBezTo>
                <a:cubicBezTo>
                  <a:pt x="1427" y="6878"/>
                  <a:pt x="1427" y="6529"/>
                  <a:pt x="1357" y="6173"/>
                </a:cubicBezTo>
                <a:cubicBezTo>
                  <a:pt x="1326" y="6072"/>
                  <a:pt x="1326" y="5948"/>
                  <a:pt x="1264" y="5816"/>
                </a:cubicBezTo>
                <a:cubicBezTo>
                  <a:pt x="1264" y="6103"/>
                  <a:pt x="1295" y="6398"/>
                  <a:pt x="1295" y="6653"/>
                </a:cubicBezTo>
                <a:lnTo>
                  <a:pt x="1295" y="9786"/>
                </a:lnTo>
                <a:lnTo>
                  <a:pt x="1295" y="14478"/>
                </a:lnTo>
                <a:cubicBezTo>
                  <a:pt x="1295" y="14765"/>
                  <a:pt x="1326" y="15059"/>
                  <a:pt x="1357" y="15315"/>
                </a:cubicBezTo>
                <a:cubicBezTo>
                  <a:pt x="1388" y="15571"/>
                  <a:pt x="1388" y="15796"/>
                  <a:pt x="1388" y="16029"/>
                </a:cubicBezTo>
                <a:lnTo>
                  <a:pt x="1388" y="18386"/>
                </a:lnTo>
                <a:cubicBezTo>
                  <a:pt x="1388" y="18549"/>
                  <a:pt x="1388" y="18743"/>
                  <a:pt x="1427" y="18898"/>
                </a:cubicBezTo>
                <a:cubicBezTo>
                  <a:pt x="1458" y="19254"/>
                  <a:pt x="1489" y="19642"/>
                  <a:pt x="1489" y="20030"/>
                </a:cubicBezTo>
                <a:cubicBezTo>
                  <a:pt x="1489" y="20131"/>
                  <a:pt x="1520" y="20224"/>
                  <a:pt x="1520" y="20324"/>
                </a:cubicBezTo>
                <a:cubicBezTo>
                  <a:pt x="1551" y="20549"/>
                  <a:pt x="1582" y="20743"/>
                  <a:pt x="1582" y="20937"/>
                </a:cubicBezTo>
                <a:cubicBezTo>
                  <a:pt x="1621" y="21294"/>
                  <a:pt x="1683" y="21681"/>
                  <a:pt x="1815" y="21999"/>
                </a:cubicBezTo>
                <a:cubicBezTo>
                  <a:pt x="1908" y="22232"/>
                  <a:pt x="2008" y="22488"/>
                  <a:pt x="2039" y="22713"/>
                </a:cubicBezTo>
                <a:cubicBezTo>
                  <a:pt x="2164" y="22845"/>
                  <a:pt x="2295" y="22938"/>
                  <a:pt x="2489" y="22969"/>
                </a:cubicBezTo>
                <a:cubicBezTo>
                  <a:pt x="2551" y="23007"/>
                  <a:pt x="2621" y="23007"/>
                  <a:pt x="2714" y="23039"/>
                </a:cubicBezTo>
                <a:cubicBezTo>
                  <a:pt x="3102" y="23132"/>
                  <a:pt x="3490" y="23201"/>
                  <a:pt x="3877" y="23232"/>
                </a:cubicBezTo>
                <a:cubicBezTo>
                  <a:pt x="4265" y="23263"/>
                  <a:pt x="4653" y="23325"/>
                  <a:pt x="5040" y="23356"/>
                </a:cubicBezTo>
                <a:cubicBezTo>
                  <a:pt x="5265" y="23395"/>
                  <a:pt x="5529" y="23395"/>
                  <a:pt x="5754" y="23426"/>
                </a:cubicBezTo>
                <a:cubicBezTo>
                  <a:pt x="5816" y="23426"/>
                  <a:pt x="5886" y="23426"/>
                  <a:pt x="5948" y="23457"/>
                </a:cubicBezTo>
                <a:cubicBezTo>
                  <a:pt x="6273" y="23488"/>
                  <a:pt x="6560" y="23519"/>
                  <a:pt x="6917" y="23519"/>
                </a:cubicBezTo>
                <a:cubicBezTo>
                  <a:pt x="7274" y="23519"/>
                  <a:pt x="7630" y="23550"/>
                  <a:pt x="7979" y="23550"/>
                </a:cubicBezTo>
                <a:cubicBezTo>
                  <a:pt x="8173" y="23589"/>
                  <a:pt x="8367" y="23620"/>
                  <a:pt x="8561" y="23620"/>
                </a:cubicBezTo>
                <a:lnTo>
                  <a:pt x="9856" y="23620"/>
                </a:lnTo>
                <a:cubicBezTo>
                  <a:pt x="9887" y="23620"/>
                  <a:pt x="9918" y="23620"/>
                  <a:pt x="9988" y="23589"/>
                </a:cubicBezTo>
                <a:cubicBezTo>
                  <a:pt x="9825" y="23550"/>
                  <a:pt x="9693" y="23519"/>
                  <a:pt x="9569" y="23519"/>
                </a:cubicBezTo>
                <a:cubicBezTo>
                  <a:pt x="9212" y="23488"/>
                  <a:pt x="8856" y="23488"/>
                  <a:pt x="8499" y="23457"/>
                </a:cubicBezTo>
                <a:cubicBezTo>
                  <a:pt x="8336" y="23457"/>
                  <a:pt x="8173" y="23426"/>
                  <a:pt x="8018" y="23426"/>
                </a:cubicBezTo>
                <a:cubicBezTo>
                  <a:pt x="7786" y="23395"/>
                  <a:pt x="7561" y="23356"/>
                  <a:pt x="7367" y="23325"/>
                </a:cubicBezTo>
                <a:cubicBezTo>
                  <a:pt x="7049" y="23263"/>
                  <a:pt x="6723" y="23201"/>
                  <a:pt x="6397" y="23201"/>
                </a:cubicBezTo>
                <a:lnTo>
                  <a:pt x="6235" y="23201"/>
                </a:lnTo>
                <a:cubicBezTo>
                  <a:pt x="5917" y="23201"/>
                  <a:pt x="5591" y="23163"/>
                  <a:pt x="5265" y="23232"/>
                </a:cubicBezTo>
                <a:cubicBezTo>
                  <a:pt x="4978" y="23263"/>
                  <a:pt x="4723" y="23263"/>
                  <a:pt x="4428" y="23201"/>
                </a:cubicBezTo>
                <a:cubicBezTo>
                  <a:pt x="4172" y="23163"/>
                  <a:pt x="3947" y="23101"/>
                  <a:pt x="3683" y="23101"/>
                </a:cubicBezTo>
                <a:cubicBezTo>
                  <a:pt x="3490" y="23132"/>
                  <a:pt x="3327" y="23070"/>
                  <a:pt x="3133" y="22969"/>
                </a:cubicBezTo>
                <a:cubicBezTo>
                  <a:pt x="3071" y="22938"/>
                  <a:pt x="2978" y="22907"/>
                  <a:pt x="2908" y="22938"/>
                </a:cubicBezTo>
                <a:cubicBezTo>
                  <a:pt x="2846" y="22938"/>
                  <a:pt x="2784" y="22938"/>
                  <a:pt x="2745" y="22907"/>
                </a:cubicBezTo>
                <a:cubicBezTo>
                  <a:pt x="2590" y="22814"/>
                  <a:pt x="2427" y="22713"/>
                  <a:pt x="2357" y="22488"/>
                </a:cubicBezTo>
                <a:close/>
                <a:moveTo>
                  <a:pt x="1970" y="10794"/>
                </a:moveTo>
                <a:lnTo>
                  <a:pt x="2008" y="10794"/>
                </a:lnTo>
                <a:lnTo>
                  <a:pt x="2008" y="10337"/>
                </a:lnTo>
                <a:cubicBezTo>
                  <a:pt x="2008" y="10174"/>
                  <a:pt x="2008" y="10019"/>
                  <a:pt x="2039" y="9887"/>
                </a:cubicBezTo>
                <a:cubicBezTo>
                  <a:pt x="2039" y="9662"/>
                  <a:pt x="2070" y="9437"/>
                  <a:pt x="2070" y="9174"/>
                </a:cubicBezTo>
                <a:lnTo>
                  <a:pt x="2070" y="6460"/>
                </a:lnTo>
                <a:lnTo>
                  <a:pt x="2070" y="2195"/>
                </a:lnTo>
                <a:cubicBezTo>
                  <a:pt x="2070" y="2071"/>
                  <a:pt x="2102" y="1970"/>
                  <a:pt x="2133" y="1838"/>
                </a:cubicBezTo>
                <a:cubicBezTo>
                  <a:pt x="2164" y="1613"/>
                  <a:pt x="2264" y="1388"/>
                  <a:pt x="2326" y="1194"/>
                </a:cubicBezTo>
                <a:cubicBezTo>
                  <a:pt x="2326" y="1163"/>
                  <a:pt x="2326" y="1163"/>
                  <a:pt x="2295" y="1132"/>
                </a:cubicBezTo>
                <a:cubicBezTo>
                  <a:pt x="2133" y="1132"/>
                  <a:pt x="1970" y="1132"/>
                  <a:pt x="1846" y="1225"/>
                </a:cubicBezTo>
                <a:cubicBezTo>
                  <a:pt x="1776" y="1256"/>
                  <a:pt x="1745" y="1326"/>
                  <a:pt x="1714" y="1388"/>
                </a:cubicBezTo>
                <a:cubicBezTo>
                  <a:pt x="1683" y="1520"/>
                  <a:pt x="1652" y="1644"/>
                  <a:pt x="1582" y="1776"/>
                </a:cubicBezTo>
                <a:cubicBezTo>
                  <a:pt x="1551" y="1877"/>
                  <a:pt x="1520" y="2001"/>
                  <a:pt x="1520" y="2133"/>
                </a:cubicBezTo>
                <a:cubicBezTo>
                  <a:pt x="1551" y="2683"/>
                  <a:pt x="1551" y="3234"/>
                  <a:pt x="1551" y="3815"/>
                </a:cubicBezTo>
                <a:cubicBezTo>
                  <a:pt x="1551" y="4296"/>
                  <a:pt x="1582" y="4746"/>
                  <a:pt x="1652" y="5234"/>
                </a:cubicBezTo>
                <a:cubicBezTo>
                  <a:pt x="1683" y="5428"/>
                  <a:pt x="1683" y="5622"/>
                  <a:pt x="1714" y="5816"/>
                </a:cubicBezTo>
                <a:cubicBezTo>
                  <a:pt x="1776" y="6204"/>
                  <a:pt x="1846" y="6560"/>
                  <a:pt x="1846" y="6948"/>
                </a:cubicBezTo>
                <a:cubicBezTo>
                  <a:pt x="1846" y="7204"/>
                  <a:pt x="1877" y="7460"/>
                  <a:pt x="1877" y="7724"/>
                </a:cubicBezTo>
                <a:cubicBezTo>
                  <a:pt x="1908" y="7917"/>
                  <a:pt x="1939" y="8080"/>
                  <a:pt x="1939" y="8274"/>
                </a:cubicBezTo>
                <a:lnTo>
                  <a:pt x="1939" y="9786"/>
                </a:lnTo>
                <a:cubicBezTo>
                  <a:pt x="1939" y="10112"/>
                  <a:pt x="1970" y="10438"/>
                  <a:pt x="1970" y="10794"/>
                </a:cubicBezTo>
                <a:close/>
                <a:moveTo>
                  <a:pt x="2427" y="21581"/>
                </a:moveTo>
                <a:lnTo>
                  <a:pt x="2427" y="21069"/>
                </a:lnTo>
                <a:cubicBezTo>
                  <a:pt x="2427" y="20774"/>
                  <a:pt x="2396" y="20487"/>
                  <a:pt x="2396" y="20193"/>
                </a:cubicBezTo>
                <a:cubicBezTo>
                  <a:pt x="2396" y="19479"/>
                  <a:pt x="2357" y="18774"/>
                  <a:pt x="2357" y="18060"/>
                </a:cubicBezTo>
                <a:cubicBezTo>
                  <a:pt x="2357" y="17866"/>
                  <a:pt x="2326" y="17672"/>
                  <a:pt x="2326" y="17479"/>
                </a:cubicBezTo>
                <a:cubicBezTo>
                  <a:pt x="2326" y="17386"/>
                  <a:pt x="2326" y="17285"/>
                  <a:pt x="2357" y="17153"/>
                </a:cubicBezTo>
                <a:cubicBezTo>
                  <a:pt x="2357" y="16998"/>
                  <a:pt x="2396" y="16835"/>
                  <a:pt x="2427" y="16672"/>
                </a:cubicBezTo>
                <a:lnTo>
                  <a:pt x="2427" y="16478"/>
                </a:lnTo>
                <a:cubicBezTo>
                  <a:pt x="2326" y="16122"/>
                  <a:pt x="2357" y="15796"/>
                  <a:pt x="2357" y="15447"/>
                </a:cubicBezTo>
                <a:cubicBezTo>
                  <a:pt x="2357" y="15315"/>
                  <a:pt x="2326" y="15183"/>
                  <a:pt x="2295" y="15059"/>
                </a:cubicBezTo>
                <a:cubicBezTo>
                  <a:pt x="2264" y="14896"/>
                  <a:pt x="2264" y="14734"/>
                  <a:pt x="2264" y="14602"/>
                </a:cubicBezTo>
                <a:cubicBezTo>
                  <a:pt x="2264" y="14509"/>
                  <a:pt x="2264" y="14439"/>
                  <a:pt x="2233" y="14377"/>
                </a:cubicBezTo>
                <a:cubicBezTo>
                  <a:pt x="2164" y="14152"/>
                  <a:pt x="2164" y="13927"/>
                  <a:pt x="2164" y="13663"/>
                </a:cubicBezTo>
                <a:lnTo>
                  <a:pt x="2164" y="12888"/>
                </a:lnTo>
                <a:cubicBezTo>
                  <a:pt x="2133" y="12663"/>
                  <a:pt x="2102" y="12438"/>
                  <a:pt x="2070" y="12213"/>
                </a:cubicBezTo>
                <a:cubicBezTo>
                  <a:pt x="2039" y="12082"/>
                  <a:pt x="2008" y="11957"/>
                  <a:pt x="2008" y="11826"/>
                </a:cubicBezTo>
                <a:lnTo>
                  <a:pt x="1970" y="11795"/>
                </a:lnTo>
                <a:cubicBezTo>
                  <a:pt x="1970" y="11857"/>
                  <a:pt x="1939" y="11888"/>
                  <a:pt x="1939" y="11957"/>
                </a:cubicBezTo>
                <a:cubicBezTo>
                  <a:pt x="1970" y="12376"/>
                  <a:pt x="1970" y="12795"/>
                  <a:pt x="1970" y="13245"/>
                </a:cubicBezTo>
                <a:cubicBezTo>
                  <a:pt x="2008" y="13508"/>
                  <a:pt x="2008" y="13795"/>
                  <a:pt x="2039" y="14051"/>
                </a:cubicBezTo>
                <a:lnTo>
                  <a:pt x="2039" y="14540"/>
                </a:lnTo>
                <a:cubicBezTo>
                  <a:pt x="2070" y="15152"/>
                  <a:pt x="2070" y="15734"/>
                  <a:pt x="2102" y="16346"/>
                </a:cubicBezTo>
                <a:cubicBezTo>
                  <a:pt x="2133" y="16959"/>
                  <a:pt x="2133" y="17541"/>
                  <a:pt x="2133" y="18161"/>
                </a:cubicBezTo>
                <a:lnTo>
                  <a:pt x="2133" y="19417"/>
                </a:lnTo>
                <a:cubicBezTo>
                  <a:pt x="2164" y="19805"/>
                  <a:pt x="2202" y="20162"/>
                  <a:pt x="2233" y="20549"/>
                </a:cubicBezTo>
                <a:cubicBezTo>
                  <a:pt x="2264" y="20836"/>
                  <a:pt x="2357" y="21131"/>
                  <a:pt x="2357" y="21457"/>
                </a:cubicBezTo>
                <a:cubicBezTo>
                  <a:pt x="2357" y="21488"/>
                  <a:pt x="2396" y="21519"/>
                  <a:pt x="2427" y="21581"/>
                </a:cubicBezTo>
                <a:close/>
                <a:moveTo>
                  <a:pt x="8755" y="23201"/>
                </a:moveTo>
                <a:lnTo>
                  <a:pt x="9049" y="23201"/>
                </a:lnTo>
                <a:cubicBezTo>
                  <a:pt x="9437" y="23201"/>
                  <a:pt x="9794" y="23232"/>
                  <a:pt x="10182" y="23294"/>
                </a:cubicBezTo>
                <a:cubicBezTo>
                  <a:pt x="10500" y="23356"/>
                  <a:pt x="10825" y="23395"/>
                  <a:pt x="11182" y="23395"/>
                </a:cubicBezTo>
                <a:cubicBezTo>
                  <a:pt x="11407" y="23395"/>
                  <a:pt x="11601" y="23426"/>
                  <a:pt x="11826" y="23426"/>
                </a:cubicBezTo>
                <a:cubicBezTo>
                  <a:pt x="11926" y="23457"/>
                  <a:pt x="12050" y="23457"/>
                  <a:pt x="12151" y="23457"/>
                </a:cubicBezTo>
                <a:cubicBezTo>
                  <a:pt x="12477" y="23488"/>
                  <a:pt x="12795" y="23488"/>
                  <a:pt x="13121" y="23488"/>
                </a:cubicBezTo>
                <a:cubicBezTo>
                  <a:pt x="13252" y="23488"/>
                  <a:pt x="13345" y="23488"/>
                  <a:pt x="13446" y="23457"/>
                </a:cubicBezTo>
                <a:cubicBezTo>
                  <a:pt x="13795" y="23395"/>
                  <a:pt x="14152" y="23395"/>
                  <a:pt x="14509" y="23395"/>
                </a:cubicBezTo>
                <a:cubicBezTo>
                  <a:pt x="14571" y="23356"/>
                  <a:pt x="14640" y="23356"/>
                  <a:pt x="14702" y="23356"/>
                </a:cubicBezTo>
                <a:cubicBezTo>
                  <a:pt x="14865" y="23325"/>
                  <a:pt x="14997" y="23325"/>
                  <a:pt x="15152" y="23294"/>
                </a:cubicBezTo>
                <a:cubicBezTo>
                  <a:pt x="15346" y="23232"/>
                  <a:pt x="15579" y="23263"/>
                  <a:pt x="15804" y="23132"/>
                </a:cubicBezTo>
                <a:cubicBezTo>
                  <a:pt x="14702" y="23132"/>
                  <a:pt x="13640" y="23163"/>
                  <a:pt x="12570" y="23132"/>
                </a:cubicBezTo>
                <a:cubicBezTo>
                  <a:pt x="11438" y="23132"/>
                  <a:pt x="10306" y="23132"/>
                  <a:pt x="9181" y="23101"/>
                </a:cubicBezTo>
                <a:cubicBezTo>
                  <a:pt x="9049" y="23101"/>
                  <a:pt x="8887" y="23132"/>
                  <a:pt x="8755" y="23201"/>
                </a:cubicBezTo>
                <a:close/>
                <a:moveTo>
                  <a:pt x="54700" y="4102"/>
                </a:moveTo>
                <a:lnTo>
                  <a:pt x="54800" y="4102"/>
                </a:lnTo>
                <a:cubicBezTo>
                  <a:pt x="54894" y="4040"/>
                  <a:pt x="54994" y="3970"/>
                  <a:pt x="55087" y="3908"/>
                </a:cubicBezTo>
                <a:cubicBezTo>
                  <a:pt x="55126" y="3877"/>
                  <a:pt x="55157" y="3846"/>
                  <a:pt x="55157" y="3815"/>
                </a:cubicBezTo>
                <a:cubicBezTo>
                  <a:pt x="55219" y="3552"/>
                  <a:pt x="55056" y="3234"/>
                  <a:pt x="54832" y="3102"/>
                </a:cubicBezTo>
                <a:cubicBezTo>
                  <a:pt x="54800" y="3102"/>
                  <a:pt x="54738" y="3071"/>
                  <a:pt x="54669" y="3071"/>
                </a:cubicBezTo>
                <a:cubicBezTo>
                  <a:pt x="54638" y="3621"/>
                  <a:pt x="54638" y="3877"/>
                  <a:pt x="54700" y="4102"/>
                </a:cubicBezTo>
                <a:close/>
                <a:moveTo>
                  <a:pt x="55320" y="12601"/>
                </a:moveTo>
                <a:cubicBezTo>
                  <a:pt x="55126" y="12469"/>
                  <a:pt x="54963" y="12345"/>
                  <a:pt x="54738" y="12275"/>
                </a:cubicBezTo>
                <a:cubicBezTo>
                  <a:pt x="54700" y="12539"/>
                  <a:pt x="54738" y="12764"/>
                  <a:pt x="54700" y="12989"/>
                </a:cubicBezTo>
                <a:cubicBezTo>
                  <a:pt x="54894" y="13020"/>
                  <a:pt x="55025" y="12989"/>
                  <a:pt x="55126" y="12826"/>
                </a:cubicBezTo>
                <a:cubicBezTo>
                  <a:pt x="55126" y="12795"/>
                  <a:pt x="55188" y="12764"/>
                  <a:pt x="55219" y="12733"/>
                </a:cubicBezTo>
                <a:cubicBezTo>
                  <a:pt x="55250" y="12694"/>
                  <a:pt x="55281" y="12663"/>
                  <a:pt x="55320" y="12601"/>
                </a:cubicBezTo>
                <a:close/>
                <a:moveTo>
                  <a:pt x="55545" y="18936"/>
                </a:moveTo>
                <a:cubicBezTo>
                  <a:pt x="55351" y="18805"/>
                  <a:pt x="55126" y="18867"/>
                  <a:pt x="54932" y="18867"/>
                </a:cubicBezTo>
                <a:cubicBezTo>
                  <a:pt x="54932" y="18936"/>
                  <a:pt x="54894" y="18967"/>
                  <a:pt x="54894" y="19029"/>
                </a:cubicBezTo>
                <a:cubicBezTo>
                  <a:pt x="54932" y="19130"/>
                  <a:pt x="54932" y="19223"/>
                  <a:pt x="54994" y="19324"/>
                </a:cubicBezTo>
                <a:cubicBezTo>
                  <a:pt x="55188" y="19355"/>
                  <a:pt x="55351" y="19285"/>
                  <a:pt x="55545" y="19192"/>
                </a:cubicBezTo>
                <a:close/>
                <a:moveTo>
                  <a:pt x="54700" y="8429"/>
                </a:moveTo>
                <a:cubicBezTo>
                  <a:pt x="54832" y="8429"/>
                  <a:pt x="54832" y="8398"/>
                  <a:pt x="54894" y="8367"/>
                </a:cubicBezTo>
                <a:cubicBezTo>
                  <a:pt x="54932" y="8336"/>
                  <a:pt x="54963" y="8274"/>
                  <a:pt x="54963" y="8204"/>
                </a:cubicBezTo>
                <a:lnTo>
                  <a:pt x="54963" y="7917"/>
                </a:lnTo>
                <a:cubicBezTo>
                  <a:pt x="54932" y="7817"/>
                  <a:pt x="54894" y="7755"/>
                  <a:pt x="54863" y="7693"/>
                </a:cubicBezTo>
                <a:cubicBezTo>
                  <a:pt x="54800" y="7623"/>
                  <a:pt x="54700" y="7592"/>
                  <a:pt x="54607" y="7623"/>
                </a:cubicBezTo>
                <a:lnTo>
                  <a:pt x="54607" y="8080"/>
                </a:lnTo>
                <a:cubicBezTo>
                  <a:pt x="54607" y="8204"/>
                  <a:pt x="54607" y="8336"/>
                  <a:pt x="54700" y="8429"/>
                </a:cubicBezTo>
                <a:close/>
                <a:moveTo>
                  <a:pt x="54700" y="10694"/>
                </a:moveTo>
                <a:cubicBezTo>
                  <a:pt x="54769" y="10694"/>
                  <a:pt x="54832" y="10662"/>
                  <a:pt x="54863" y="10662"/>
                </a:cubicBezTo>
                <a:lnTo>
                  <a:pt x="54932" y="10662"/>
                </a:lnTo>
                <a:cubicBezTo>
                  <a:pt x="54963" y="10631"/>
                  <a:pt x="55025" y="10600"/>
                  <a:pt x="55025" y="10531"/>
                </a:cubicBezTo>
                <a:cubicBezTo>
                  <a:pt x="55126" y="10275"/>
                  <a:pt x="54963" y="10050"/>
                  <a:pt x="54638" y="9980"/>
                </a:cubicBezTo>
                <a:cubicBezTo>
                  <a:pt x="54638" y="10213"/>
                  <a:pt x="54700" y="10438"/>
                  <a:pt x="54700" y="10694"/>
                </a:cubicBezTo>
                <a:close/>
                <a:moveTo>
                  <a:pt x="54894" y="17060"/>
                </a:moveTo>
                <a:cubicBezTo>
                  <a:pt x="54863" y="17192"/>
                  <a:pt x="54863" y="17316"/>
                  <a:pt x="54894" y="17448"/>
                </a:cubicBezTo>
                <a:cubicBezTo>
                  <a:pt x="55157" y="17541"/>
                  <a:pt x="55320" y="17386"/>
                  <a:pt x="55514" y="17254"/>
                </a:cubicBezTo>
                <a:cubicBezTo>
                  <a:pt x="55320" y="17091"/>
                  <a:pt x="55188" y="17029"/>
                  <a:pt x="54894" y="17060"/>
                </a:cubicBezTo>
                <a:close/>
                <a:moveTo>
                  <a:pt x="10988" y="23876"/>
                </a:moveTo>
                <a:lnTo>
                  <a:pt x="13020" y="23876"/>
                </a:lnTo>
                <a:cubicBezTo>
                  <a:pt x="12958" y="23845"/>
                  <a:pt x="12865" y="23814"/>
                  <a:pt x="12795" y="23814"/>
                </a:cubicBezTo>
                <a:lnTo>
                  <a:pt x="11213" y="23814"/>
                </a:lnTo>
                <a:cubicBezTo>
                  <a:pt x="11151" y="23814"/>
                  <a:pt x="11050" y="23814"/>
                  <a:pt x="10988" y="23876"/>
                </a:cubicBezTo>
                <a:close/>
                <a:moveTo>
                  <a:pt x="54769" y="14377"/>
                </a:moveTo>
                <a:cubicBezTo>
                  <a:pt x="54669" y="14540"/>
                  <a:pt x="54738" y="14734"/>
                  <a:pt x="54738" y="14896"/>
                </a:cubicBezTo>
                <a:cubicBezTo>
                  <a:pt x="54738" y="14927"/>
                  <a:pt x="54738" y="14989"/>
                  <a:pt x="54769" y="15020"/>
                </a:cubicBezTo>
                <a:cubicBezTo>
                  <a:pt x="54963" y="14989"/>
                  <a:pt x="55025" y="14989"/>
                  <a:pt x="55126" y="14796"/>
                </a:cubicBezTo>
                <a:cubicBezTo>
                  <a:pt x="55087" y="14571"/>
                  <a:pt x="54994" y="14439"/>
                  <a:pt x="54769" y="14377"/>
                </a:cubicBezTo>
                <a:close/>
                <a:moveTo>
                  <a:pt x="54638" y="6297"/>
                </a:moveTo>
                <a:cubicBezTo>
                  <a:pt x="54700" y="6266"/>
                  <a:pt x="54769" y="6266"/>
                  <a:pt x="54800" y="6235"/>
                </a:cubicBezTo>
                <a:cubicBezTo>
                  <a:pt x="54932" y="6204"/>
                  <a:pt x="54963" y="6173"/>
                  <a:pt x="54994" y="6041"/>
                </a:cubicBezTo>
                <a:lnTo>
                  <a:pt x="54994" y="5948"/>
                </a:lnTo>
                <a:cubicBezTo>
                  <a:pt x="54963" y="5878"/>
                  <a:pt x="54994" y="5785"/>
                  <a:pt x="54932" y="5754"/>
                </a:cubicBezTo>
                <a:cubicBezTo>
                  <a:pt x="54863" y="5653"/>
                  <a:pt x="54832" y="5591"/>
                  <a:pt x="54700" y="5560"/>
                </a:cubicBezTo>
                <a:cubicBezTo>
                  <a:pt x="54669" y="5785"/>
                  <a:pt x="54638" y="6010"/>
                  <a:pt x="54638" y="6297"/>
                </a:cubicBezTo>
                <a:close/>
                <a:moveTo>
                  <a:pt x="55087" y="20999"/>
                </a:moveTo>
                <a:lnTo>
                  <a:pt x="55087" y="21263"/>
                </a:lnTo>
                <a:cubicBezTo>
                  <a:pt x="55087" y="21356"/>
                  <a:pt x="55126" y="21418"/>
                  <a:pt x="55126" y="21519"/>
                </a:cubicBezTo>
                <a:lnTo>
                  <a:pt x="55351" y="21519"/>
                </a:lnTo>
                <a:cubicBezTo>
                  <a:pt x="55514" y="21519"/>
                  <a:pt x="55545" y="21418"/>
                  <a:pt x="55475" y="21294"/>
                </a:cubicBezTo>
                <a:cubicBezTo>
                  <a:pt x="55475" y="21224"/>
                  <a:pt x="55444" y="21193"/>
                  <a:pt x="55382" y="21162"/>
                </a:cubicBezTo>
                <a:cubicBezTo>
                  <a:pt x="55320" y="21100"/>
                  <a:pt x="55219" y="21030"/>
                  <a:pt x="55087" y="20999"/>
                </a:cubicBezTo>
                <a:close/>
                <a:moveTo>
                  <a:pt x="7824" y="23101"/>
                </a:moveTo>
                <a:cubicBezTo>
                  <a:pt x="7886" y="23132"/>
                  <a:pt x="7979" y="23163"/>
                  <a:pt x="8111" y="23101"/>
                </a:cubicBezTo>
                <a:cubicBezTo>
                  <a:pt x="7979" y="23070"/>
                  <a:pt x="7886" y="23070"/>
                  <a:pt x="7824" y="23101"/>
                </a:cubicBezTo>
                <a:close/>
                <a:moveTo>
                  <a:pt x="1970" y="11531"/>
                </a:moveTo>
                <a:cubicBezTo>
                  <a:pt x="2008" y="11438"/>
                  <a:pt x="2008" y="11438"/>
                  <a:pt x="2008" y="11407"/>
                </a:cubicBezTo>
                <a:lnTo>
                  <a:pt x="1970" y="11376"/>
                </a:lnTo>
                <a:lnTo>
                  <a:pt x="1970" y="11407"/>
                </a:lnTo>
                <a:close/>
              </a:path>
            </a:pathLst>
          </a:custGeom>
          <a:solidFill>
            <a:srgbClr val="499BA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2" name="Google Shape;1632;p45"/>
          <p:cNvGrpSpPr/>
          <p:nvPr/>
        </p:nvGrpSpPr>
        <p:grpSpPr>
          <a:xfrm>
            <a:off x="457175" y="1176151"/>
            <a:ext cx="2393172" cy="3500327"/>
            <a:chOff x="457175" y="1176151"/>
            <a:chExt cx="2393172" cy="3500327"/>
          </a:xfrm>
        </p:grpSpPr>
        <p:sp>
          <p:nvSpPr>
            <p:cNvPr id="1633" name="Google Shape;1633;p45"/>
            <p:cNvSpPr/>
            <p:nvPr/>
          </p:nvSpPr>
          <p:spPr>
            <a:xfrm>
              <a:off x="502962" y="1342164"/>
              <a:ext cx="2224114" cy="3155739"/>
            </a:xfrm>
            <a:custGeom>
              <a:rect b="b" l="l" r="r" t="t"/>
              <a:pathLst>
                <a:path extrusionOk="0" h="33152" w="23365">
                  <a:moveTo>
                    <a:pt x="4366" y="776"/>
                  </a:moveTo>
                  <a:cubicBezTo>
                    <a:pt x="4428" y="908"/>
                    <a:pt x="4428" y="1032"/>
                    <a:pt x="4428" y="1164"/>
                  </a:cubicBezTo>
                  <a:cubicBezTo>
                    <a:pt x="4366" y="1226"/>
                    <a:pt x="4304" y="1265"/>
                    <a:pt x="4265" y="1296"/>
                  </a:cubicBezTo>
                  <a:cubicBezTo>
                    <a:pt x="4141" y="1490"/>
                    <a:pt x="4172" y="1715"/>
                    <a:pt x="4397" y="1846"/>
                  </a:cubicBezTo>
                  <a:cubicBezTo>
                    <a:pt x="4560" y="1971"/>
                    <a:pt x="4754" y="2002"/>
                    <a:pt x="4978" y="2002"/>
                  </a:cubicBezTo>
                  <a:cubicBezTo>
                    <a:pt x="5203" y="1971"/>
                    <a:pt x="5335" y="1777"/>
                    <a:pt x="5304" y="1552"/>
                  </a:cubicBezTo>
                  <a:cubicBezTo>
                    <a:pt x="5273" y="1358"/>
                    <a:pt x="5172" y="1164"/>
                    <a:pt x="4947" y="1102"/>
                  </a:cubicBezTo>
                  <a:cubicBezTo>
                    <a:pt x="4947" y="1071"/>
                    <a:pt x="4916" y="1071"/>
                    <a:pt x="4885" y="1032"/>
                  </a:cubicBezTo>
                  <a:lnTo>
                    <a:pt x="4885" y="939"/>
                  </a:lnTo>
                  <a:cubicBezTo>
                    <a:pt x="4847" y="908"/>
                    <a:pt x="4885" y="877"/>
                    <a:pt x="4885" y="838"/>
                  </a:cubicBezTo>
                  <a:cubicBezTo>
                    <a:pt x="4885" y="838"/>
                    <a:pt x="4885" y="807"/>
                    <a:pt x="4916" y="807"/>
                  </a:cubicBezTo>
                  <a:lnTo>
                    <a:pt x="6335" y="807"/>
                  </a:lnTo>
                  <a:lnTo>
                    <a:pt x="6335" y="939"/>
                  </a:lnTo>
                  <a:cubicBezTo>
                    <a:pt x="6367" y="1071"/>
                    <a:pt x="6367" y="1195"/>
                    <a:pt x="6367" y="1327"/>
                  </a:cubicBezTo>
                  <a:cubicBezTo>
                    <a:pt x="6335" y="1358"/>
                    <a:pt x="6304" y="1389"/>
                    <a:pt x="6273" y="1420"/>
                  </a:cubicBezTo>
                  <a:cubicBezTo>
                    <a:pt x="6142" y="1552"/>
                    <a:pt x="6142" y="1846"/>
                    <a:pt x="6367" y="1971"/>
                  </a:cubicBezTo>
                  <a:cubicBezTo>
                    <a:pt x="6467" y="2002"/>
                    <a:pt x="6560" y="2040"/>
                    <a:pt x="6661" y="2071"/>
                  </a:cubicBezTo>
                  <a:cubicBezTo>
                    <a:pt x="6723" y="2102"/>
                    <a:pt x="6785" y="2102"/>
                    <a:pt x="6855" y="2102"/>
                  </a:cubicBezTo>
                  <a:cubicBezTo>
                    <a:pt x="6979" y="2071"/>
                    <a:pt x="7111" y="2002"/>
                    <a:pt x="7243" y="1878"/>
                  </a:cubicBezTo>
                  <a:cubicBezTo>
                    <a:pt x="7406" y="1684"/>
                    <a:pt x="7336" y="1327"/>
                    <a:pt x="7111" y="1195"/>
                  </a:cubicBezTo>
                  <a:cubicBezTo>
                    <a:pt x="7080" y="1164"/>
                    <a:pt x="7049" y="1164"/>
                    <a:pt x="6979" y="1133"/>
                  </a:cubicBezTo>
                  <a:cubicBezTo>
                    <a:pt x="6917" y="1032"/>
                    <a:pt x="6855" y="939"/>
                    <a:pt x="6886" y="807"/>
                  </a:cubicBezTo>
                  <a:cubicBezTo>
                    <a:pt x="7080" y="776"/>
                    <a:pt x="7948" y="745"/>
                    <a:pt x="8142" y="776"/>
                  </a:cubicBezTo>
                  <a:cubicBezTo>
                    <a:pt x="8181" y="939"/>
                    <a:pt x="8212" y="1071"/>
                    <a:pt x="8243" y="1226"/>
                  </a:cubicBezTo>
                  <a:cubicBezTo>
                    <a:pt x="8049" y="1389"/>
                    <a:pt x="8080" y="1583"/>
                    <a:pt x="8080" y="1808"/>
                  </a:cubicBezTo>
                  <a:cubicBezTo>
                    <a:pt x="8111" y="1940"/>
                    <a:pt x="8181" y="2002"/>
                    <a:pt x="8305" y="2002"/>
                  </a:cubicBezTo>
                  <a:cubicBezTo>
                    <a:pt x="8468" y="2040"/>
                    <a:pt x="8631" y="2071"/>
                    <a:pt x="8794" y="1940"/>
                  </a:cubicBezTo>
                  <a:cubicBezTo>
                    <a:pt x="8825" y="1909"/>
                    <a:pt x="8887" y="1909"/>
                    <a:pt x="8956" y="1878"/>
                  </a:cubicBezTo>
                  <a:cubicBezTo>
                    <a:pt x="9019" y="1808"/>
                    <a:pt x="9081" y="1777"/>
                    <a:pt x="9150" y="1715"/>
                  </a:cubicBezTo>
                  <a:cubicBezTo>
                    <a:pt x="9243" y="1583"/>
                    <a:pt x="9243" y="1420"/>
                    <a:pt x="9081" y="1327"/>
                  </a:cubicBezTo>
                  <a:cubicBezTo>
                    <a:pt x="8987" y="1265"/>
                    <a:pt x="8856" y="1195"/>
                    <a:pt x="8724" y="1102"/>
                  </a:cubicBezTo>
                  <a:cubicBezTo>
                    <a:pt x="8724" y="1071"/>
                    <a:pt x="8693" y="1001"/>
                    <a:pt x="8662" y="939"/>
                  </a:cubicBezTo>
                  <a:cubicBezTo>
                    <a:pt x="8662" y="877"/>
                    <a:pt x="8631" y="807"/>
                    <a:pt x="8631" y="745"/>
                  </a:cubicBezTo>
                  <a:cubicBezTo>
                    <a:pt x="8856" y="645"/>
                    <a:pt x="10182" y="520"/>
                    <a:pt x="10538" y="552"/>
                  </a:cubicBezTo>
                  <a:cubicBezTo>
                    <a:pt x="10631" y="714"/>
                    <a:pt x="10631" y="714"/>
                    <a:pt x="10631" y="1102"/>
                  </a:cubicBezTo>
                  <a:cubicBezTo>
                    <a:pt x="10569" y="1133"/>
                    <a:pt x="10538" y="1164"/>
                    <a:pt x="10507" y="1195"/>
                  </a:cubicBezTo>
                  <a:cubicBezTo>
                    <a:pt x="10407" y="1327"/>
                    <a:pt x="10407" y="1459"/>
                    <a:pt x="10469" y="1583"/>
                  </a:cubicBezTo>
                  <a:cubicBezTo>
                    <a:pt x="10538" y="1777"/>
                    <a:pt x="10701" y="1909"/>
                    <a:pt x="10895" y="1878"/>
                  </a:cubicBezTo>
                  <a:cubicBezTo>
                    <a:pt x="10988" y="1878"/>
                    <a:pt x="11089" y="1909"/>
                    <a:pt x="11182" y="1878"/>
                  </a:cubicBezTo>
                  <a:cubicBezTo>
                    <a:pt x="11345" y="1878"/>
                    <a:pt x="11438" y="1715"/>
                    <a:pt x="11407" y="1521"/>
                  </a:cubicBezTo>
                  <a:cubicBezTo>
                    <a:pt x="11376" y="1459"/>
                    <a:pt x="11345" y="1358"/>
                    <a:pt x="11314" y="1296"/>
                  </a:cubicBezTo>
                  <a:cubicBezTo>
                    <a:pt x="11244" y="1195"/>
                    <a:pt x="11182" y="1133"/>
                    <a:pt x="11120" y="1032"/>
                  </a:cubicBezTo>
                  <a:lnTo>
                    <a:pt x="11120" y="520"/>
                  </a:lnTo>
                  <a:cubicBezTo>
                    <a:pt x="11508" y="451"/>
                    <a:pt x="11864" y="451"/>
                    <a:pt x="12252" y="451"/>
                  </a:cubicBezTo>
                  <a:cubicBezTo>
                    <a:pt x="12314" y="552"/>
                    <a:pt x="12345" y="683"/>
                    <a:pt x="12345" y="807"/>
                  </a:cubicBezTo>
                  <a:cubicBezTo>
                    <a:pt x="12345" y="939"/>
                    <a:pt x="12376" y="1032"/>
                    <a:pt x="12376" y="1195"/>
                  </a:cubicBezTo>
                  <a:cubicBezTo>
                    <a:pt x="12345" y="1195"/>
                    <a:pt x="12345" y="1226"/>
                    <a:pt x="12314" y="1265"/>
                  </a:cubicBezTo>
                  <a:cubicBezTo>
                    <a:pt x="12213" y="1420"/>
                    <a:pt x="12252" y="1552"/>
                    <a:pt x="12314" y="1684"/>
                  </a:cubicBezTo>
                  <a:cubicBezTo>
                    <a:pt x="12446" y="2002"/>
                    <a:pt x="12764" y="2071"/>
                    <a:pt x="13028" y="1909"/>
                  </a:cubicBezTo>
                  <a:cubicBezTo>
                    <a:pt x="13221" y="1808"/>
                    <a:pt x="13345" y="1490"/>
                    <a:pt x="13221" y="1265"/>
                  </a:cubicBezTo>
                  <a:cubicBezTo>
                    <a:pt x="13183" y="1195"/>
                    <a:pt x="13121" y="1133"/>
                    <a:pt x="13028" y="1102"/>
                  </a:cubicBezTo>
                  <a:cubicBezTo>
                    <a:pt x="12958" y="1071"/>
                    <a:pt x="12927" y="1071"/>
                    <a:pt x="12834" y="1032"/>
                  </a:cubicBezTo>
                  <a:cubicBezTo>
                    <a:pt x="12834" y="939"/>
                    <a:pt x="12865" y="838"/>
                    <a:pt x="12834" y="745"/>
                  </a:cubicBezTo>
                  <a:cubicBezTo>
                    <a:pt x="12834" y="645"/>
                    <a:pt x="12795" y="552"/>
                    <a:pt x="12795" y="451"/>
                  </a:cubicBezTo>
                  <a:cubicBezTo>
                    <a:pt x="12834" y="420"/>
                    <a:pt x="12834" y="420"/>
                    <a:pt x="12865" y="420"/>
                  </a:cubicBezTo>
                  <a:lnTo>
                    <a:pt x="14447" y="420"/>
                  </a:lnTo>
                  <a:cubicBezTo>
                    <a:pt x="14509" y="420"/>
                    <a:pt x="14578" y="451"/>
                    <a:pt x="14671" y="451"/>
                  </a:cubicBezTo>
                  <a:cubicBezTo>
                    <a:pt x="14702" y="583"/>
                    <a:pt x="14772" y="714"/>
                    <a:pt x="14803" y="838"/>
                  </a:cubicBezTo>
                  <a:cubicBezTo>
                    <a:pt x="14734" y="908"/>
                    <a:pt x="14702" y="970"/>
                    <a:pt x="14640" y="1001"/>
                  </a:cubicBezTo>
                  <a:cubicBezTo>
                    <a:pt x="14578" y="1133"/>
                    <a:pt x="14509" y="1226"/>
                    <a:pt x="14509" y="1389"/>
                  </a:cubicBezTo>
                  <a:cubicBezTo>
                    <a:pt x="14509" y="1552"/>
                    <a:pt x="14640" y="1684"/>
                    <a:pt x="14803" y="1715"/>
                  </a:cubicBezTo>
                  <a:cubicBezTo>
                    <a:pt x="14896" y="1715"/>
                    <a:pt x="14966" y="1746"/>
                    <a:pt x="15059" y="1715"/>
                  </a:cubicBezTo>
                  <a:cubicBezTo>
                    <a:pt x="15548" y="1715"/>
                    <a:pt x="15672" y="1265"/>
                    <a:pt x="15509" y="970"/>
                  </a:cubicBezTo>
                  <a:cubicBezTo>
                    <a:pt x="15478" y="877"/>
                    <a:pt x="15385" y="807"/>
                    <a:pt x="15253" y="776"/>
                  </a:cubicBezTo>
                  <a:cubicBezTo>
                    <a:pt x="15253" y="683"/>
                    <a:pt x="15222" y="583"/>
                    <a:pt x="15191" y="489"/>
                  </a:cubicBezTo>
                  <a:cubicBezTo>
                    <a:pt x="15253" y="451"/>
                    <a:pt x="15284" y="451"/>
                    <a:pt x="15315" y="451"/>
                  </a:cubicBezTo>
                  <a:lnTo>
                    <a:pt x="16804" y="451"/>
                  </a:lnTo>
                  <a:cubicBezTo>
                    <a:pt x="16804" y="489"/>
                    <a:pt x="16835" y="552"/>
                    <a:pt x="16835" y="583"/>
                  </a:cubicBezTo>
                  <a:cubicBezTo>
                    <a:pt x="16866" y="838"/>
                    <a:pt x="16905" y="1102"/>
                    <a:pt x="16835" y="1358"/>
                  </a:cubicBezTo>
                  <a:lnTo>
                    <a:pt x="16835" y="1583"/>
                  </a:lnTo>
                  <a:cubicBezTo>
                    <a:pt x="16835" y="1940"/>
                    <a:pt x="17161" y="2102"/>
                    <a:pt x="17448" y="1940"/>
                  </a:cubicBezTo>
                  <a:cubicBezTo>
                    <a:pt x="17680" y="1777"/>
                    <a:pt x="17742" y="1459"/>
                    <a:pt x="17548" y="1226"/>
                  </a:cubicBezTo>
                  <a:cubicBezTo>
                    <a:pt x="17517" y="1164"/>
                    <a:pt x="17448" y="1133"/>
                    <a:pt x="17355" y="1032"/>
                  </a:cubicBezTo>
                  <a:lnTo>
                    <a:pt x="17355" y="745"/>
                  </a:lnTo>
                  <a:cubicBezTo>
                    <a:pt x="17355" y="645"/>
                    <a:pt x="17323" y="552"/>
                    <a:pt x="17323" y="420"/>
                  </a:cubicBezTo>
                  <a:cubicBezTo>
                    <a:pt x="17486" y="389"/>
                    <a:pt x="17641" y="358"/>
                    <a:pt x="17835" y="358"/>
                  </a:cubicBezTo>
                  <a:cubicBezTo>
                    <a:pt x="17998" y="358"/>
                    <a:pt x="18161" y="327"/>
                    <a:pt x="18324" y="327"/>
                  </a:cubicBezTo>
                  <a:cubicBezTo>
                    <a:pt x="18355" y="451"/>
                    <a:pt x="18386" y="583"/>
                    <a:pt x="18417" y="714"/>
                  </a:cubicBezTo>
                  <a:cubicBezTo>
                    <a:pt x="18456" y="807"/>
                    <a:pt x="18456" y="939"/>
                    <a:pt x="18487" y="1071"/>
                  </a:cubicBezTo>
                  <a:cubicBezTo>
                    <a:pt x="18487" y="1102"/>
                    <a:pt x="18456" y="1133"/>
                    <a:pt x="18417" y="1195"/>
                  </a:cubicBezTo>
                  <a:cubicBezTo>
                    <a:pt x="18355" y="1327"/>
                    <a:pt x="18355" y="1459"/>
                    <a:pt x="18417" y="1614"/>
                  </a:cubicBezTo>
                  <a:cubicBezTo>
                    <a:pt x="18487" y="1777"/>
                    <a:pt x="18743" y="1878"/>
                    <a:pt x="18936" y="1746"/>
                  </a:cubicBezTo>
                  <a:cubicBezTo>
                    <a:pt x="19099" y="1684"/>
                    <a:pt x="19192" y="1552"/>
                    <a:pt x="19192" y="1389"/>
                  </a:cubicBezTo>
                  <a:lnTo>
                    <a:pt x="19192" y="1102"/>
                  </a:lnTo>
                  <a:cubicBezTo>
                    <a:pt x="19192" y="939"/>
                    <a:pt x="19130" y="838"/>
                    <a:pt x="18967" y="807"/>
                  </a:cubicBezTo>
                  <a:cubicBezTo>
                    <a:pt x="18936" y="807"/>
                    <a:pt x="18905" y="776"/>
                    <a:pt x="18874" y="776"/>
                  </a:cubicBezTo>
                  <a:cubicBezTo>
                    <a:pt x="18843" y="614"/>
                    <a:pt x="18805" y="451"/>
                    <a:pt x="18805" y="296"/>
                  </a:cubicBezTo>
                  <a:cubicBezTo>
                    <a:pt x="18905" y="195"/>
                    <a:pt x="19037" y="164"/>
                    <a:pt x="19161" y="164"/>
                  </a:cubicBezTo>
                  <a:lnTo>
                    <a:pt x="19580" y="164"/>
                  </a:lnTo>
                  <a:cubicBezTo>
                    <a:pt x="19774" y="195"/>
                    <a:pt x="19968" y="195"/>
                    <a:pt x="20162" y="133"/>
                  </a:cubicBezTo>
                  <a:cubicBezTo>
                    <a:pt x="20262" y="102"/>
                    <a:pt x="20324" y="102"/>
                    <a:pt x="20394" y="102"/>
                  </a:cubicBezTo>
                  <a:cubicBezTo>
                    <a:pt x="20456" y="389"/>
                    <a:pt x="20518" y="645"/>
                    <a:pt x="20549" y="908"/>
                  </a:cubicBezTo>
                  <a:cubicBezTo>
                    <a:pt x="20355" y="1102"/>
                    <a:pt x="20324" y="1226"/>
                    <a:pt x="20456" y="1459"/>
                  </a:cubicBezTo>
                  <a:cubicBezTo>
                    <a:pt x="20588" y="1653"/>
                    <a:pt x="20743" y="1746"/>
                    <a:pt x="20976" y="1715"/>
                  </a:cubicBezTo>
                  <a:cubicBezTo>
                    <a:pt x="21038" y="1715"/>
                    <a:pt x="21100" y="1684"/>
                    <a:pt x="21170" y="1684"/>
                  </a:cubicBezTo>
                  <a:cubicBezTo>
                    <a:pt x="21325" y="1614"/>
                    <a:pt x="21395" y="1521"/>
                    <a:pt x="21364" y="1358"/>
                  </a:cubicBezTo>
                  <a:cubicBezTo>
                    <a:pt x="21364" y="1327"/>
                    <a:pt x="21325" y="1265"/>
                    <a:pt x="21325" y="1226"/>
                  </a:cubicBezTo>
                  <a:cubicBezTo>
                    <a:pt x="21325" y="1032"/>
                    <a:pt x="21232" y="908"/>
                    <a:pt x="21007" y="838"/>
                  </a:cubicBezTo>
                  <a:cubicBezTo>
                    <a:pt x="20937" y="645"/>
                    <a:pt x="20875" y="420"/>
                    <a:pt x="20906" y="164"/>
                  </a:cubicBezTo>
                  <a:cubicBezTo>
                    <a:pt x="21038" y="164"/>
                    <a:pt x="21131" y="164"/>
                    <a:pt x="21232" y="63"/>
                  </a:cubicBezTo>
                  <a:cubicBezTo>
                    <a:pt x="21364" y="63"/>
                    <a:pt x="21488" y="63"/>
                    <a:pt x="21619" y="102"/>
                  </a:cubicBezTo>
                  <a:cubicBezTo>
                    <a:pt x="21650" y="102"/>
                    <a:pt x="21712" y="133"/>
                    <a:pt x="21712" y="102"/>
                  </a:cubicBezTo>
                  <a:cubicBezTo>
                    <a:pt x="21844" y="1"/>
                    <a:pt x="21976" y="63"/>
                    <a:pt x="22100" y="102"/>
                  </a:cubicBezTo>
                  <a:cubicBezTo>
                    <a:pt x="22294" y="164"/>
                    <a:pt x="22488" y="226"/>
                    <a:pt x="22721" y="358"/>
                  </a:cubicBezTo>
                  <a:cubicBezTo>
                    <a:pt x="22721" y="420"/>
                    <a:pt x="22752" y="489"/>
                    <a:pt x="22783" y="552"/>
                  </a:cubicBezTo>
                  <a:cubicBezTo>
                    <a:pt x="22783" y="807"/>
                    <a:pt x="22876" y="1032"/>
                    <a:pt x="22914" y="1265"/>
                  </a:cubicBezTo>
                  <a:cubicBezTo>
                    <a:pt x="22945" y="1358"/>
                    <a:pt x="22945" y="1420"/>
                    <a:pt x="22976" y="1521"/>
                  </a:cubicBezTo>
                  <a:cubicBezTo>
                    <a:pt x="22976" y="1909"/>
                    <a:pt x="23070" y="2296"/>
                    <a:pt x="23139" y="2684"/>
                  </a:cubicBezTo>
                  <a:cubicBezTo>
                    <a:pt x="23139" y="2715"/>
                    <a:pt x="23170" y="2746"/>
                    <a:pt x="23170" y="2777"/>
                  </a:cubicBezTo>
                  <a:cubicBezTo>
                    <a:pt x="23170" y="3328"/>
                    <a:pt x="23263" y="3878"/>
                    <a:pt x="23302" y="4398"/>
                  </a:cubicBezTo>
                  <a:cubicBezTo>
                    <a:pt x="23333" y="4623"/>
                    <a:pt x="23364" y="4847"/>
                    <a:pt x="23364" y="5072"/>
                  </a:cubicBezTo>
                  <a:cubicBezTo>
                    <a:pt x="23364" y="6918"/>
                    <a:pt x="23333" y="8725"/>
                    <a:pt x="23333" y="10570"/>
                  </a:cubicBezTo>
                  <a:lnTo>
                    <a:pt x="23333" y="14122"/>
                  </a:lnTo>
                  <a:cubicBezTo>
                    <a:pt x="23333" y="14378"/>
                    <a:pt x="23333" y="14641"/>
                    <a:pt x="23302" y="14897"/>
                  </a:cubicBezTo>
                  <a:cubicBezTo>
                    <a:pt x="23263" y="15122"/>
                    <a:pt x="23263" y="15316"/>
                    <a:pt x="23232" y="15541"/>
                  </a:cubicBezTo>
                  <a:cubicBezTo>
                    <a:pt x="23232" y="15835"/>
                    <a:pt x="23232" y="16091"/>
                    <a:pt x="23170" y="16386"/>
                  </a:cubicBezTo>
                  <a:lnTo>
                    <a:pt x="23170" y="16805"/>
                  </a:lnTo>
                  <a:cubicBezTo>
                    <a:pt x="23170" y="17192"/>
                    <a:pt x="23139" y="17611"/>
                    <a:pt x="23070" y="17999"/>
                  </a:cubicBezTo>
                  <a:lnTo>
                    <a:pt x="23070" y="18674"/>
                  </a:lnTo>
                  <a:lnTo>
                    <a:pt x="23070" y="27273"/>
                  </a:lnTo>
                  <a:cubicBezTo>
                    <a:pt x="23070" y="27560"/>
                    <a:pt x="23038" y="27855"/>
                    <a:pt x="23007" y="28142"/>
                  </a:cubicBezTo>
                  <a:cubicBezTo>
                    <a:pt x="22976" y="28305"/>
                    <a:pt x="22976" y="28498"/>
                    <a:pt x="22976" y="28661"/>
                  </a:cubicBezTo>
                  <a:cubicBezTo>
                    <a:pt x="22945" y="28948"/>
                    <a:pt x="22945" y="29243"/>
                    <a:pt x="22914" y="29568"/>
                  </a:cubicBezTo>
                  <a:cubicBezTo>
                    <a:pt x="22914" y="29600"/>
                    <a:pt x="22914" y="29662"/>
                    <a:pt x="22876" y="29724"/>
                  </a:cubicBezTo>
                  <a:cubicBezTo>
                    <a:pt x="22845" y="29855"/>
                    <a:pt x="22814" y="29987"/>
                    <a:pt x="22814" y="30111"/>
                  </a:cubicBezTo>
                  <a:lnTo>
                    <a:pt x="22814" y="31344"/>
                  </a:lnTo>
                  <a:cubicBezTo>
                    <a:pt x="22814" y="31507"/>
                    <a:pt x="22814" y="31631"/>
                    <a:pt x="22845" y="31763"/>
                  </a:cubicBezTo>
                  <a:cubicBezTo>
                    <a:pt x="22914" y="31957"/>
                    <a:pt x="22914" y="32151"/>
                    <a:pt x="22845" y="32376"/>
                  </a:cubicBezTo>
                  <a:cubicBezTo>
                    <a:pt x="22845" y="32407"/>
                    <a:pt x="22814" y="32476"/>
                    <a:pt x="22814" y="32538"/>
                  </a:cubicBezTo>
                  <a:cubicBezTo>
                    <a:pt x="22814" y="32670"/>
                    <a:pt x="22783" y="32763"/>
                    <a:pt x="22721" y="32864"/>
                  </a:cubicBezTo>
                  <a:cubicBezTo>
                    <a:pt x="22682" y="32864"/>
                    <a:pt x="22682" y="32864"/>
                    <a:pt x="22651" y="32895"/>
                  </a:cubicBezTo>
                  <a:cubicBezTo>
                    <a:pt x="22558" y="33120"/>
                    <a:pt x="22364" y="33151"/>
                    <a:pt x="22139" y="33151"/>
                  </a:cubicBezTo>
                  <a:cubicBezTo>
                    <a:pt x="21976" y="33151"/>
                    <a:pt x="21813" y="33151"/>
                    <a:pt x="21650" y="33089"/>
                  </a:cubicBezTo>
                  <a:cubicBezTo>
                    <a:pt x="21557" y="33058"/>
                    <a:pt x="21488" y="33058"/>
                    <a:pt x="21426" y="33058"/>
                  </a:cubicBezTo>
                  <a:cubicBezTo>
                    <a:pt x="21232" y="33058"/>
                    <a:pt x="21038" y="33058"/>
                    <a:pt x="20844" y="32988"/>
                  </a:cubicBezTo>
                  <a:lnTo>
                    <a:pt x="20743" y="32988"/>
                  </a:lnTo>
                  <a:cubicBezTo>
                    <a:pt x="20518" y="32988"/>
                    <a:pt x="20293" y="32988"/>
                    <a:pt x="20100" y="33019"/>
                  </a:cubicBezTo>
                  <a:cubicBezTo>
                    <a:pt x="19743" y="33019"/>
                    <a:pt x="19425" y="32957"/>
                    <a:pt x="19068" y="32926"/>
                  </a:cubicBezTo>
                  <a:cubicBezTo>
                    <a:pt x="18681" y="32864"/>
                    <a:pt x="18293" y="32864"/>
                    <a:pt x="17905" y="32926"/>
                  </a:cubicBezTo>
                  <a:cubicBezTo>
                    <a:pt x="17742" y="32957"/>
                    <a:pt x="17579" y="32988"/>
                    <a:pt x="17417" y="32988"/>
                  </a:cubicBezTo>
                  <a:cubicBezTo>
                    <a:pt x="17099" y="32988"/>
                    <a:pt x="16804" y="33019"/>
                    <a:pt x="16517" y="32895"/>
                  </a:cubicBezTo>
                  <a:cubicBezTo>
                    <a:pt x="16160" y="32895"/>
                    <a:pt x="15835" y="32763"/>
                    <a:pt x="15509" y="32794"/>
                  </a:cubicBezTo>
                  <a:cubicBezTo>
                    <a:pt x="15191" y="32794"/>
                    <a:pt x="14834" y="32825"/>
                    <a:pt x="14509" y="32864"/>
                  </a:cubicBezTo>
                  <a:cubicBezTo>
                    <a:pt x="14385" y="32895"/>
                    <a:pt x="14253" y="32895"/>
                    <a:pt x="14121" y="32895"/>
                  </a:cubicBezTo>
                  <a:lnTo>
                    <a:pt x="13221" y="32895"/>
                  </a:lnTo>
                  <a:cubicBezTo>
                    <a:pt x="12989" y="32895"/>
                    <a:pt x="12764" y="32926"/>
                    <a:pt x="12539" y="32957"/>
                  </a:cubicBezTo>
                  <a:cubicBezTo>
                    <a:pt x="12407" y="32988"/>
                    <a:pt x="12283" y="32988"/>
                    <a:pt x="12151" y="32988"/>
                  </a:cubicBezTo>
                  <a:lnTo>
                    <a:pt x="7661" y="32988"/>
                  </a:lnTo>
                  <a:cubicBezTo>
                    <a:pt x="7530" y="32988"/>
                    <a:pt x="7406" y="32957"/>
                    <a:pt x="7274" y="32957"/>
                  </a:cubicBezTo>
                  <a:cubicBezTo>
                    <a:pt x="7243" y="32957"/>
                    <a:pt x="7173" y="32926"/>
                    <a:pt x="7111" y="32926"/>
                  </a:cubicBezTo>
                  <a:cubicBezTo>
                    <a:pt x="6498" y="32895"/>
                    <a:pt x="5855" y="32763"/>
                    <a:pt x="5234" y="32794"/>
                  </a:cubicBezTo>
                  <a:lnTo>
                    <a:pt x="4723" y="32794"/>
                  </a:lnTo>
                  <a:cubicBezTo>
                    <a:pt x="4498" y="32794"/>
                    <a:pt x="4265" y="32825"/>
                    <a:pt x="4040" y="32864"/>
                  </a:cubicBezTo>
                  <a:cubicBezTo>
                    <a:pt x="3916" y="32864"/>
                    <a:pt x="3815" y="32895"/>
                    <a:pt x="3722" y="32895"/>
                  </a:cubicBezTo>
                  <a:lnTo>
                    <a:pt x="1427" y="32895"/>
                  </a:lnTo>
                  <a:cubicBezTo>
                    <a:pt x="1070" y="32895"/>
                    <a:pt x="745" y="32794"/>
                    <a:pt x="458" y="32701"/>
                  </a:cubicBezTo>
                  <a:cubicBezTo>
                    <a:pt x="357" y="32407"/>
                    <a:pt x="326" y="32120"/>
                    <a:pt x="326" y="31794"/>
                  </a:cubicBezTo>
                  <a:lnTo>
                    <a:pt x="326" y="29917"/>
                  </a:lnTo>
                  <a:cubicBezTo>
                    <a:pt x="326" y="29693"/>
                    <a:pt x="295" y="29499"/>
                    <a:pt x="264" y="29305"/>
                  </a:cubicBezTo>
                  <a:cubicBezTo>
                    <a:pt x="233" y="29142"/>
                    <a:pt x="233" y="29018"/>
                    <a:pt x="233" y="28855"/>
                  </a:cubicBezTo>
                  <a:cubicBezTo>
                    <a:pt x="233" y="28529"/>
                    <a:pt x="233" y="28242"/>
                    <a:pt x="163" y="27917"/>
                  </a:cubicBezTo>
                  <a:cubicBezTo>
                    <a:pt x="101" y="27560"/>
                    <a:pt x="101" y="27203"/>
                    <a:pt x="101" y="26854"/>
                  </a:cubicBezTo>
                  <a:lnTo>
                    <a:pt x="101" y="26203"/>
                  </a:lnTo>
                  <a:cubicBezTo>
                    <a:pt x="101" y="25916"/>
                    <a:pt x="101" y="25621"/>
                    <a:pt x="39" y="25335"/>
                  </a:cubicBezTo>
                  <a:cubicBezTo>
                    <a:pt x="0" y="25141"/>
                    <a:pt x="39" y="24947"/>
                    <a:pt x="70" y="24753"/>
                  </a:cubicBezTo>
                  <a:cubicBezTo>
                    <a:pt x="101" y="24652"/>
                    <a:pt x="101" y="24528"/>
                    <a:pt x="132" y="24396"/>
                  </a:cubicBezTo>
                  <a:cubicBezTo>
                    <a:pt x="132" y="23621"/>
                    <a:pt x="101" y="22814"/>
                    <a:pt x="132" y="22039"/>
                  </a:cubicBezTo>
                  <a:cubicBezTo>
                    <a:pt x="132" y="21194"/>
                    <a:pt x="132" y="20356"/>
                    <a:pt x="264" y="19519"/>
                  </a:cubicBezTo>
                  <a:cubicBezTo>
                    <a:pt x="326" y="18774"/>
                    <a:pt x="357" y="18030"/>
                    <a:pt x="388" y="17286"/>
                  </a:cubicBezTo>
                  <a:cubicBezTo>
                    <a:pt x="388" y="16836"/>
                    <a:pt x="427" y="16347"/>
                    <a:pt x="427" y="15866"/>
                  </a:cubicBezTo>
                  <a:cubicBezTo>
                    <a:pt x="458" y="15510"/>
                    <a:pt x="489" y="15184"/>
                    <a:pt x="489" y="14835"/>
                  </a:cubicBezTo>
                  <a:cubicBezTo>
                    <a:pt x="520" y="14672"/>
                    <a:pt x="520" y="14540"/>
                    <a:pt x="520" y="14378"/>
                  </a:cubicBezTo>
                  <a:cubicBezTo>
                    <a:pt x="520" y="13866"/>
                    <a:pt x="551" y="13377"/>
                    <a:pt x="620" y="12858"/>
                  </a:cubicBezTo>
                  <a:cubicBezTo>
                    <a:pt x="652" y="12540"/>
                    <a:pt x="652" y="12214"/>
                    <a:pt x="652" y="11888"/>
                  </a:cubicBezTo>
                  <a:cubicBezTo>
                    <a:pt x="652" y="11214"/>
                    <a:pt x="652" y="10500"/>
                    <a:pt x="620" y="9826"/>
                  </a:cubicBezTo>
                  <a:cubicBezTo>
                    <a:pt x="620" y="9306"/>
                    <a:pt x="582" y="8787"/>
                    <a:pt x="551" y="8275"/>
                  </a:cubicBezTo>
                  <a:cubicBezTo>
                    <a:pt x="551" y="8174"/>
                    <a:pt x="551" y="8081"/>
                    <a:pt x="520" y="7980"/>
                  </a:cubicBezTo>
                  <a:cubicBezTo>
                    <a:pt x="520" y="7468"/>
                    <a:pt x="520" y="6980"/>
                    <a:pt x="489" y="6460"/>
                  </a:cubicBezTo>
                  <a:cubicBezTo>
                    <a:pt x="458" y="6011"/>
                    <a:pt x="388" y="5561"/>
                    <a:pt x="357" y="5103"/>
                  </a:cubicBezTo>
                  <a:cubicBezTo>
                    <a:pt x="295" y="4592"/>
                    <a:pt x="233" y="4072"/>
                    <a:pt x="194" y="3552"/>
                  </a:cubicBezTo>
                  <a:cubicBezTo>
                    <a:pt x="163" y="3459"/>
                    <a:pt x="163" y="3328"/>
                    <a:pt x="132" y="3204"/>
                  </a:cubicBezTo>
                  <a:cubicBezTo>
                    <a:pt x="132" y="3134"/>
                    <a:pt x="132" y="3072"/>
                    <a:pt x="194" y="2971"/>
                  </a:cubicBezTo>
                  <a:cubicBezTo>
                    <a:pt x="233" y="2940"/>
                    <a:pt x="233" y="2847"/>
                    <a:pt x="233" y="2816"/>
                  </a:cubicBezTo>
                  <a:cubicBezTo>
                    <a:pt x="194" y="2622"/>
                    <a:pt x="194" y="2428"/>
                    <a:pt x="233" y="2234"/>
                  </a:cubicBezTo>
                  <a:cubicBezTo>
                    <a:pt x="264" y="1940"/>
                    <a:pt x="264" y="1653"/>
                    <a:pt x="194" y="1389"/>
                  </a:cubicBezTo>
                  <a:cubicBezTo>
                    <a:pt x="163" y="1195"/>
                    <a:pt x="163" y="1001"/>
                    <a:pt x="163" y="807"/>
                  </a:cubicBezTo>
                  <a:cubicBezTo>
                    <a:pt x="582" y="614"/>
                    <a:pt x="845" y="552"/>
                    <a:pt x="1039" y="583"/>
                  </a:cubicBezTo>
                  <a:cubicBezTo>
                    <a:pt x="1070" y="614"/>
                    <a:pt x="1070" y="645"/>
                    <a:pt x="1101" y="714"/>
                  </a:cubicBezTo>
                  <a:cubicBezTo>
                    <a:pt x="1132" y="838"/>
                    <a:pt x="1163" y="939"/>
                    <a:pt x="1202" y="1071"/>
                  </a:cubicBezTo>
                  <a:cubicBezTo>
                    <a:pt x="1233" y="1226"/>
                    <a:pt x="1233" y="1358"/>
                    <a:pt x="1202" y="1490"/>
                  </a:cubicBezTo>
                  <a:cubicBezTo>
                    <a:pt x="1202" y="1614"/>
                    <a:pt x="1202" y="1777"/>
                    <a:pt x="1233" y="1909"/>
                  </a:cubicBezTo>
                  <a:cubicBezTo>
                    <a:pt x="1264" y="2133"/>
                    <a:pt x="1489" y="2234"/>
                    <a:pt x="1745" y="2164"/>
                  </a:cubicBezTo>
                  <a:cubicBezTo>
                    <a:pt x="2009" y="2071"/>
                    <a:pt x="2102" y="1746"/>
                    <a:pt x="1978" y="1490"/>
                  </a:cubicBezTo>
                  <a:cubicBezTo>
                    <a:pt x="1908" y="1389"/>
                    <a:pt x="1846" y="1327"/>
                    <a:pt x="1846" y="1195"/>
                  </a:cubicBezTo>
                  <a:cubicBezTo>
                    <a:pt x="1846" y="1164"/>
                    <a:pt x="1784" y="1102"/>
                    <a:pt x="1784" y="1071"/>
                  </a:cubicBezTo>
                  <a:cubicBezTo>
                    <a:pt x="1714" y="939"/>
                    <a:pt x="1652" y="807"/>
                    <a:pt x="1683" y="645"/>
                  </a:cubicBezTo>
                  <a:cubicBezTo>
                    <a:pt x="1978" y="645"/>
                    <a:pt x="2264" y="645"/>
                    <a:pt x="2559" y="683"/>
                  </a:cubicBezTo>
                  <a:cubicBezTo>
                    <a:pt x="2590" y="838"/>
                    <a:pt x="2621" y="1032"/>
                    <a:pt x="2652" y="1195"/>
                  </a:cubicBezTo>
                  <a:cubicBezTo>
                    <a:pt x="2652" y="1265"/>
                    <a:pt x="2621" y="1358"/>
                    <a:pt x="2590" y="1420"/>
                  </a:cubicBezTo>
                  <a:cubicBezTo>
                    <a:pt x="2520" y="1684"/>
                    <a:pt x="2559" y="1909"/>
                    <a:pt x="2683" y="2133"/>
                  </a:cubicBezTo>
                  <a:cubicBezTo>
                    <a:pt x="2714" y="2195"/>
                    <a:pt x="2784" y="2265"/>
                    <a:pt x="2846" y="2296"/>
                  </a:cubicBezTo>
                  <a:cubicBezTo>
                    <a:pt x="2978" y="2389"/>
                    <a:pt x="3102" y="2389"/>
                    <a:pt x="3234" y="2265"/>
                  </a:cubicBezTo>
                  <a:cubicBezTo>
                    <a:pt x="3366" y="2195"/>
                    <a:pt x="3428" y="2071"/>
                    <a:pt x="3459" y="1909"/>
                  </a:cubicBezTo>
                  <a:cubicBezTo>
                    <a:pt x="3459" y="1614"/>
                    <a:pt x="3428" y="1389"/>
                    <a:pt x="3265" y="1164"/>
                  </a:cubicBezTo>
                  <a:cubicBezTo>
                    <a:pt x="3234" y="1133"/>
                    <a:pt x="3203" y="1071"/>
                    <a:pt x="3203" y="1032"/>
                  </a:cubicBezTo>
                  <a:lnTo>
                    <a:pt x="3203" y="745"/>
                  </a:lnTo>
                  <a:cubicBezTo>
                    <a:pt x="3203" y="714"/>
                    <a:pt x="3234" y="714"/>
                    <a:pt x="3265" y="714"/>
                  </a:cubicBezTo>
                  <a:cubicBezTo>
                    <a:pt x="3621" y="683"/>
                    <a:pt x="3978" y="745"/>
                    <a:pt x="4366" y="776"/>
                  </a:cubicBezTo>
                  <a:close/>
                </a:path>
              </a:pathLst>
            </a:custGeom>
            <a:solidFill>
              <a:srgbClr val="FCF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5"/>
            <p:cNvSpPr/>
            <p:nvPr/>
          </p:nvSpPr>
          <p:spPr>
            <a:xfrm>
              <a:off x="2754307" y="1850007"/>
              <a:ext cx="49499" cy="2697304"/>
            </a:xfrm>
            <a:custGeom>
              <a:rect b="b" l="l" r="r" t="t"/>
              <a:pathLst>
                <a:path extrusionOk="0" h="28336" w="520">
                  <a:moveTo>
                    <a:pt x="264" y="1"/>
                  </a:moveTo>
                  <a:cubicBezTo>
                    <a:pt x="357" y="1"/>
                    <a:pt x="388" y="1"/>
                    <a:pt x="388" y="94"/>
                  </a:cubicBezTo>
                  <a:cubicBezTo>
                    <a:pt x="388" y="420"/>
                    <a:pt x="427" y="738"/>
                    <a:pt x="357" y="1063"/>
                  </a:cubicBezTo>
                  <a:cubicBezTo>
                    <a:pt x="326" y="1319"/>
                    <a:pt x="295" y="1583"/>
                    <a:pt x="295" y="1839"/>
                  </a:cubicBezTo>
                  <a:lnTo>
                    <a:pt x="295" y="3165"/>
                  </a:lnTo>
                  <a:cubicBezTo>
                    <a:pt x="295" y="3227"/>
                    <a:pt x="326" y="3328"/>
                    <a:pt x="357" y="3421"/>
                  </a:cubicBezTo>
                  <a:cubicBezTo>
                    <a:pt x="388" y="3521"/>
                    <a:pt x="427" y="3615"/>
                    <a:pt x="427" y="3715"/>
                  </a:cubicBezTo>
                  <a:cubicBezTo>
                    <a:pt x="388" y="4227"/>
                    <a:pt x="388" y="4716"/>
                    <a:pt x="388" y="5196"/>
                  </a:cubicBezTo>
                  <a:cubicBezTo>
                    <a:pt x="427" y="5429"/>
                    <a:pt x="427" y="5654"/>
                    <a:pt x="489" y="5879"/>
                  </a:cubicBezTo>
                  <a:cubicBezTo>
                    <a:pt x="520" y="5941"/>
                    <a:pt x="489" y="6042"/>
                    <a:pt x="489" y="6135"/>
                  </a:cubicBezTo>
                  <a:cubicBezTo>
                    <a:pt x="520" y="8562"/>
                    <a:pt x="520" y="10981"/>
                    <a:pt x="520" y="13439"/>
                  </a:cubicBezTo>
                  <a:lnTo>
                    <a:pt x="520" y="16347"/>
                  </a:lnTo>
                  <a:cubicBezTo>
                    <a:pt x="520" y="16510"/>
                    <a:pt x="489" y="16634"/>
                    <a:pt x="458" y="16797"/>
                  </a:cubicBezTo>
                  <a:cubicBezTo>
                    <a:pt x="427" y="16929"/>
                    <a:pt x="427" y="17061"/>
                    <a:pt x="427" y="17185"/>
                  </a:cubicBezTo>
                  <a:lnTo>
                    <a:pt x="427" y="21581"/>
                  </a:lnTo>
                  <a:lnTo>
                    <a:pt x="427" y="25234"/>
                  </a:lnTo>
                  <a:lnTo>
                    <a:pt x="427" y="27265"/>
                  </a:lnTo>
                  <a:cubicBezTo>
                    <a:pt x="427" y="27397"/>
                    <a:pt x="388" y="27490"/>
                    <a:pt x="357" y="27622"/>
                  </a:cubicBezTo>
                  <a:cubicBezTo>
                    <a:pt x="326" y="27684"/>
                    <a:pt x="326" y="27785"/>
                    <a:pt x="326" y="27847"/>
                  </a:cubicBezTo>
                  <a:cubicBezTo>
                    <a:pt x="295" y="28041"/>
                    <a:pt x="233" y="28173"/>
                    <a:pt x="132" y="28336"/>
                  </a:cubicBezTo>
                  <a:cubicBezTo>
                    <a:pt x="70" y="28204"/>
                    <a:pt x="39" y="28041"/>
                    <a:pt x="39" y="27917"/>
                  </a:cubicBezTo>
                  <a:lnTo>
                    <a:pt x="39" y="26172"/>
                  </a:lnTo>
                  <a:lnTo>
                    <a:pt x="39" y="23101"/>
                  </a:lnTo>
                  <a:cubicBezTo>
                    <a:pt x="0" y="22907"/>
                    <a:pt x="39" y="22714"/>
                    <a:pt x="70" y="22520"/>
                  </a:cubicBezTo>
                  <a:cubicBezTo>
                    <a:pt x="101" y="22357"/>
                    <a:pt x="101" y="22194"/>
                    <a:pt x="101" y="22031"/>
                  </a:cubicBezTo>
                  <a:lnTo>
                    <a:pt x="101" y="17510"/>
                  </a:lnTo>
                  <a:cubicBezTo>
                    <a:pt x="101" y="17185"/>
                    <a:pt x="70" y="16867"/>
                    <a:pt x="39" y="16541"/>
                  </a:cubicBezTo>
                  <a:cubicBezTo>
                    <a:pt x="39" y="16378"/>
                    <a:pt x="0" y="16215"/>
                    <a:pt x="0" y="16091"/>
                  </a:cubicBezTo>
                  <a:lnTo>
                    <a:pt x="0" y="14471"/>
                  </a:lnTo>
                  <a:cubicBezTo>
                    <a:pt x="0" y="14277"/>
                    <a:pt x="39" y="14083"/>
                    <a:pt x="70" y="13889"/>
                  </a:cubicBezTo>
                  <a:cubicBezTo>
                    <a:pt x="70" y="13571"/>
                    <a:pt x="101" y="13245"/>
                    <a:pt x="101" y="12920"/>
                  </a:cubicBezTo>
                  <a:cubicBezTo>
                    <a:pt x="132" y="12695"/>
                    <a:pt x="132" y="12470"/>
                    <a:pt x="132" y="12214"/>
                  </a:cubicBezTo>
                  <a:cubicBezTo>
                    <a:pt x="163" y="11919"/>
                    <a:pt x="163" y="11594"/>
                    <a:pt x="163" y="11307"/>
                  </a:cubicBezTo>
                  <a:lnTo>
                    <a:pt x="163" y="10082"/>
                  </a:lnTo>
                  <a:cubicBezTo>
                    <a:pt x="163" y="9950"/>
                    <a:pt x="163" y="9818"/>
                    <a:pt x="194" y="9655"/>
                  </a:cubicBezTo>
                  <a:cubicBezTo>
                    <a:pt x="233" y="9368"/>
                    <a:pt x="264" y="9074"/>
                    <a:pt x="264" y="8787"/>
                  </a:cubicBezTo>
                  <a:lnTo>
                    <a:pt x="264" y="3552"/>
                  </a:lnTo>
                  <a:lnTo>
                    <a:pt x="264" y="257"/>
                  </a:lnTo>
                  <a:close/>
                </a:path>
              </a:pathLst>
            </a:custGeom>
            <a:solidFill>
              <a:srgbClr val="CDC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580446" y="4516211"/>
              <a:ext cx="1808515" cy="68061"/>
            </a:xfrm>
            <a:custGeom>
              <a:rect b="b" l="l" r="r" t="t"/>
              <a:pathLst>
                <a:path extrusionOk="0" h="715" w="18999">
                  <a:moveTo>
                    <a:pt x="18999" y="195"/>
                  </a:moveTo>
                  <a:cubicBezTo>
                    <a:pt x="18611" y="257"/>
                    <a:pt x="18254" y="296"/>
                    <a:pt x="17929" y="296"/>
                  </a:cubicBezTo>
                  <a:lnTo>
                    <a:pt x="16122" y="296"/>
                  </a:lnTo>
                  <a:cubicBezTo>
                    <a:pt x="15990" y="296"/>
                    <a:pt x="15858" y="296"/>
                    <a:pt x="15765" y="327"/>
                  </a:cubicBezTo>
                  <a:cubicBezTo>
                    <a:pt x="15633" y="389"/>
                    <a:pt x="15540" y="389"/>
                    <a:pt x="15408" y="389"/>
                  </a:cubicBezTo>
                  <a:lnTo>
                    <a:pt x="13958" y="389"/>
                  </a:lnTo>
                  <a:cubicBezTo>
                    <a:pt x="13826" y="389"/>
                    <a:pt x="13695" y="389"/>
                    <a:pt x="13571" y="451"/>
                  </a:cubicBezTo>
                  <a:cubicBezTo>
                    <a:pt x="13338" y="520"/>
                    <a:pt x="13113" y="551"/>
                    <a:pt x="12857" y="520"/>
                  </a:cubicBezTo>
                  <a:cubicBezTo>
                    <a:pt x="12500" y="451"/>
                    <a:pt x="12113" y="489"/>
                    <a:pt x="11756" y="551"/>
                  </a:cubicBezTo>
                  <a:cubicBezTo>
                    <a:pt x="11663" y="551"/>
                    <a:pt x="11562" y="582"/>
                    <a:pt x="11469" y="582"/>
                  </a:cubicBezTo>
                  <a:cubicBezTo>
                    <a:pt x="11368" y="613"/>
                    <a:pt x="11244" y="613"/>
                    <a:pt x="11143" y="644"/>
                  </a:cubicBezTo>
                  <a:cubicBezTo>
                    <a:pt x="10919" y="714"/>
                    <a:pt x="10663" y="714"/>
                    <a:pt x="10399" y="683"/>
                  </a:cubicBezTo>
                  <a:cubicBezTo>
                    <a:pt x="10205" y="683"/>
                    <a:pt x="10042" y="613"/>
                    <a:pt x="9887" y="551"/>
                  </a:cubicBezTo>
                  <a:cubicBezTo>
                    <a:pt x="9655" y="520"/>
                    <a:pt x="9461" y="489"/>
                    <a:pt x="9267" y="489"/>
                  </a:cubicBezTo>
                  <a:lnTo>
                    <a:pt x="8073" y="489"/>
                  </a:lnTo>
                  <a:cubicBezTo>
                    <a:pt x="7949" y="489"/>
                    <a:pt x="7848" y="520"/>
                    <a:pt x="7716" y="551"/>
                  </a:cubicBezTo>
                  <a:cubicBezTo>
                    <a:pt x="7592" y="582"/>
                    <a:pt x="7491" y="582"/>
                    <a:pt x="7367" y="582"/>
                  </a:cubicBezTo>
                  <a:lnTo>
                    <a:pt x="6297" y="582"/>
                  </a:lnTo>
                  <a:cubicBezTo>
                    <a:pt x="6204" y="582"/>
                    <a:pt x="6103" y="551"/>
                    <a:pt x="6010" y="551"/>
                  </a:cubicBezTo>
                  <a:cubicBezTo>
                    <a:pt x="5909" y="520"/>
                    <a:pt x="5777" y="520"/>
                    <a:pt x="5684" y="489"/>
                  </a:cubicBezTo>
                  <a:lnTo>
                    <a:pt x="5165" y="489"/>
                  </a:lnTo>
                  <a:cubicBezTo>
                    <a:pt x="5002" y="489"/>
                    <a:pt x="4847" y="489"/>
                    <a:pt x="4684" y="451"/>
                  </a:cubicBezTo>
                  <a:cubicBezTo>
                    <a:pt x="4552" y="420"/>
                    <a:pt x="4389" y="389"/>
                    <a:pt x="4265" y="389"/>
                  </a:cubicBezTo>
                  <a:cubicBezTo>
                    <a:pt x="3645" y="389"/>
                    <a:pt x="3063" y="420"/>
                    <a:pt x="2451" y="420"/>
                  </a:cubicBezTo>
                  <a:lnTo>
                    <a:pt x="869" y="420"/>
                  </a:lnTo>
                  <a:cubicBezTo>
                    <a:pt x="737" y="451"/>
                    <a:pt x="613" y="451"/>
                    <a:pt x="481" y="389"/>
                  </a:cubicBezTo>
                  <a:cubicBezTo>
                    <a:pt x="419" y="358"/>
                    <a:pt x="318" y="358"/>
                    <a:pt x="256" y="358"/>
                  </a:cubicBezTo>
                  <a:lnTo>
                    <a:pt x="62" y="358"/>
                  </a:lnTo>
                  <a:cubicBezTo>
                    <a:pt x="0" y="257"/>
                    <a:pt x="31" y="164"/>
                    <a:pt x="0" y="32"/>
                  </a:cubicBezTo>
                  <a:cubicBezTo>
                    <a:pt x="93" y="32"/>
                    <a:pt x="194" y="32"/>
                    <a:pt x="256" y="63"/>
                  </a:cubicBezTo>
                  <a:cubicBezTo>
                    <a:pt x="388" y="63"/>
                    <a:pt x="512" y="102"/>
                    <a:pt x="644" y="102"/>
                  </a:cubicBezTo>
                  <a:lnTo>
                    <a:pt x="2614" y="102"/>
                  </a:lnTo>
                  <a:cubicBezTo>
                    <a:pt x="2908" y="102"/>
                    <a:pt x="3195" y="63"/>
                    <a:pt x="3490" y="32"/>
                  </a:cubicBezTo>
                  <a:cubicBezTo>
                    <a:pt x="3614" y="1"/>
                    <a:pt x="3715" y="1"/>
                    <a:pt x="3839" y="1"/>
                  </a:cubicBezTo>
                  <a:lnTo>
                    <a:pt x="4653" y="1"/>
                  </a:lnTo>
                  <a:cubicBezTo>
                    <a:pt x="4940" y="1"/>
                    <a:pt x="5235" y="1"/>
                    <a:pt x="5521" y="63"/>
                  </a:cubicBezTo>
                  <a:cubicBezTo>
                    <a:pt x="5584" y="102"/>
                    <a:pt x="5684" y="63"/>
                    <a:pt x="5746" y="102"/>
                  </a:cubicBezTo>
                  <a:cubicBezTo>
                    <a:pt x="5971" y="102"/>
                    <a:pt x="6165" y="133"/>
                    <a:pt x="6398" y="133"/>
                  </a:cubicBezTo>
                  <a:cubicBezTo>
                    <a:pt x="6522" y="164"/>
                    <a:pt x="6685" y="195"/>
                    <a:pt x="6847" y="195"/>
                  </a:cubicBezTo>
                  <a:lnTo>
                    <a:pt x="11368" y="195"/>
                  </a:lnTo>
                  <a:cubicBezTo>
                    <a:pt x="11562" y="195"/>
                    <a:pt x="11756" y="164"/>
                    <a:pt x="11950" y="133"/>
                  </a:cubicBezTo>
                  <a:cubicBezTo>
                    <a:pt x="12082" y="133"/>
                    <a:pt x="12214" y="102"/>
                    <a:pt x="12369" y="102"/>
                  </a:cubicBezTo>
                  <a:lnTo>
                    <a:pt x="12989" y="102"/>
                  </a:lnTo>
                  <a:cubicBezTo>
                    <a:pt x="13377" y="102"/>
                    <a:pt x="13726" y="63"/>
                    <a:pt x="14082" y="1"/>
                  </a:cubicBezTo>
                  <a:lnTo>
                    <a:pt x="14470" y="1"/>
                  </a:lnTo>
                  <a:lnTo>
                    <a:pt x="15571" y="1"/>
                  </a:lnTo>
                  <a:cubicBezTo>
                    <a:pt x="15796" y="1"/>
                    <a:pt x="16021" y="32"/>
                    <a:pt x="16246" y="32"/>
                  </a:cubicBezTo>
                  <a:cubicBezTo>
                    <a:pt x="16246" y="32"/>
                    <a:pt x="16285" y="32"/>
                    <a:pt x="16316" y="63"/>
                  </a:cubicBezTo>
                  <a:cubicBezTo>
                    <a:pt x="16509" y="164"/>
                    <a:pt x="16734" y="133"/>
                    <a:pt x="16928" y="133"/>
                  </a:cubicBezTo>
                  <a:cubicBezTo>
                    <a:pt x="17510" y="164"/>
                    <a:pt x="18060" y="164"/>
                    <a:pt x="18642" y="164"/>
                  </a:cubicBezTo>
                  <a:cubicBezTo>
                    <a:pt x="18735" y="164"/>
                    <a:pt x="18836" y="195"/>
                    <a:pt x="18999" y="195"/>
                  </a:cubicBezTo>
                  <a:close/>
                </a:path>
              </a:pathLst>
            </a:custGeom>
            <a:solidFill>
              <a:srgbClr val="CDC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1776227" y="4584177"/>
              <a:ext cx="713925" cy="42931"/>
            </a:xfrm>
            <a:custGeom>
              <a:rect b="b" l="l" r="r" t="t"/>
              <a:pathLst>
                <a:path extrusionOk="0" h="451" w="7500">
                  <a:moveTo>
                    <a:pt x="7499" y="225"/>
                  </a:moveTo>
                  <a:lnTo>
                    <a:pt x="7243" y="225"/>
                  </a:lnTo>
                  <a:cubicBezTo>
                    <a:pt x="7018" y="225"/>
                    <a:pt x="6786" y="225"/>
                    <a:pt x="6561" y="256"/>
                  </a:cubicBezTo>
                  <a:cubicBezTo>
                    <a:pt x="6274" y="318"/>
                    <a:pt x="5979" y="318"/>
                    <a:pt x="5723" y="318"/>
                  </a:cubicBezTo>
                  <a:lnTo>
                    <a:pt x="4335" y="318"/>
                  </a:lnTo>
                  <a:lnTo>
                    <a:pt x="3979" y="318"/>
                  </a:lnTo>
                  <a:cubicBezTo>
                    <a:pt x="3754" y="357"/>
                    <a:pt x="3529" y="357"/>
                    <a:pt x="3296" y="357"/>
                  </a:cubicBezTo>
                  <a:lnTo>
                    <a:pt x="2978" y="357"/>
                  </a:lnTo>
                  <a:cubicBezTo>
                    <a:pt x="2908" y="357"/>
                    <a:pt x="2846" y="388"/>
                    <a:pt x="2784" y="388"/>
                  </a:cubicBezTo>
                  <a:cubicBezTo>
                    <a:pt x="2684" y="450"/>
                    <a:pt x="2559" y="450"/>
                    <a:pt x="2428" y="450"/>
                  </a:cubicBezTo>
                  <a:lnTo>
                    <a:pt x="1520" y="450"/>
                  </a:lnTo>
                  <a:cubicBezTo>
                    <a:pt x="1427" y="450"/>
                    <a:pt x="1326" y="450"/>
                    <a:pt x="1233" y="419"/>
                  </a:cubicBezTo>
                  <a:cubicBezTo>
                    <a:pt x="1102" y="357"/>
                    <a:pt x="1009" y="357"/>
                    <a:pt x="908" y="357"/>
                  </a:cubicBezTo>
                  <a:lnTo>
                    <a:pt x="233" y="357"/>
                  </a:lnTo>
                  <a:cubicBezTo>
                    <a:pt x="163" y="357"/>
                    <a:pt x="70" y="357"/>
                    <a:pt x="0" y="256"/>
                  </a:cubicBezTo>
                  <a:lnTo>
                    <a:pt x="427" y="256"/>
                  </a:lnTo>
                  <a:cubicBezTo>
                    <a:pt x="520" y="256"/>
                    <a:pt x="621" y="256"/>
                    <a:pt x="745" y="225"/>
                  </a:cubicBezTo>
                  <a:cubicBezTo>
                    <a:pt x="1071" y="124"/>
                    <a:pt x="1358" y="62"/>
                    <a:pt x="1714" y="62"/>
                  </a:cubicBezTo>
                  <a:cubicBezTo>
                    <a:pt x="2102" y="93"/>
                    <a:pt x="2521" y="93"/>
                    <a:pt x="2908" y="93"/>
                  </a:cubicBezTo>
                  <a:cubicBezTo>
                    <a:pt x="3040" y="62"/>
                    <a:pt x="3203" y="62"/>
                    <a:pt x="3335" y="31"/>
                  </a:cubicBezTo>
                  <a:cubicBezTo>
                    <a:pt x="3459" y="0"/>
                    <a:pt x="3591" y="0"/>
                    <a:pt x="3754" y="0"/>
                  </a:cubicBezTo>
                  <a:lnTo>
                    <a:pt x="6437" y="0"/>
                  </a:lnTo>
                  <a:cubicBezTo>
                    <a:pt x="6561" y="0"/>
                    <a:pt x="6724" y="0"/>
                    <a:pt x="6855" y="62"/>
                  </a:cubicBezTo>
                  <a:cubicBezTo>
                    <a:pt x="6948" y="93"/>
                    <a:pt x="7049" y="93"/>
                    <a:pt x="7111" y="93"/>
                  </a:cubicBezTo>
                  <a:cubicBezTo>
                    <a:pt x="7274" y="93"/>
                    <a:pt x="7367" y="163"/>
                    <a:pt x="7499" y="225"/>
                  </a:cubicBezTo>
                  <a:close/>
                </a:path>
              </a:pathLst>
            </a:custGeom>
            <a:solidFill>
              <a:srgbClr val="CDC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2413240" y="4442438"/>
              <a:ext cx="313841" cy="129268"/>
            </a:xfrm>
            <a:custGeom>
              <a:rect b="b" l="l" r="r" t="t"/>
              <a:pathLst>
                <a:path extrusionOk="0" h="1358" w="3297">
                  <a:moveTo>
                    <a:pt x="1" y="939"/>
                  </a:moveTo>
                  <a:lnTo>
                    <a:pt x="287" y="939"/>
                  </a:lnTo>
                  <a:cubicBezTo>
                    <a:pt x="520" y="970"/>
                    <a:pt x="745" y="939"/>
                    <a:pt x="970" y="970"/>
                  </a:cubicBezTo>
                  <a:cubicBezTo>
                    <a:pt x="1133" y="970"/>
                    <a:pt x="1327" y="970"/>
                    <a:pt x="1489" y="908"/>
                  </a:cubicBezTo>
                  <a:cubicBezTo>
                    <a:pt x="1776" y="807"/>
                    <a:pt x="2071" y="838"/>
                    <a:pt x="2358" y="838"/>
                  </a:cubicBezTo>
                  <a:lnTo>
                    <a:pt x="2420" y="838"/>
                  </a:lnTo>
                  <a:cubicBezTo>
                    <a:pt x="2653" y="877"/>
                    <a:pt x="2846" y="776"/>
                    <a:pt x="3002" y="613"/>
                  </a:cubicBezTo>
                  <a:lnTo>
                    <a:pt x="3102" y="520"/>
                  </a:lnTo>
                  <a:cubicBezTo>
                    <a:pt x="3195" y="450"/>
                    <a:pt x="3234" y="357"/>
                    <a:pt x="3234" y="194"/>
                  </a:cubicBezTo>
                  <a:cubicBezTo>
                    <a:pt x="3234" y="132"/>
                    <a:pt x="3234" y="62"/>
                    <a:pt x="3265" y="0"/>
                  </a:cubicBezTo>
                  <a:lnTo>
                    <a:pt x="3296" y="31"/>
                  </a:lnTo>
                  <a:lnTo>
                    <a:pt x="3296" y="714"/>
                  </a:lnTo>
                  <a:cubicBezTo>
                    <a:pt x="3296" y="776"/>
                    <a:pt x="3265" y="838"/>
                    <a:pt x="3234" y="877"/>
                  </a:cubicBezTo>
                  <a:cubicBezTo>
                    <a:pt x="3002" y="1001"/>
                    <a:pt x="2808" y="1164"/>
                    <a:pt x="2614" y="1295"/>
                  </a:cubicBezTo>
                  <a:cubicBezTo>
                    <a:pt x="2521" y="1326"/>
                    <a:pt x="2459" y="1357"/>
                    <a:pt x="2358" y="1357"/>
                  </a:cubicBezTo>
                  <a:lnTo>
                    <a:pt x="1420" y="1357"/>
                  </a:lnTo>
                  <a:cubicBezTo>
                    <a:pt x="1358" y="1357"/>
                    <a:pt x="1327" y="1357"/>
                    <a:pt x="1296" y="1326"/>
                  </a:cubicBezTo>
                  <a:cubicBezTo>
                    <a:pt x="1102" y="1295"/>
                    <a:pt x="939" y="1226"/>
                    <a:pt x="745" y="1195"/>
                  </a:cubicBezTo>
                  <a:cubicBezTo>
                    <a:pt x="675" y="1164"/>
                    <a:pt x="582" y="1164"/>
                    <a:pt x="520" y="1164"/>
                  </a:cubicBezTo>
                  <a:cubicBezTo>
                    <a:pt x="326" y="1164"/>
                    <a:pt x="194" y="1102"/>
                    <a:pt x="1" y="939"/>
                  </a:cubicBezTo>
                  <a:close/>
                </a:path>
              </a:pathLst>
            </a:custGeom>
            <a:solidFill>
              <a:srgbClr val="CDC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660121" y="4587128"/>
              <a:ext cx="381712" cy="18562"/>
            </a:xfrm>
            <a:custGeom>
              <a:rect b="b" l="l" r="r" t="t"/>
              <a:pathLst>
                <a:path extrusionOk="0" h="195" w="4010">
                  <a:moveTo>
                    <a:pt x="1" y="0"/>
                  </a:moveTo>
                  <a:lnTo>
                    <a:pt x="94" y="0"/>
                  </a:lnTo>
                  <a:cubicBezTo>
                    <a:pt x="1195" y="62"/>
                    <a:pt x="2296" y="31"/>
                    <a:pt x="3358" y="31"/>
                  </a:cubicBezTo>
                  <a:cubicBezTo>
                    <a:pt x="3552" y="31"/>
                    <a:pt x="3746" y="62"/>
                    <a:pt x="3940" y="93"/>
                  </a:cubicBezTo>
                  <a:cubicBezTo>
                    <a:pt x="3940" y="93"/>
                    <a:pt x="3971" y="132"/>
                    <a:pt x="4010" y="132"/>
                  </a:cubicBezTo>
                  <a:cubicBezTo>
                    <a:pt x="4010" y="194"/>
                    <a:pt x="3940" y="194"/>
                    <a:pt x="3909" y="194"/>
                  </a:cubicBezTo>
                  <a:lnTo>
                    <a:pt x="3746" y="194"/>
                  </a:lnTo>
                  <a:lnTo>
                    <a:pt x="939" y="194"/>
                  </a:lnTo>
                  <a:cubicBezTo>
                    <a:pt x="807" y="194"/>
                    <a:pt x="714" y="194"/>
                    <a:pt x="582" y="132"/>
                  </a:cubicBezTo>
                  <a:cubicBezTo>
                    <a:pt x="451" y="62"/>
                    <a:pt x="288" y="93"/>
                    <a:pt x="164" y="93"/>
                  </a:cubicBezTo>
                  <a:cubicBezTo>
                    <a:pt x="94" y="93"/>
                    <a:pt x="32" y="93"/>
                    <a:pt x="1" y="0"/>
                  </a:cubicBezTo>
                  <a:close/>
                </a:path>
              </a:pathLst>
            </a:custGeom>
            <a:solidFill>
              <a:srgbClr val="CDC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5"/>
            <p:cNvSpPr/>
            <p:nvPr/>
          </p:nvSpPr>
          <p:spPr>
            <a:xfrm>
              <a:off x="2732889" y="1440401"/>
              <a:ext cx="39885" cy="286427"/>
            </a:xfrm>
            <a:custGeom>
              <a:rect b="b" l="l" r="r" t="t"/>
              <a:pathLst>
                <a:path extrusionOk="0" h="3009" w="419">
                  <a:moveTo>
                    <a:pt x="419" y="3009"/>
                  </a:moveTo>
                  <a:cubicBezTo>
                    <a:pt x="388" y="2590"/>
                    <a:pt x="264" y="2133"/>
                    <a:pt x="295" y="1714"/>
                  </a:cubicBezTo>
                  <a:cubicBezTo>
                    <a:pt x="295" y="1652"/>
                    <a:pt x="295" y="1590"/>
                    <a:pt x="264" y="1520"/>
                  </a:cubicBezTo>
                  <a:cubicBezTo>
                    <a:pt x="163" y="1163"/>
                    <a:pt x="101" y="776"/>
                    <a:pt x="70" y="388"/>
                  </a:cubicBezTo>
                  <a:cubicBezTo>
                    <a:pt x="70" y="264"/>
                    <a:pt x="31" y="132"/>
                    <a:pt x="0" y="0"/>
                  </a:cubicBezTo>
                  <a:cubicBezTo>
                    <a:pt x="101" y="0"/>
                    <a:pt x="163" y="39"/>
                    <a:pt x="194" y="101"/>
                  </a:cubicBezTo>
                  <a:cubicBezTo>
                    <a:pt x="225" y="132"/>
                    <a:pt x="225" y="194"/>
                    <a:pt x="225" y="233"/>
                  </a:cubicBezTo>
                  <a:cubicBezTo>
                    <a:pt x="225" y="357"/>
                    <a:pt x="264" y="489"/>
                    <a:pt x="295" y="582"/>
                  </a:cubicBezTo>
                  <a:cubicBezTo>
                    <a:pt x="326" y="652"/>
                    <a:pt x="295" y="683"/>
                    <a:pt x="326" y="745"/>
                  </a:cubicBezTo>
                  <a:cubicBezTo>
                    <a:pt x="326" y="908"/>
                    <a:pt x="357" y="1101"/>
                    <a:pt x="357" y="1264"/>
                  </a:cubicBezTo>
                  <a:cubicBezTo>
                    <a:pt x="388" y="1326"/>
                    <a:pt x="388" y="1396"/>
                    <a:pt x="388" y="1458"/>
                  </a:cubicBezTo>
                  <a:cubicBezTo>
                    <a:pt x="388" y="1908"/>
                    <a:pt x="419" y="2396"/>
                    <a:pt x="419" y="2877"/>
                  </a:cubicBezTo>
                  <a:close/>
                </a:path>
              </a:pathLst>
            </a:custGeom>
            <a:solidFill>
              <a:srgbClr val="CDC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2557930" y="4581226"/>
              <a:ext cx="178005" cy="42931"/>
            </a:xfrm>
            <a:custGeom>
              <a:rect b="b" l="l" r="r" t="t"/>
              <a:pathLst>
                <a:path extrusionOk="0" h="451" w="1870">
                  <a:moveTo>
                    <a:pt x="1869" y="0"/>
                  </a:moveTo>
                  <a:cubicBezTo>
                    <a:pt x="1745" y="155"/>
                    <a:pt x="1644" y="256"/>
                    <a:pt x="1551" y="349"/>
                  </a:cubicBezTo>
                  <a:cubicBezTo>
                    <a:pt x="1482" y="419"/>
                    <a:pt x="1419" y="450"/>
                    <a:pt x="1357" y="450"/>
                  </a:cubicBezTo>
                  <a:lnTo>
                    <a:pt x="807" y="450"/>
                  </a:lnTo>
                  <a:cubicBezTo>
                    <a:pt x="776" y="450"/>
                    <a:pt x="706" y="419"/>
                    <a:pt x="675" y="419"/>
                  </a:cubicBezTo>
                  <a:cubicBezTo>
                    <a:pt x="551" y="349"/>
                    <a:pt x="419" y="318"/>
                    <a:pt x="287" y="318"/>
                  </a:cubicBezTo>
                  <a:cubicBezTo>
                    <a:pt x="194" y="349"/>
                    <a:pt x="93" y="318"/>
                    <a:pt x="0" y="318"/>
                  </a:cubicBezTo>
                  <a:lnTo>
                    <a:pt x="512" y="318"/>
                  </a:lnTo>
                  <a:cubicBezTo>
                    <a:pt x="644" y="318"/>
                    <a:pt x="776" y="287"/>
                    <a:pt x="939" y="318"/>
                  </a:cubicBezTo>
                  <a:cubicBezTo>
                    <a:pt x="1063" y="318"/>
                    <a:pt x="1195" y="287"/>
                    <a:pt x="1326" y="194"/>
                  </a:cubicBezTo>
                  <a:cubicBezTo>
                    <a:pt x="1388" y="124"/>
                    <a:pt x="1450" y="93"/>
                    <a:pt x="1582" y="93"/>
                  </a:cubicBezTo>
                  <a:cubicBezTo>
                    <a:pt x="1644" y="93"/>
                    <a:pt x="1745" y="31"/>
                    <a:pt x="1869" y="0"/>
                  </a:cubicBezTo>
                  <a:close/>
                </a:path>
              </a:pathLst>
            </a:custGeom>
            <a:solidFill>
              <a:srgbClr val="CDC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2776391" y="1748153"/>
              <a:ext cx="3046" cy="9709"/>
            </a:xfrm>
            <a:custGeom>
              <a:rect b="b" l="l" r="r" t="t"/>
              <a:pathLst>
                <a:path extrusionOk="0" h="102" w="32">
                  <a:moveTo>
                    <a:pt x="1" y="102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32"/>
                    <a:pt x="1" y="63"/>
                    <a:pt x="32" y="102"/>
                  </a:cubicBezTo>
                  <a:close/>
                </a:path>
              </a:pathLst>
            </a:custGeom>
            <a:solidFill>
              <a:srgbClr val="CDC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1706072" y="4605595"/>
              <a:ext cx="5997" cy="3046"/>
            </a:xfrm>
            <a:custGeom>
              <a:rect b="b" l="l" r="r" t="t"/>
              <a:pathLst>
                <a:path extrusionOk="0" h="32" w="63">
                  <a:moveTo>
                    <a:pt x="63" y="31"/>
                  </a:moveTo>
                  <a:lnTo>
                    <a:pt x="1" y="31"/>
                  </a:lnTo>
                  <a:lnTo>
                    <a:pt x="1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DC8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457175" y="1176151"/>
              <a:ext cx="2393172" cy="3500327"/>
            </a:xfrm>
            <a:custGeom>
              <a:rect b="b" l="l" r="r" t="t"/>
              <a:pathLst>
                <a:path extrusionOk="0" h="36772" w="25141">
                  <a:moveTo>
                    <a:pt x="1520" y="1745"/>
                  </a:moveTo>
                  <a:lnTo>
                    <a:pt x="1520" y="1264"/>
                  </a:lnTo>
                  <a:lnTo>
                    <a:pt x="1520" y="938"/>
                  </a:lnTo>
                  <a:cubicBezTo>
                    <a:pt x="1551" y="838"/>
                    <a:pt x="1551" y="776"/>
                    <a:pt x="1613" y="714"/>
                  </a:cubicBezTo>
                  <a:cubicBezTo>
                    <a:pt x="1683" y="683"/>
                    <a:pt x="1683" y="644"/>
                    <a:pt x="1714" y="582"/>
                  </a:cubicBezTo>
                  <a:cubicBezTo>
                    <a:pt x="1745" y="450"/>
                    <a:pt x="1877" y="419"/>
                    <a:pt x="1970" y="489"/>
                  </a:cubicBezTo>
                  <a:cubicBezTo>
                    <a:pt x="2133" y="582"/>
                    <a:pt x="2226" y="683"/>
                    <a:pt x="2265" y="876"/>
                  </a:cubicBezTo>
                  <a:cubicBezTo>
                    <a:pt x="2358" y="1163"/>
                    <a:pt x="2358" y="1489"/>
                    <a:pt x="2296" y="1807"/>
                  </a:cubicBezTo>
                  <a:cubicBezTo>
                    <a:pt x="2490" y="1877"/>
                    <a:pt x="2714" y="1846"/>
                    <a:pt x="2908" y="1846"/>
                  </a:cubicBezTo>
                  <a:cubicBezTo>
                    <a:pt x="2939" y="1714"/>
                    <a:pt x="2939" y="1582"/>
                    <a:pt x="2908" y="1489"/>
                  </a:cubicBezTo>
                  <a:cubicBezTo>
                    <a:pt x="2908" y="1357"/>
                    <a:pt x="2877" y="1264"/>
                    <a:pt x="2846" y="1163"/>
                  </a:cubicBezTo>
                  <a:cubicBezTo>
                    <a:pt x="2807" y="938"/>
                    <a:pt x="3001" y="776"/>
                    <a:pt x="3234" y="838"/>
                  </a:cubicBezTo>
                  <a:cubicBezTo>
                    <a:pt x="3265" y="838"/>
                    <a:pt x="3296" y="876"/>
                    <a:pt x="3327" y="876"/>
                  </a:cubicBezTo>
                  <a:cubicBezTo>
                    <a:pt x="3622" y="938"/>
                    <a:pt x="3715" y="1132"/>
                    <a:pt x="3777" y="1388"/>
                  </a:cubicBezTo>
                  <a:cubicBezTo>
                    <a:pt x="3816" y="1551"/>
                    <a:pt x="3816" y="1683"/>
                    <a:pt x="3777" y="1846"/>
                  </a:cubicBezTo>
                  <a:cubicBezTo>
                    <a:pt x="3816" y="1846"/>
                    <a:pt x="3816" y="1877"/>
                    <a:pt x="3816" y="1877"/>
                  </a:cubicBezTo>
                  <a:cubicBezTo>
                    <a:pt x="4133" y="1908"/>
                    <a:pt x="4428" y="1939"/>
                    <a:pt x="4746" y="1939"/>
                  </a:cubicBezTo>
                  <a:cubicBezTo>
                    <a:pt x="4746" y="1877"/>
                    <a:pt x="4715" y="1776"/>
                    <a:pt x="4715" y="1714"/>
                  </a:cubicBezTo>
                  <a:lnTo>
                    <a:pt x="4715" y="1489"/>
                  </a:lnTo>
                  <a:cubicBezTo>
                    <a:pt x="4715" y="1295"/>
                    <a:pt x="4785" y="1070"/>
                    <a:pt x="4847" y="876"/>
                  </a:cubicBezTo>
                  <a:cubicBezTo>
                    <a:pt x="4909" y="745"/>
                    <a:pt x="5072" y="683"/>
                    <a:pt x="5204" y="683"/>
                  </a:cubicBezTo>
                  <a:cubicBezTo>
                    <a:pt x="5328" y="683"/>
                    <a:pt x="5428" y="776"/>
                    <a:pt x="5397" y="907"/>
                  </a:cubicBezTo>
                  <a:cubicBezTo>
                    <a:pt x="5366" y="1001"/>
                    <a:pt x="5428" y="1101"/>
                    <a:pt x="5490" y="1194"/>
                  </a:cubicBezTo>
                  <a:cubicBezTo>
                    <a:pt x="5560" y="1295"/>
                    <a:pt x="5591" y="1419"/>
                    <a:pt x="5591" y="1582"/>
                  </a:cubicBezTo>
                  <a:lnTo>
                    <a:pt x="5591" y="1970"/>
                  </a:lnTo>
                  <a:cubicBezTo>
                    <a:pt x="5816" y="2001"/>
                    <a:pt x="6530" y="2001"/>
                    <a:pt x="6816" y="1939"/>
                  </a:cubicBezTo>
                  <a:cubicBezTo>
                    <a:pt x="6816" y="1908"/>
                    <a:pt x="6816" y="1877"/>
                    <a:pt x="6785" y="1807"/>
                  </a:cubicBezTo>
                  <a:cubicBezTo>
                    <a:pt x="6723" y="1652"/>
                    <a:pt x="6723" y="1458"/>
                    <a:pt x="6785" y="1264"/>
                  </a:cubicBezTo>
                  <a:cubicBezTo>
                    <a:pt x="6785" y="1163"/>
                    <a:pt x="6816" y="1070"/>
                    <a:pt x="6816" y="938"/>
                  </a:cubicBezTo>
                  <a:cubicBezTo>
                    <a:pt x="6848" y="907"/>
                    <a:pt x="6848" y="838"/>
                    <a:pt x="6879" y="807"/>
                  </a:cubicBezTo>
                  <a:cubicBezTo>
                    <a:pt x="6917" y="776"/>
                    <a:pt x="6948" y="745"/>
                    <a:pt x="6979" y="745"/>
                  </a:cubicBezTo>
                  <a:cubicBezTo>
                    <a:pt x="7111" y="714"/>
                    <a:pt x="7235" y="714"/>
                    <a:pt x="7367" y="776"/>
                  </a:cubicBezTo>
                  <a:cubicBezTo>
                    <a:pt x="7398" y="776"/>
                    <a:pt x="7429" y="838"/>
                    <a:pt x="7460" y="876"/>
                  </a:cubicBezTo>
                  <a:cubicBezTo>
                    <a:pt x="7499" y="1101"/>
                    <a:pt x="7592" y="1326"/>
                    <a:pt x="7623" y="1582"/>
                  </a:cubicBezTo>
                  <a:cubicBezTo>
                    <a:pt x="7654" y="1683"/>
                    <a:pt x="7693" y="1807"/>
                    <a:pt x="7724" y="1939"/>
                  </a:cubicBezTo>
                  <a:cubicBezTo>
                    <a:pt x="7887" y="1970"/>
                    <a:pt x="8236" y="1970"/>
                    <a:pt x="8530" y="1939"/>
                  </a:cubicBezTo>
                  <a:lnTo>
                    <a:pt x="8530" y="1807"/>
                  </a:lnTo>
                  <a:cubicBezTo>
                    <a:pt x="8561" y="1652"/>
                    <a:pt x="8530" y="1458"/>
                    <a:pt x="8561" y="1295"/>
                  </a:cubicBezTo>
                  <a:cubicBezTo>
                    <a:pt x="8561" y="1194"/>
                    <a:pt x="8592" y="1070"/>
                    <a:pt x="8623" y="969"/>
                  </a:cubicBezTo>
                  <a:cubicBezTo>
                    <a:pt x="8623" y="907"/>
                    <a:pt x="8623" y="838"/>
                    <a:pt x="8662" y="776"/>
                  </a:cubicBezTo>
                  <a:cubicBezTo>
                    <a:pt x="8693" y="520"/>
                    <a:pt x="8918" y="388"/>
                    <a:pt x="9143" y="520"/>
                  </a:cubicBezTo>
                  <a:cubicBezTo>
                    <a:pt x="9205" y="520"/>
                    <a:pt x="9244" y="582"/>
                    <a:pt x="9275" y="613"/>
                  </a:cubicBezTo>
                  <a:cubicBezTo>
                    <a:pt x="9275" y="644"/>
                    <a:pt x="9306" y="714"/>
                    <a:pt x="9337" y="776"/>
                  </a:cubicBezTo>
                  <a:cubicBezTo>
                    <a:pt x="9337" y="807"/>
                    <a:pt x="9337" y="876"/>
                    <a:pt x="9368" y="907"/>
                  </a:cubicBezTo>
                  <a:cubicBezTo>
                    <a:pt x="9500" y="1132"/>
                    <a:pt x="9468" y="1357"/>
                    <a:pt x="9468" y="1582"/>
                  </a:cubicBezTo>
                  <a:cubicBezTo>
                    <a:pt x="9468" y="1683"/>
                    <a:pt x="9468" y="1745"/>
                    <a:pt x="9500" y="1846"/>
                  </a:cubicBezTo>
                  <a:cubicBezTo>
                    <a:pt x="9980" y="1776"/>
                    <a:pt x="10500" y="1745"/>
                    <a:pt x="11019" y="1683"/>
                  </a:cubicBezTo>
                  <a:cubicBezTo>
                    <a:pt x="10988" y="1613"/>
                    <a:pt x="10988" y="1551"/>
                    <a:pt x="10988" y="1489"/>
                  </a:cubicBezTo>
                  <a:cubicBezTo>
                    <a:pt x="10888" y="1163"/>
                    <a:pt x="10919" y="838"/>
                    <a:pt x="10919" y="520"/>
                  </a:cubicBezTo>
                  <a:cubicBezTo>
                    <a:pt x="10919" y="326"/>
                    <a:pt x="11050" y="194"/>
                    <a:pt x="11213" y="101"/>
                  </a:cubicBezTo>
                  <a:cubicBezTo>
                    <a:pt x="11438" y="0"/>
                    <a:pt x="11694" y="101"/>
                    <a:pt x="11795" y="326"/>
                  </a:cubicBezTo>
                  <a:cubicBezTo>
                    <a:pt x="11857" y="520"/>
                    <a:pt x="11919" y="714"/>
                    <a:pt x="11888" y="907"/>
                  </a:cubicBezTo>
                  <a:lnTo>
                    <a:pt x="11888" y="1489"/>
                  </a:lnTo>
                  <a:lnTo>
                    <a:pt x="11888" y="1652"/>
                  </a:lnTo>
                  <a:cubicBezTo>
                    <a:pt x="12183" y="1683"/>
                    <a:pt x="12438" y="1613"/>
                    <a:pt x="12733" y="1613"/>
                  </a:cubicBezTo>
                  <a:lnTo>
                    <a:pt x="12733" y="1357"/>
                  </a:lnTo>
                  <a:cubicBezTo>
                    <a:pt x="12733" y="1132"/>
                    <a:pt x="12795" y="907"/>
                    <a:pt x="12857" y="683"/>
                  </a:cubicBezTo>
                  <a:cubicBezTo>
                    <a:pt x="12888" y="613"/>
                    <a:pt x="12958" y="551"/>
                    <a:pt x="12989" y="450"/>
                  </a:cubicBezTo>
                  <a:cubicBezTo>
                    <a:pt x="13051" y="388"/>
                    <a:pt x="13121" y="357"/>
                    <a:pt x="13214" y="388"/>
                  </a:cubicBezTo>
                  <a:cubicBezTo>
                    <a:pt x="13315" y="388"/>
                    <a:pt x="13377" y="450"/>
                    <a:pt x="13408" y="551"/>
                  </a:cubicBezTo>
                  <a:cubicBezTo>
                    <a:pt x="13439" y="745"/>
                    <a:pt x="13540" y="907"/>
                    <a:pt x="13540" y="1101"/>
                  </a:cubicBezTo>
                  <a:cubicBezTo>
                    <a:pt x="13509" y="1132"/>
                    <a:pt x="13540" y="1163"/>
                    <a:pt x="13571" y="1225"/>
                  </a:cubicBezTo>
                  <a:cubicBezTo>
                    <a:pt x="13633" y="1326"/>
                    <a:pt x="13602" y="1419"/>
                    <a:pt x="13540" y="1520"/>
                  </a:cubicBezTo>
                  <a:cubicBezTo>
                    <a:pt x="13509" y="1551"/>
                    <a:pt x="13509" y="1551"/>
                    <a:pt x="13509" y="1582"/>
                  </a:cubicBezTo>
                  <a:cubicBezTo>
                    <a:pt x="13795" y="1613"/>
                    <a:pt x="14796" y="1613"/>
                    <a:pt x="14959" y="1582"/>
                  </a:cubicBezTo>
                  <a:lnTo>
                    <a:pt x="14959" y="1132"/>
                  </a:lnTo>
                  <a:cubicBezTo>
                    <a:pt x="14928" y="876"/>
                    <a:pt x="15059" y="644"/>
                    <a:pt x="15215" y="450"/>
                  </a:cubicBezTo>
                  <a:cubicBezTo>
                    <a:pt x="15284" y="357"/>
                    <a:pt x="15447" y="357"/>
                    <a:pt x="15540" y="419"/>
                  </a:cubicBezTo>
                  <a:cubicBezTo>
                    <a:pt x="15641" y="450"/>
                    <a:pt x="15672" y="551"/>
                    <a:pt x="15703" y="613"/>
                  </a:cubicBezTo>
                  <a:cubicBezTo>
                    <a:pt x="15765" y="838"/>
                    <a:pt x="15835" y="1032"/>
                    <a:pt x="15835" y="1264"/>
                  </a:cubicBezTo>
                  <a:lnTo>
                    <a:pt x="15835" y="1613"/>
                  </a:lnTo>
                  <a:lnTo>
                    <a:pt x="16316" y="1613"/>
                  </a:lnTo>
                  <a:lnTo>
                    <a:pt x="16734" y="1613"/>
                  </a:lnTo>
                  <a:lnTo>
                    <a:pt x="17223" y="1613"/>
                  </a:lnTo>
                  <a:cubicBezTo>
                    <a:pt x="17254" y="1551"/>
                    <a:pt x="17254" y="1489"/>
                    <a:pt x="17254" y="1419"/>
                  </a:cubicBezTo>
                  <a:lnTo>
                    <a:pt x="17254" y="582"/>
                  </a:lnTo>
                  <a:cubicBezTo>
                    <a:pt x="17254" y="489"/>
                    <a:pt x="17285" y="419"/>
                    <a:pt x="17316" y="357"/>
                  </a:cubicBezTo>
                  <a:cubicBezTo>
                    <a:pt x="17448" y="194"/>
                    <a:pt x="17642" y="132"/>
                    <a:pt x="17836" y="194"/>
                  </a:cubicBezTo>
                  <a:cubicBezTo>
                    <a:pt x="17898" y="225"/>
                    <a:pt x="17967" y="295"/>
                    <a:pt x="17998" y="388"/>
                  </a:cubicBezTo>
                  <a:cubicBezTo>
                    <a:pt x="18060" y="582"/>
                    <a:pt x="18122" y="776"/>
                    <a:pt x="18122" y="969"/>
                  </a:cubicBezTo>
                  <a:cubicBezTo>
                    <a:pt x="18091" y="1070"/>
                    <a:pt x="18091" y="1163"/>
                    <a:pt x="18122" y="1264"/>
                  </a:cubicBezTo>
                  <a:lnTo>
                    <a:pt x="18122" y="1551"/>
                  </a:lnTo>
                  <a:lnTo>
                    <a:pt x="18223" y="1551"/>
                  </a:lnTo>
                  <a:cubicBezTo>
                    <a:pt x="18417" y="1520"/>
                    <a:pt x="18580" y="1520"/>
                    <a:pt x="18774" y="1489"/>
                  </a:cubicBezTo>
                  <a:cubicBezTo>
                    <a:pt x="18774" y="1419"/>
                    <a:pt x="18805" y="1357"/>
                    <a:pt x="18805" y="1326"/>
                  </a:cubicBezTo>
                  <a:lnTo>
                    <a:pt x="18805" y="683"/>
                  </a:lnTo>
                  <a:cubicBezTo>
                    <a:pt x="18805" y="520"/>
                    <a:pt x="18867" y="388"/>
                    <a:pt x="18968" y="295"/>
                  </a:cubicBezTo>
                  <a:cubicBezTo>
                    <a:pt x="19162" y="132"/>
                    <a:pt x="19479" y="163"/>
                    <a:pt x="19611" y="450"/>
                  </a:cubicBezTo>
                  <a:cubicBezTo>
                    <a:pt x="19743" y="776"/>
                    <a:pt x="19774" y="1032"/>
                    <a:pt x="19673" y="1419"/>
                  </a:cubicBezTo>
                  <a:cubicBezTo>
                    <a:pt x="20100" y="1419"/>
                    <a:pt x="20488" y="1419"/>
                    <a:pt x="20906" y="1458"/>
                  </a:cubicBezTo>
                  <a:lnTo>
                    <a:pt x="20906" y="1295"/>
                  </a:lnTo>
                  <a:lnTo>
                    <a:pt x="20906" y="683"/>
                  </a:lnTo>
                  <a:cubicBezTo>
                    <a:pt x="20906" y="551"/>
                    <a:pt x="20968" y="450"/>
                    <a:pt x="21030" y="388"/>
                  </a:cubicBezTo>
                  <a:cubicBezTo>
                    <a:pt x="21162" y="295"/>
                    <a:pt x="21325" y="225"/>
                    <a:pt x="21457" y="326"/>
                  </a:cubicBezTo>
                  <a:cubicBezTo>
                    <a:pt x="21550" y="357"/>
                    <a:pt x="21612" y="419"/>
                    <a:pt x="21651" y="520"/>
                  </a:cubicBezTo>
                  <a:cubicBezTo>
                    <a:pt x="21651" y="582"/>
                    <a:pt x="21682" y="644"/>
                    <a:pt x="21713" y="745"/>
                  </a:cubicBezTo>
                  <a:cubicBezTo>
                    <a:pt x="21744" y="807"/>
                    <a:pt x="21744" y="907"/>
                    <a:pt x="21744" y="969"/>
                  </a:cubicBezTo>
                  <a:lnTo>
                    <a:pt x="21744" y="1388"/>
                  </a:lnTo>
                  <a:cubicBezTo>
                    <a:pt x="21744" y="1388"/>
                    <a:pt x="21775" y="1388"/>
                    <a:pt x="21775" y="1419"/>
                  </a:cubicBezTo>
                  <a:cubicBezTo>
                    <a:pt x="21806" y="1458"/>
                    <a:pt x="21876" y="1458"/>
                    <a:pt x="21938" y="1458"/>
                  </a:cubicBezTo>
                  <a:lnTo>
                    <a:pt x="22845" y="1458"/>
                  </a:lnTo>
                  <a:cubicBezTo>
                    <a:pt x="22938" y="1458"/>
                    <a:pt x="23039" y="1489"/>
                    <a:pt x="23132" y="1551"/>
                  </a:cubicBezTo>
                  <a:cubicBezTo>
                    <a:pt x="23202" y="1551"/>
                    <a:pt x="23233" y="1613"/>
                    <a:pt x="23264" y="1582"/>
                  </a:cubicBezTo>
                  <a:cubicBezTo>
                    <a:pt x="23457" y="1582"/>
                    <a:pt x="23551" y="1714"/>
                    <a:pt x="23682" y="1776"/>
                  </a:cubicBezTo>
                  <a:cubicBezTo>
                    <a:pt x="23744" y="1776"/>
                    <a:pt x="23814" y="1846"/>
                    <a:pt x="23845" y="1908"/>
                  </a:cubicBezTo>
                  <a:cubicBezTo>
                    <a:pt x="23907" y="2133"/>
                    <a:pt x="24101" y="2264"/>
                    <a:pt x="24295" y="2389"/>
                  </a:cubicBezTo>
                  <a:cubicBezTo>
                    <a:pt x="24326" y="2427"/>
                    <a:pt x="24396" y="2458"/>
                    <a:pt x="24458" y="2520"/>
                  </a:cubicBezTo>
                  <a:cubicBezTo>
                    <a:pt x="24559" y="2621"/>
                    <a:pt x="24652" y="2745"/>
                    <a:pt x="24652" y="2908"/>
                  </a:cubicBezTo>
                  <a:lnTo>
                    <a:pt x="24652" y="3009"/>
                  </a:lnTo>
                  <a:cubicBezTo>
                    <a:pt x="24621" y="3102"/>
                    <a:pt x="24652" y="3164"/>
                    <a:pt x="24714" y="3203"/>
                  </a:cubicBezTo>
                  <a:cubicBezTo>
                    <a:pt x="24845" y="3327"/>
                    <a:pt x="24946" y="3459"/>
                    <a:pt x="24946" y="3653"/>
                  </a:cubicBezTo>
                  <a:cubicBezTo>
                    <a:pt x="25070" y="3877"/>
                    <a:pt x="25039" y="4102"/>
                    <a:pt x="25039" y="4296"/>
                  </a:cubicBezTo>
                  <a:lnTo>
                    <a:pt x="25039" y="4816"/>
                  </a:lnTo>
                  <a:cubicBezTo>
                    <a:pt x="25039" y="4948"/>
                    <a:pt x="25039" y="5041"/>
                    <a:pt x="24946" y="5172"/>
                  </a:cubicBezTo>
                  <a:cubicBezTo>
                    <a:pt x="24908" y="5234"/>
                    <a:pt x="24908" y="5335"/>
                    <a:pt x="24946" y="5428"/>
                  </a:cubicBezTo>
                  <a:cubicBezTo>
                    <a:pt x="25008" y="5591"/>
                    <a:pt x="25039" y="5723"/>
                    <a:pt x="25039" y="5878"/>
                  </a:cubicBezTo>
                  <a:cubicBezTo>
                    <a:pt x="25039" y="6460"/>
                    <a:pt x="25008" y="7041"/>
                    <a:pt x="25039" y="7662"/>
                  </a:cubicBezTo>
                  <a:cubicBezTo>
                    <a:pt x="25039" y="7886"/>
                    <a:pt x="25008" y="8111"/>
                    <a:pt x="24977" y="8336"/>
                  </a:cubicBezTo>
                  <a:cubicBezTo>
                    <a:pt x="24946" y="8468"/>
                    <a:pt x="24946" y="8592"/>
                    <a:pt x="24946" y="8724"/>
                  </a:cubicBezTo>
                  <a:cubicBezTo>
                    <a:pt x="24908" y="9212"/>
                    <a:pt x="24946" y="9662"/>
                    <a:pt x="24946" y="10143"/>
                  </a:cubicBezTo>
                  <a:cubicBezTo>
                    <a:pt x="24946" y="10244"/>
                    <a:pt x="24908" y="10306"/>
                    <a:pt x="24977" y="10376"/>
                  </a:cubicBezTo>
                  <a:cubicBezTo>
                    <a:pt x="25039" y="10500"/>
                    <a:pt x="25039" y="10600"/>
                    <a:pt x="25039" y="10725"/>
                  </a:cubicBezTo>
                  <a:lnTo>
                    <a:pt x="25039" y="12314"/>
                  </a:lnTo>
                  <a:cubicBezTo>
                    <a:pt x="25039" y="12508"/>
                    <a:pt x="25039" y="12663"/>
                    <a:pt x="25101" y="12857"/>
                  </a:cubicBezTo>
                  <a:cubicBezTo>
                    <a:pt x="25101" y="12927"/>
                    <a:pt x="25140" y="13020"/>
                    <a:pt x="25140" y="13090"/>
                  </a:cubicBezTo>
                  <a:cubicBezTo>
                    <a:pt x="25140" y="13989"/>
                    <a:pt x="25101" y="14896"/>
                    <a:pt x="25101" y="15804"/>
                  </a:cubicBezTo>
                  <a:lnTo>
                    <a:pt x="25101" y="19875"/>
                  </a:lnTo>
                  <a:lnTo>
                    <a:pt x="25101" y="21906"/>
                  </a:lnTo>
                  <a:lnTo>
                    <a:pt x="25101" y="23488"/>
                  </a:lnTo>
                  <a:cubicBezTo>
                    <a:pt x="25101" y="23620"/>
                    <a:pt x="25101" y="23752"/>
                    <a:pt x="25070" y="23876"/>
                  </a:cubicBezTo>
                  <a:cubicBezTo>
                    <a:pt x="25039" y="24039"/>
                    <a:pt x="25008" y="24202"/>
                    <a:pt x="25008" y="24365"/>
                  </a:cubicBezTo>
                  <a:lnTo>
                    <a:pt x="25008" y="26140"/>
                  </a:lnTo>
                  <a:lnTo>
                    <a:pt x="25008" y="32150"/>
                  </a:lnTo>
                  <a:lnTo>
                    <a:pt x="25008" y="34344"/>
                  </a:lnTo>
                  <a:cubicBezTo>
                    <a:pt x="25008" y="34507"/>
                    <a:pt x="25008" y="34670"/>
                    <a:pt x="24946" y="34802"/>
                  </a:cubicBezTo>
                  <a:lnTo>
                    <a:pt x="24946" y="34895"/>
                  </a:lnTo>
                  <a:cubicBezTo>
                    <a:pt x="24946" y="35151"/>
                    <a:pt x="24814" y="35345"/>
                    <a:pt x="24752" y="35577"/>
                  </a:cubicBezTo>
                  <a:cubicBezTo>
                    <a:pt x="24714" y="35732"/>
                    <a:pt x="24652" y="35833"/>
                    <a:pt x="24489" y="35895"/>
                  </a:cubicBezTo>
                  <a:cubicBezTo>
                    <a:pt x="24427" y="35926"/>
                    <a:pt x="24365" y="36027"/>
                    <a:pt x="24326" y="36120"/>
                  </a:cubicBezTo>
                  <a:cubicBezTo>
                    <a:pt x="24233" y="36283"/>
                    <a:pt x="24132" y="36446"/>
                    <a:pt x="23977" y="36578"/>
                  </a:cubicBezTo>
                  <a:cubicBezTo>
                    <a:pt x="23938" y="36609"/>
                    <a:pt x="23876" y="36640"/>
                    <a:pt x="23783" y="36640"/>
                  </a:cubicBezTo>
                  <a:cubicBezTo>
                    <a:pt x="23620" y="36671"/>
                    <a:pt x="23426" y="36702"/>
                    <a:pt x="23233" y="36741"/>
                  </a:cubicBezTo>
                  <a:cubicBezTo>
                    <a:pt x="23101" y="36772"/>
                    <a:pt x="22969" y="36772"/>
                    <a:pt x="22876" y="36702"/>
                  </a:cubicBezTo>
                  <a:cubicBezTo>
                    <a:pt x="22620" y="36578"/>
                    <a:pt x="22325" y="36547"/>
                    <a:pt x="22000" y="36578"/>
                  </a:cubicBezTo>
                  <a:cubicBezTo>
                    <a:pt x="21938" y="36578"/>
                    <a:pt x="21845" y="36578"/>
                    <a:pt x="21775" y="36547"/>
                  </a:cubicBezTo>
                  <a:cubicBezTo>
                    <a:pt x="21713" y="36508"/>
                    <a:pt x="21612" y="36477"/>
                    <a:pt x="21550" y="36477"/>
                  </a:cubicBezTo>
                  <a:lnTo>
                    <a:pt x="20255" y="36477"/>
                  </a:lnTo>
                  <a:cubicBezTo>
                    <a:pt x="20193" y="36477"/>
                    <a:pt x="20131" y="36477"/>
                    <a:pt x="20061" y="36508"/>
                  </a:cubicBezTo>
                  <a:cubicBezTo>
                    <a:pt x="19673" y="36609"/>
                    <a:pt x="19286" y="36609"/>
                    <a:pt x="18898" y="36508"/>
                  </a:cubicBezTo>
                  <a:cubicBezTo>
                    <a:pt x="18673" y="36446"/>
                    <a:pt x="18479" y="36446"/>
                    <a:pt x="18254" y="36446"/>
                  </a:cubicBezTo>
                  <a:cubicBezTo>
                    <a:pt x="18223" y="36446"/>
                    <a:pt x="18192" y="36477"/>
                    <a:pt x="18161" y="36477"/>
                  </a:cubicBezTo>
                  <a:cubicBezTo>
                    <a:pt x="17998" y="36547"/>
                    <a:pt x="17836" y="36547"/>
                    <a:pt x="17673" y="36547"/>
                  </a:cubicBezTo>
                  <a:lnTo>
                    <a:pt x="17122" y="36547"/>
                  </a:lnTo>
                  <a:cubicBezTo>
                    <a:pt x="16959" y="36547"/>
                    <a:pt x="16804" y="36547"/>
                    <a:pt x="16641" y="36609"/>
                  </a:cubicBezTo>
                  <a:cubicBezTo>
                    <a:pt x="16478" y="36671"/>
                    <a:pt x="16316" y="36640"/>
                    <a:pt x="16184" y="36640"/>
                  </a:cubicBezTo>
                  <a:cubicBezTo>
                    <a:pt x="15897" y="36640"/>
                    <a:pt x="15641" y="36609"/>
                    <a:pt x="15377" y="36609"/>
                  </a:cubicBezTo>
                  <a:cubicBezTo>
                    <a:pt x="15253" y="36609"/>
                    <a:pt x="15121" y="36609"/>
                    <a:pt x="14990" y="36578"/>
                  </a:cubicBezTo>
                  <a:cubicBezTo>
                    <a:pt x="14928" y="36547"/>
                    <a:pt x="14866" y="36547"/>
                    <a:pt x="14796" y="36547"/>
                  </a:cubicBezTo>
                  <a:lnTo>
                    <a:pt x="14121" y="36547"/>
                  </a:lnTo>
                  <a:cubicBezTo>
                    <a:pt x="13989" y="36547"/>
                    <a:pt x="13857" y="36547"/>
                    <a:pt x="13733" y="36508"/>
                  </a:cubicBezTo>
                  <a:cubicBezTo>
                    <a:pt x="13664" y="36477"/>
                    <a:pt x="13571" y="36446"/>
                    <a:pt x="13509" y="36446"/>
                  </a:cubicBezTo>
                  <a:lnTo>
                    <a:pt x="12989" y="36446"/>
                  </a:lnTo>
                  <a:cubicBezTo>
                    <a:pt x="12795" y="36446"/>
                    <a:pt x="12632" y="36477"/>
                    <a:pt x="12469" y="36415"/>
                  </a:cubicBezTo>
                  <a:cubicBezTo>
                    <a:pt x="12438" y="36384"/>
                    <a:pt x="12438" y="36384"/>
                    <a:pt x="12407" y="36384"/>
                  </a:cubicBezTo>
                  <a:cubicBezTo>
                    <a:pt x="11989" y="36415"/>
                    <a:pt x="11570" y="36252"/>
                    <a:pt x="11143" y="36283"/>
                  </a:cubicBezTo>
                  <a:cubicBezTo>
                    <a:pt x="10919" y="36314"/>
                    <a:pt x="10663" y="36283"/>
                    <a:pt x="10407" y="36314"/>
                  </a:cubicBezTo>
                  <a:cubicBezTo>
                    <a:pt x="10275" y="36314"/>
                    <a:pt x="10112" y="36283"/>
                    <a:pt x="9980" y="36252"/>
                  </a:cubicBezTo>
                  <a:cubicBezTo>
                    <a:pt x="9724" y="36190"/>
                    <a:pt x="9468" y="36190"/>
                    <a:pt x="9205" y="36252"/>
                  </a:cubicBezTo>
                  <a:cubicBezTo>
                    <a:pt x="9050" y="36283"/>
                    <a:pt x="8887" y="36314"/>
                    <a:pt x="8724" y="36314"/>
                  </a:cubicBezTo>
                  <a:cubicBezTo>
                    <a:pt x="8367" y="36283"/>
                    <a:pt x="8011" y="36283"/>
                    <a:pt x="7693" y="36314"/>
                  </a:cubicBezTo>
                  <a:lnTo>
                    <a:pt x="7398" y="36314"/>
                  </a:lnTo>
                  <a:cubicBezTo>
                    <a:pt x="7235" y="36384"/>
                    <a:pt x="7041" y="36415"/>
                    <a:pt x="6879" y="36384"/>
                  </a:cubicBezTo>
                  <a:cubicBezTo>
                    <a:pt x="6654" y="36384"/>
                    <a:pt x="6460" y="36384"/>
                    <a:pt x="6235" y="36446"/>
                  </a:cubicBezTo>
                  <a:cubicBezTo>
                    <a:pt x="6142" y="36477"/>
                    <a:pt x="6010" y="36477"/>
                    <a:pt x="5909" y="36477"/>
                  </a:cubicBezTo>
                  <a:lnTo>
                    <a:pt x="3040" y="36477"/>
                  </a:lnTo>
                  <a:cubicBezTo>
                    <a:pt x="2908" y="36477"/>
                    <a:pt x="2776" y="36477"/>
                    <a:pt x="2652" y="36446"/>
                  </a:cubicBezTo>
                  <a:cubicBezTo>
                    <a:pt x="2552" y="36415"/>
                    <a:pt x="2420" y="36384"/>
                    <a:pt x="2327" y="36384"/>
                  </a:cubicBezTo>
                  <a:lnTo>
                    <a:pt x="2265" y="36384"/>
                  </a:lnTo>
                  <a:cubicBezTo>
                    <a:pt x="2001" y="36415"/>
                    <a:pt x="1807" y="36283"/>
                    <a:pt x="1683" y="36058"/>
                  </a:cubicBezTo>
                  <a:cubicBezTo>
                    <a:pt x="1644" y="36027"/>
                    <a:pt x="1613" y="35965"/>
                    <a:pt x="1582" y="35895"/>
                  </a:cubicBezTo>
                  <a:lnTo>
                    <a:pt x="1326" y="35895"/>
                  </a:lnTo>
                  <a:cubicBezTo>
                    <a:pt x="1063" y="35926"/>
                    <a:pt x="908" y="35732"/>
                    <a:pt x="869" y="35508"/>
                  </a:cubicBezTo>
                  <a:cubicBezTo>
                    <a:pt x="869" y="35384"/>
                    <a:pt x="838" y="35252"/>
                    <a:pt x="714" y="35151"/>
                  </a:cubicBezTo>
                  <a:cubicBezTo>
                    <a:pt x="714" y="35120"/>
                    <a:pt x="675" y="35089"/>
                    <a:pt x="644" y="35058"/>
                  </a:cubicBezTo>
                  <a:cubicBezTo>
                    <a:pt x="644" y="34957"/>
                    <a:pt x="551" y="34895"/>
                    <a:pt x="481" y="34833"/>
                  </a:cubicBezTo>
                  <a:cubicBezTo>
                    <a:pt x="419" y="34732"/>
                    <a:pt x="357" y="34639"/>
                    <a:pt x="357" y="34538"/>
                  </a:cubicBezTo>
                  <a:cubicBezTo>
                    <a:pt x="357" y="34414"/>
                    <a:pt x="326" y="34313"/>
                    <a:pt x="326" y="34220"/>
                  </a:cubicBezTo>
                  <a:cubicBezTo>
                    <a:pt x="287" y="34089"/>
                    <a:pt x="256" y="33988"/>
                    <a:pt x="256" y="33864"/>
                  </a:cubicBezTo>
                  <a:lnTo>
                    <a:pt x="256" y="31661"/>
                  </a:lnTo>
                  <a:cubicBezTo>
                    <a:pt x="256" y="31537"/>
                    <a:pt x="256" y="31375"/>
                    <a:pt x="225" y="31212"/>
                  </a:cubicBezTo>
                  <a:cubicBezTo>
                    <a:pt x="163" y="30956"/>
                    <a:pt x="163" y="30692"/>
                    <a:pt x="163" y="30436"/>
                  </a:cubicBezTo>
                  <a:cubicBezTo>
                    <a:pt x="194" y="30149"/>
                    <a:pt x="163" y="29824"/>
                    <a:pt x="93" y="29498"/>
                  </a:cubicBezTo>
                  <a:cubicBezTo>
                    <a:pt x="93" y="29335"/>
                    <a:pt x="93" y="29180"/>
                    <a:pt x="62" y="29017"/>
                  </a:cubicBezTo>
                  <a:cubicBezTo>
                    <a:pt x="62" y="28598"/>
                    <a:pt x="93" y="28141"/>
                    <a:pt x="93" y="27691"/>
                  </a:cubicBezTo>
                  <a:cubicBezTo>
                    <a:pt x="93" y="27559"/>
                    <a:pt x="93" y="27435"/>
                    <a:pt x="62" y="27303"/>
                  </a:cubicBezTo>
                  <a:cubicBezTo>
                    <a:pt x="31" y="26978"/>
                    <a:pt x="31" y="26660"/>
                    <a:pt x="31" y="26334"/>
                  </a:cubicBezTo>
                  <a:cubicBezTo>
                    <a:pt x="31" y="26233"/>
                    <a:pt x="0" y="26140"/>
                    <a:pt x="0" y="26039"/>
                  </a:cubicBezTo>
                  <a:cubicBezTo>
                    <a:pt x="0" y="25946"/>
                    <a:pt x="31" y="25846"/>
                    <a:pt x="62" y="25753"/>
                  </a:cubicBezTo>
                  <a:lnTo>
                    <a:pt x="62" y="25559"/>
                  </a:lnTo>
                  <a:cubicBezTo>
                    <a:pt x="62" y="24721"/>
                    <a:pt x="62" y="23845"/>
                    <a:pt x="93" y="23008"/>
                  </a:cubicBezTo>
                  <a:cubicBezTo>
                    <a:pt x="93" y="22426"/>
                    <a:pt x="132" y="21844"/>
                    <a:pt x="194" y="21263"/>
                  </a:cubicBezTo>
                  <a:cubicBezTo>
                    <a:pt x="256" y="20743"/>
                    <a:pt x="287" y="20262"/>
                    <a:pt x="326" y="19774"/>
                  </a:cubicBezTo>
                  <a:cubicBezTo>
                    <a:pt x="357" y="19099"/>
                    <a:pt x="357" y="18417"/>
                    <a:pt x="388" y="17742"/>
                  </a:cubicBezTo>
                  <a:cubicBezTo>
                    <a:pt x="419" y="17417"/>
                    <a:pt x="450" y="17060"/>
                    <a:pt x="450" y="16703"/>
                  </a:cubicBezTo>
                  <a:cubicBezTo>
                    <a:pt x="450" y="16579"/>
                    <a:pt x="481" y="16478"/>
                    <a:pt x="481" y="16346"/>
                  </a:cubicBezTo>
                  <a:cubicBezTo>
                    <a:pt x="481" y="15672"/>
                    <a:pt x="520" y="14989"/>
                    <a:pt x="613" y="14315"/>
                  </a:cubicBezTo>
                  <a:lnTo>
                    <a:pt x="613" y="13764"/>
                  </a:lnTo>
                  <a:lnTo>
                    <a:pt x="613" y="11081"/>
                  </a:lnTo>
                  <a:cubicBezTo>
                    <a:pt x="582" y="10531"/>
                    <a:pt x="551" y="9988"/>
                    <a:pt x="551" y="9437"/>
                  </a:cubicBezTo>
                  <a:cubicBezTo>
                    <a:pt x="520" y="9081"/>
                    <a:pt x="520" y="8724"/>
                    <a:pt x="520" y="8367"/>
                  </a:cubicBezTo>
                  <a:cubicBezTo>
                    <a:pt x="481" y="7724"/>
                    <a:pt x="450" y="7080"/>
                    <a:pt x="388" y="6429"/>
                  </a:cubicBezTo>
                  <a:cubicBezTo>
                    <a:pt x="287" y="5684"/>
                    <a:pt x="287" y="4979"/>
                    <a:pt x="256" y="4265"/>
                  </a:cubicBezTo>
                  <a:cubicBezTo>
                    <a:pt x="256" y="4040"/>
                    <a:pt x="256" y="3846"/>
                    <a:pt x="225" y="3622"/>
                  </a:cubicBezTo>
                  <a:cubicBezTo>
                    <a:pt x="225" y="3490"/>
                    <a:pt x="194" y="3358"/>
                    <a:pt x="163" y="3234"/>
                  </a:cubicBezTo>
                  <a:cubicBezTo>
                    <a:pt x="93" y="2939"/>
                    <a:pt x="93" y="2621"/>
                    <a:pt x="132" y="2327"/>
                  </a:cubicBezTo>
                  <a:cubicBezTo>
                    <a:pt x="132" y="2164"/>
                    <a:pt x="256" y="2001"/>
                    <a:pt x="419" y="2001"/>
                  </a:cubicBezTo>
                  <a:cubicBezTo>
                    <a:pt x="675" y="1939"/>
                    <a:pt x="939" y="1877"/>
                    <a:pt x="1195" y="1776"/>
                  </a:cubicBezTo>
                  <a:cubicBezTo>
                    <a:pt x="1295" y="1745"/>
                    <a:pt x="1388" y="1745"/>
                    <a:pt x="1520" y="1745"/>
                  </a:cubicBezTo>
                  <a:close/>
                  <a:moveTo>
                    <a:pt x="4847" y="2520"/>
                  </a:moveTo>
                  <a:cubicBezTo>
                    <a:pt x="4459" y="2489"/>
                    <a:pt x="4102" y="2427"/>
                    <a:pt x="3746" y="2458"/>
                  </a:cubicBezTo>
                  <a:cubicBezTo>
                    <a:pt x="3715" y="2458"/>
                    <a:pt x="3684" y="2458"/>
                    <a:pt x="3684" y="2489"/>
                  </a:cubicBezTo>
                  <a:lnTo>
                    <a:pt x="3684" y="2776"/>
                  </a:lnTo>
                  <a:cubicBezTo>
                    <a:pt x="3684" y="2815"/>
                    <a:pt x="3715" y="2877"/>
                    <a:pt x="3746" y="2908"/>
                  </a:cubicBezTo>
                  <a:cubicBezTo>
                    <a:pt x="3909" y="3133"/>
                    <a:pt x="3940" y="3358"/>
                    <a:pt x="3940" y="3653"/>
                  </a:cubicBezTo>
                  <a:cubicBezTo>
                    <a:pt x="3909" y="3815"/>
                    <a:pt x="3847" y="3939"/>
                    <a:pt x="3715" y="4009"/>
                  </a:cubicBezTo>
                  <a:cubicBezTo>
                    <a:pt x="3583" y="4133"/>
                    <a:pt x="3459" y="4133"/>
                    <a:pt x="3327" y="4040"/>
                  </a:cubicBezTo>
                  <a:cubicBezTo>
                    <a:pt x="3265" y="4009"/>
                    <a:pt x="3195" y="3939"/>
                    <a:pt x="3164" y="3877"/>
                  </a:cubicBezTo>
                  <a:cubicBezTo>
                    <a:pt x="3040" y="3653"/>
                    <a:pt x="3001" y="3428"/>
                    <a:pt x="3071" y="3164"/>
                  </a:cubicBezTo>
                  <a:cubicBezTo>
                    <a:pt x="3102" y="3102"/>
                    <a:pt x="3133" y="3009"/>
                    <a:pt x="3133" y="2939"/>
                  </a:cubicBezTo>
                  <a:cubicBezTo>
                    <a:pt x="3102" y="2776"/>
                    <a:pt x="3071" y="2582"/>
                    <a:pt x="3040" y="2427"/>
                  </a:cubicBezTo>
                  <a:cubicBezTo>
                    <a:pt x="2745" y="2389"/>
                    <a:pt x="2459" y="2389"/>
                    <a:pt x="2164" y="2389"/>
                  </a:cubicBezTo>
                  <a:cubicBezTo>
                    <a:pt x="2133" y="2551"/>
                    <a:pt x="2195" y="2683"/>
                    <a:pt x="2265" y="2815"/>
                  </a:cubicBezTo>
                  <a:cubicBezTo>
                    <a:pt x="2265" y="2846"/>
                    <a:pt x="2327" y="2908"/>
                    <a:pt x="2327" y="2939"/>
                  </a:cubicBezTo>
                  <a:cubicBezTo>
                    <a:pt x="2327" y="3071"/>
                    <a:pt x="2389" y="3133"/>
                    <a:pt x="2459" y="3234"/>
                  </a:cubicBezTo>
                  <a:cubicBezTo>
                    <a:pt x="2583" y="3490"/>
                    <a:pt x="2490" y="3815"/>
                    <a:pt x="2226" y="3908"/>
                  </a:cubicBezTo>
                  <a:cubicBezTo>
                    <a:pt x="1970" y="3978"/>
                    <a:pt x="1745" y="3877"/>
                    <a:pt x="1714" y="3653"/>
                  </a:cubicBezTo>
                  <a:cubicBezTo>
                    <a:pt x="1683" y="3521"/>
                    <a:pt x="1683" y="3358"/>
                    <a:pt x="1683" y="3234"/>
                  </a:cubicBezTo>
                  <a:cubicBezTo>
                    <a:pt x="1714" y="3102"/>
                    <a:pt x="1714" y="2970"/>
                    <a:pt x="1683" y="2815"/>
                  </a:cubicBezTo>
                  <a:cubicBezTo>
                    <a:pt x="1644" y="2683"/>
                    <a:pt x="1613" y="2582"/>
                    <a:pt x="1582" y="2458"/>
                  </a:cubicBezTo>
                  <a:cubicBezTo>
                    <a:pt x="1551" y="2389"/>
                    <a:pt x="1551" y="2358"/>
                    <a:pt x="1520" y="2327"/>
                  </a:cubicBezTo>
                  <a:cubicBezTo>
                    <a:pt x="1326" y="2296"/>
                    <a:pt x="1063" y="2358"/>
                    <a:pt x="644" y="2551"/>
                  </a:cubicBezTo>
                  <a:cubicBezTo>
                    <a:pt x="644" y="2745"/>
                    <a:pt x="644" y="2939"/>
                    <a:pt x="675" y="3133"/>
                  </a:cubicBezTo>
                  <a:cubicBezTo>
                    <a:pt x="745" y="3397"/>
                    <a:pt x="745" y="3684"/>
                    <a:pt x="714" y="3978"/>
                  </a:cubicBezTo>
                  <a:cubicBezTo>
                    <a:pt x="675" y="4172"/>
                    <a:pt x="675" y="4366"/>
                    <a:pt x="714" y="4560"/>
                  </a:cubicBezTo>
                  <a:cubicBezTo>
                    <a:pt x="714" y="4591"/>
                    <a:pt x="714" y="4684"/>
                    <a:pt x="675" y="4715"/>
                  </a:cubicBezTo>
                  <a:cubicBezTo>
                    <a:pt x="613" y="4816"/>
                    <a:pt x="613" y="4878"/>
                    <a:pt x="613" y="4948"/>
                  </a:cubicBezTo>
                  <a:cubicBezTo>
                    <a:pt x="644" y="5072"/>
                    <a:pt x="644" y="5203"/>
                    <a:pt x="675" y="5296"/>
                  </a:cubicBezTo>
                  <a:cubicBezTo>
                    <a:pt x="714" y="5816"/>
                    <a:pt x="776" y="6336"/>
                    <a:pt x="838" y="6847"/>
                  </a:cubicBezTo>
                  <a:cubicBezTo>
                    <a:pt x="869" y="7305"/>
                    <a:pt x="939" y="7755"/>
                    <a:pt x="970" y="8204"/>
                  </a:cubicBezTo>
                  <a:cubicBezTo>
                    <a:pt x="1001" y="8724"/>
                    <a:pt x="1001" y="9212"/>
                    <a:pt x="1001" y="9724"/>
                  </a:cubicBezTo>
                  <a:cubicBezTo>
                    <a:pt x="1032" y="9825"/>
                    <a:pt x="1032" y="9918"/>
                    <a:pt x="1032" y="10019"/>
                  </a:cubicBezTo>
                  <a:cubicBezTo>
                    <a:pt x="1063" y="10531"/>
                    <a:pt x="1101" y="11050"/>
                    <a:pt x="1101" y="11570"/>
                  </a:cubicBezTo>
                  <a:cubicBezTo>
                    <a:pt x="1133" y="12244"/>
                    <a:pt x="1133" y="12958"/>
                    <a:pt x="1133" y="13632"/>
                  </a:cubicBezTo>
                  <a:cubicBezTo>
                    <a:pt x="1133" y="13958"/>
                    <a:pt x="1133" y="14284"/>
                    <a:pt x="1101" y="14602"/>
                  </a:cubicBezTo>
                  <a:cubicBezTo>
                    <a:pt x="1032" y="15121"/>
                    <a:pt x="1001" y="15610"/>
                    <a:pt x="1001" y="16122"/>
                  </a:cubicBezTo>
                  <a:cubicBezTo>
                    <a:pt x="1001" y="16284"/>
                    <a:pt x="1001" y="16416"/>
                    <a:pt x="970" y="16579"/>
                  </a:cubicBezTo>
                  <a:cubicBezTo>
                    <a:pt x="970" y="16928"/>
                    <a:pt x="939" y="17254"/>
                    <a:pt x="908" y="17610"/>
                  </a:cubicBezTo>
                  <a:cubicBezTo>
                    <a:pt x="908" y="18091"/>
                    <a:pt x="869" y="18580"/>
                    <a:pt x="869" y="19030"/>
                  </a:cubicBezTo>
                  <a:cubicBezTo>
                    <a:pt x="838" y="19774"/>
                    <a:pt x="807" y="20518"/>
                    <a:pt x="745" y="21263"/>
                  </a:cubicBezTo>
                  <a:cubicBezTo>
                    <a:pt x="613" y="22100"/>
                    <a:pt x="613" y="22938"/>
                    <a:pt x="613" y="23783"/>
                  </a:cubicBezTo>
                  <a:cubicBezTo>
                    <a:pt x="582" y="24558"/>
                    <a:pt x="613" y="25365"/>
                    <a:pt x="613" y="26140"/>
                  </a:cubicBezTo>
                  <a:cubicBezTo>
                    <a:pt x="582" y="26272"/>
                    <a:pt x="582" y="26396"/>
                    <a:pt x="551" y="26497"/>
                  </a:cubicBezTo>
                  <a:cubicBezTo>
                    <a:pt x="520" y="26691"/>
                    <a:pt x="481" y="26885"/>
                    <a:pt x="520" y="27079"/>
                  </a:cubicBezTo>
                  <a:cubicBezTo>
                    <a:pt x="582" y="27365"/>
                    <a:pt x="582" y="27660"/>
                    <a:pt x="582" y="27947"/>
                  </a:cubicBezTo>
                  <a:lnTo>
                    <a:pt x="582" y="28598"/>
                  </a:lnTo>
                  <a:cubicBezTo>
                    <a:pt x="582" y="28947"/>
                    <a:pt x="582" y="29304"/>
                    <a:pt x="644" y="29661"/>
                  </a:cubicBezTo>
                  <a:cubicBezTo>
                    <a:pt x="714" y="29986"/>
                    <a:pt x="714" y="30273"/>
                    <a:pt x="714" y="30599"/>
                  </a:cubicBezTo>
                  <a:cubicBezTo>
                    <a:pt x="714" y="30762"/>
                    <a:pt x="714" y="30886"/>
                    <a:pt x="745" y="31049"/>
                  </a:cubicBezTo>
                  <a:cubicBezTo>
                    <a:pt x="776" y="31243"/>
                    <a:pt x="807" y="31437"/>
                    <a:pt x="807" y="31661"/>
                  </a:cubicBezTo>
                  <a:lnTo>
                    <a:pt x="807" y="33538"/>
                  </a:lnTo>
                  <a:cubicBezTo>
                    <a:pt x="807" y="33864"/>
                    <a:pt x="838" y="34151"/>
                    <a:pt x="939" y="34445"/>
                  </a:cubicBezTo>
                  <a:cubicBezTo>
                    <a:pt x="1226" y="34538"/>
                    <a:pt x="1551" y="34639"/>
                    <a:pt x="1908" y="34639"/>
                  </a:cubicBezTo>
                  <a:lnTo>
                    <a:pt x="4203" y="34639"/>
                  </a:lnTo>
                  <a:cubicBezTo>
                    <a:pt x="4296" y="34639"/>
                    <a:pt x="4397" y="34608"/>
                    <a:pt x="4521" y="34608"/>
                  </a:cubicBezTo>
                  <a:cubicBezTo>
                    <a:pt x="4746" y="34569"/>
                    <a:pt x="4979" y="34538"/>
                    <a:pt x="5204" y="34538"/>
                  </a:cubicBezTo>
                  <a:lnTo>
                    <a:pt x="5715" y="34538"/>
                  </a:lnTo>
                  <a:cubicBezTo>
                    <a:pt x="6336" y="34507"/>
                    <a:pt x="6979" y="34639"/>
                    <a:pt x="7592" y="34670"/>
                  </a:cubicBezTo>
                  <a:cubicBezTo>
                    <a:pt x="7654" y="34670"/>
                    <a:pt x="7724" y="34701"/>
                    <a:pt x="7755" y="34701"/>
                  </a:cubicBezTo>
                  <a:cubicBezTo>
                    <a:pt x="7887" y="34701"/>
                    <a:pt x="8011" y="34732"/>
                    <a:pt x="8142" y="34732"/>
                  </a:cubicBezTo>
                  <a:lnTo>
                    <a:pt x="12632" y="34732"/>
                  </a:lnTo>
                  <a:cubicBezTo>
                    <a:pt x="12764" y="34732"/>
                    <a:pt x="12888" y="34732"/>
                    <a:pt x="13020" y="34701"/>
                  </a:cubicBezTo>
                  <a:cubicBezTo>
                    <a:pt x="13245" y="34670"/>
                    <a:pt x="13470" y="34639"/>
                    <a:pt x="13702" y="34639"/>
                  </a:cubicBezTo>
                  <a:lnTo>
                    <a:pt x="14602" y="34639"/>
                  </a:lnTo>
                  <a:cubicBezTo>
                    <a:pt x="14734" y="34639"/>
                    <a:pt x="14866" y="34639"/>
                    <a:pt x="14990" y="34608"/>
                  </a:cubicBezTo>
                  <a:cubicBezTo>
                    <a:pt x="15315" y="34569"/>
                    <a:pt x="15672" y="34538"/>
                    <a:pt x="15990" y="34538"/>
                  </a:cubicBezTo>
                  <a:cubicBezTo>
                    <a:pt x="16316" y="34507"/>
                    <a:pt x="16641" y="34639"/>
                    <a:pt x="16998" y="34639"/>
                  </a:cubicBezTo>
                  <a:cubicBezTo>
                    <a:pt x="17285" y="34763"/>
                    <a:pt x="17580" y="34732"/>
                    <a:pt x="17898" y="34732"/>
                  </a:cubicBezTo>
                  <a:cubicBezTo>
                    <a:pt x="18060" y="34732"/>
                    <a:pt x="18223" y="34701"/>
                    <a:pt x="18386" y="34670"/>
                  </a:cubicBezTo>
                  <a:cubicBezTo>
                    <a:pt x="18774" y="34608"/>
                    <a:pt x="19162" y="34608"/>
                    <a:pt x="19549" y="34670"/>
                  </a:cubicBezTo>
                  <a:cubicBezTo>
                    <a:pt x="19906" y="34701"/>
                    <a:pt x="20224" y="34763"/>
                    <a:pt x="20581" y="34763"/>
                  </a:cubicBezTo>
                  <a:cubicBezTo>
                    <a:pt x="20774" y="34732"/>
                    <a:pt x="20999" y="34732"/>
                    <a:pt x="21224" y="34732"/>
                  </a:cubicBezTo>
                  <a:lnTo>
                    <a:pt x="21325" y="34732"/>
                  </a:lnTo>
                  <a:cubicBezTo>
                    <a:pt x="21519" y="34802"/>
                    <a:pt x="21713" y="34802"/>
                    <a:pt x="21907" y="34802"/>
                  </a:cubicBezTo>
                  <a:cubicBezTo>
                    <a:pt x="21969" y="34802"/>
                    <a:pt x="22038" y="34802"/>
                    <a:pt x="22131" y="34833"/>
                  </a:cubicBezTo>
                  <a:cubicBezTo>
                    <a:pt x="22294" y="34895"/>
                    <a:pt x="22457" y="34895"/>
                    <a:pt x="22620" y="34895"/>
                  </a:cubicBezTo>
                  <a:cubicBezTo>
                    <a:pt x="22845" y="34895"/>
                    <a:pt x="23039" y="34864"/>
                    <a:pt x="23132" y="34639"/>
                  </a:cubicBezTo>
                  <a:cubicBezTo>
                    <a:pt x="23163" y="34608"/>
                    <a:pt x="23163" y="34608"/>
                    <a:pt x="23202" y="34608"/>
                  </a:cubicBezTo>
                  <a:cubicBezTo>
                    <a:pt x="23264" y="34507"/>
                    <a:pt x="23295" y="34414"/>
                    <a:pt x="23295" y="34282"/>
                  </a:cubicBezTo>
                  <a:cubicBezTo>
                    <a:pt x="23295" y="34220"/>
                    <a:pt x="23326" y="34151"/>
                    <a:pt x="23326" y="34120"/>
                  </a:cubicBezTo>
                  <a:cubicBezTo>
                    <a:pt x="23395" y="33895"/>
                    <a:pt x="23395" y="33701"/>
                    <a:pt x="23326" y="33507"/>
                  </a:cubicBezTo>
                  <a:cubicBezTo>
                    <a:pt x="23295" y="33375"/>
                    <a:pt x="23295" y="33251"/>
                    <a:pt x="23295" y="33088"/>
                  </a:cubicBezTo>
                  <a:lnTo>
                    <a:pt x="23295" y="31855"/>
                  </a:lnTo>
                  <a:cubicBezTo>
                    <a:pt x="23295" y="31731"/>
                    <a:pt x="23326" y="31599"/>
                    <a:pt x="23357" y="31468"/>
                  </a:cubicBezTo>
                  <a:cubicBezTo>
                    <a:pt x="23395" y="31406"/>
                    <a:pt x="23395" y="31344"/>
                    <a:pt x="23395" y="31312"/>
                  </a:cubicBezTo>
                  <a:cubicBezTo>
                    <a:pt x="23426" y="30987"/>
                    <a:pt x="23426" y="30692"/>
                    <a:pt x="23457" y="30405"/>
                  </a:cubicBezTo>
                  <a:cubicBezTo>
                    <a:pt x="23457" y="30242"/>
                    <a:pt x="23457" y="30049"/>
                    <a:pt x="23488" y="29886"/>
                  </a:cubicBezTo>
                  <a:cubicBezTo>
                    <a:pt x="23519" y="29599"/>
                    <a:pt x="23551" y="29304"/>
                    <a:pt x="23551" y="29017"/>
                  </a:cubicBezTo>
                  <a:lnTo>
                    <a:pt x="23551" y="20418"/>
                  </a:lnTo>
                  <a:lnTo>
                    <a:pt x="23551" y="19743"/>
                  </a:lnTo>
                  <a:cubicBezTo>
                    <a:pt x="23620" y="19355"/>
                    <a:pt x="23651" y="18936"/>
                    <a:pt x="23651" y="18549"/>
                  </a:cubicBezTo>
                  <a:lnTo>
                    <a:pt x="23651" y="18130"/>
                  </a:lnTo>
                  <a:cubicBezTo>
                    <a:pt x="23713" y="17835"/>
                    <a:pt x="23713" y="17579"/>
                    <a:pt x="23713" y="17285"/>
                  </a:cubicBezTo>
                  <a:cubicBezTo>
                    <a:pt x="23744" y="17060"/>
                    <a:pt x="23744" y="16866"/>
                    <a:pt x="23783" y="16641"/>
                  </a:cubicBezTo>
                  <a:cubicBezTo>
                    <a:pt x="23814" y="16385"/>
                    <a:pt x="23814" y="16122"/>
                    <a:pt x="23814" y="15866"/>
                  </a:cubicBezTo>
                  <a:lnTo>
                    <a:pt x="23814" y="12314"/>
                  </a:lnTo>
                  <a:cubicBezTo>
                    <a:pt x="23814" y="10469"/>
                    <a:pt x="23845" y="8662"/>
                    <a:pt x="23845" y="6816"/>
                  </a:cubicBezTo>
                  <a:cubicBezTo>
                    <a:pt x="23845" y="6591"/>
                    <a:pt x="23814" y="6367"/>
                    <a:pt x="23783" y="6142"/>
                  </a:cubicBezTo>
                  <a:cubicBezTo>
                    <a:pt x="23744" y="5622"/>
                    <a:pt x="23651" y="5072"/>
                    <a:pt x="23651" y="4521"/>
                  </a:cubicBezTo>
                  <a:cubicBezTo>
                    <a:pt x="23651" y="4490"/>
                    <a:pt x="23620" y="4459"/>
                    <a:pt x="23620" y="4428"/>
                  </a:cubicBezTo>
                  <a:cubicBezTo>
                    <a:pt x="23551" y="4040"/>
                    <a:pt x="23457" y="3653"/>
                    <a:pt x="23457" y="3265"/>
                  </a:cubicBezTo>
                  <a:cubicBezTo>
                    <a:pt x="23426" y="3164"/>
                    <a:pt x="23426" y="3102"/>
                    <a:pt x="23395" y="3009"/>
                  </a:cubicBezTo>
                  <a:cubicBezTo>
                    <a:pt x="23357" y="2776"/>
                    <a:pt x="23264" y="2551"/>
                    <a:pt x="23264" y="2296"/>
                  </a:cubicBezTo>
                  <a:cubicBezTo>
                    <a:pt x="23233" y="2233"/>
                    <a:pt x="23202" y="2164"/>
                    <a:pt x="23202" y="2102"/>
                  </a:cubicBezTo>
                  <a:cubicBezTo>
                    <a:pt x="22969" y="1970"/>
                    <a:pt x="22775" y="1908"/>
                    <a:pt x="22581" y="1846"/>
                  </a:cubicBezTo>
                  <a:cubicBezTo>
                    <a:pt x="22457" y="1807"/>
                    <a:pt x="22325" y="1745"/>
                    <a:pt x="22193" y="1846"/>
                  </a:cubicBezTo>
                  <a:cubicBezTo>
                    <a:pt x="22193" y="1877"/>
                    <a:pt x="22131" y="1846"/>
                    <a:pt x="22100" y="1846"/>
                  </a:cubicBezTo>
                  <a:cubicBezTo>
                    <a:pt x="21969" y="1807"/>
                    <a:pt x="21845" y="1807"/>
                    <a:pt x="21713" y="1807"/>
                  </a:cubicBezTo>
                  <a:cubicBezTo>
                    <a:pt x="21612" y="1908"/>
                    <a:pt x="21519" y="1908"/>
                    <a:pt x="21387" y="1908"/>
                  </a:cubicBezTo>
                  <a:cubicBezTo>
                    <a:pt x="21356" y="2164"/>
                    <a:pt x="21418" y="2389"/>
                    <a:pt x="21488" y="2582"/>
                  </a:cubicBezTo>
                  <a:cubicBezTo>
                    <a:pt x="21713" y="2652"/>
                    <a:pt x="21806" y="2776"/>
                    <a:pt x="21806" y="2970"/>
                  </a:cubicBezTo>
                  <a:cubicBezTo>
                    <a:pt x="21806" y="3009"/>
                    <a:pt x="21845" y="3071"/>
                    <a:pt x="21845" y="3102"/>
                  </a:cubicBezTo>
                  <a:cubicBezTo>
                    <a:pt x="21876" y="3265"/>
                    <a:pt x="21806" y="3358"/>
                    <a:pt x="21651" y="3428"/>
                  </a:cubicBezTo>
                  <a:cubicBezTo>
                    <a:pt x="21581" y="3428"/>
                    <a:pt x="21519" y="3459"/>
                    <a:pt x="21457" y="3459"/>
                  </a:cubicBezTo>
                  <a:cubicBezTo>
                    <a:pt x="21224" y="3490"/>
                    <a:pt x="21069" y="3397"/>
                    <a:pt x="20937" y="3203"/>
                  </a:cubicBezTo>
                  <a:cubicBezTo>
                    <a:pt x="20805" y="2970"/>
                    <a:pt x="20836" y="2846"/>
                    <a:pt x="21030" y="2652"/>
                  </a:cubicBezTo>
                  <a:cubicBezTo>
                    <a:pt x="20999" y="2389"/>
                    <a:pt x="20937" y="2133"/>
                    <a:pt x="20875" y="1846"/>
                  </a:cubicBezTo>
                  <a:cubicBezTo>
                    <a:pt x="20805" y="1846"/>
                    <a:pt x="20743" y="1846"/>
                    <a:pt x="20643" y="1877"/>
                  </a:cubicBezTo>
                  <a:cubicBezTo>
                    <a:pt x="20449" y="1939"/>
                    <a:pt x="20255" y="1939"/>
                    <a:pt x="20061" y="1908"/>
                  </a:cubicBezTo>
                  <a:lnTo>
                    <a:pt x="19642" y="1908"/>
                  </a:lnTo>
                  <a:cubicBezTo>
                    <a:pt x="19518" y="1908"/>
                    <a:pt x="19386" y="1939"/>
                    <a:pt x="19286" y="2040"/>
                  </a:cubicBezTo>
                  <a:cubicBezTo>
                    <a:pt x="19286" y="2195"/>
                    <a:pt x="19324" y="2358"/>
                    <a:pt x="19355" y="2520"/>
                  </a:cubicBezTo>
                  <a:cubicBezTo>
                    <a:pt x="19386" y="2520"/>
                    <a:pt x="19417" y="2551"/>
                    <a:pt x="19448" y="2551"/>
                  </a:cubicBezTo>
                  <a:cubicBezTo>
                    <a:pt x="19611" y="2582"/>
                    <a:pt x="19673" y="2683"/>
                    <a:pt x="19673" y="2846"/>
                  </a:cubicBezTo>
                  <a:lnTo>
                    <a:pt x="19673" y="3133"/>
                  </a:lnTo>
                  <a:cubicBezTo>
                    <a:pt x="19673" y="3296"/>
                    <a:pt x="19580" y="3428"/>
                    <a:pt x="19417" y="3490"/>
                  </a:cubicBezTo>
                  <a:cubicBezTo>
                    <a:pt x="19224" y="3622"/>
                    <a:pt x="18968" y="3521"/>
                    <a:pt x="18898" y="3358"/>
                  </a:cubicBezTo>
                  <a:cubicBezTo>
                    <a:pt x="18836" y="3203"/>
                    <a:pt x="18836" y="3071"/>
                    <a:pt x="18898" y="2939"/>
                  </a:cubicBezTo>
                  <a:cubicBezTo>
                    <a:pt x="18937" y="2877"/>
                    <a:pt x="18968" y="2846"/>
                    <a:pt x="18968" y="2815"/>
                  </a:cubicBezTo>
                  <a:cubicBezTo>
                    <a:pt x="18937" y="2683"/>
                    <a:pt x="18937" y="2551"/>
                    <a:pt x="18898" y="2458"/>
                  </a:cubicBezTo>
                  <a:cubicBezTo>
                    <a:pt x="18867" y="2327"/>
                    <a:pt x="18836" y="2195"/>
                    <a:pt x="18805" y="2071"/>
                  </a:cubicBezTo>
                  <a:cubicBezTo>
                    <a:pt x="18642" y="2071"/>
                    <a:pt x="18479" y="2102"/>
                    <a:pt x="18316" y="2102"/>
                  </a:cubicBezTo>
                  <a:cubicBezTo>
                    <a:pt x="18122" y="2102"/>
                    <a:pt x="17967" y="2133"/>
                    <a:pt x="17804" y="2164"/>
                  </a:cubicBezTo>
                  <a:cubicBezTo>
                    <a:pt x="17804" y="2296"/>
                    <a:pt x="17836" y="2389"/>
                    <a:pt x="17836" y="2489"/>
                  </a:cubicBezTo>
                  <a:lnTo>
                    <a:pt x="17836" y="2776"/>
                  </a:lnTo>
                  <a:cubicBezTo>
                    <a:pt x="17929" y="2877"/>
                    <a:pt x="17998" y="2908"/>
                    <a:pt x="18029" y="2970"/>
                  </a:cubicBezTo>
                  <a:cubicBezTo>
                    <a:pt x="18223" y="3203"/>
                    <a:pt x="18161" y="3521"/>
                    <a:pt x="17929" y="3684"/>
                  </a:cubicBezTo>
                  <a:cubicBezTo>
                    <a:pt x="17642" y="3846"/>
                    <a:pt x="17316" y="3684"/>
                    <a:pt x="17316" y="3327"/>
                  </a:cubicBezTo>
                  <a:lnTo>
                    <a:pt x="17316" y="3102"/>
                  </a:lnTo>
                  <a:cubicBezTo>
                    <a:pt x="17386" y="2846"/>
                    <a:pt x="17347" y="2582"/>
                    <a:pt x="17316" y="2327"/>
                  </a:cubicBezTo>
                  <a:cubicBezTo>
                    <a:pt x="17316" y="2296"/>
                    <a:pt x="17285" y="2233"/>
                    <a:pt x="17285" y="2195"/>
                  </a:cubicBezTo>
                  <a:lnTo>
                    <a:pt x="15796" y="2195"/>
                  </a:lnTo>
                  <a:cubicBezTo>
                    <a:pt x="15765" y="2195"/>
                    <a:pt x="15734" y="2195"/>
                    <a:pt x="15672" y="2233"/>
                  </a:cubicBezTo>
                  <a:cubicBezTo>
                    <a:pt x="15703" y="2327"/>
                    <a:pt x="15734" y="2427"/>
                    <a:pt x="15734" y="2520"/>
                  </a:cubicBezTo>
                  <a:cubicBezTo>
                    <a:pt x="15866" y="2551"/>
                    <a:pt x="15959" y="2621"/>
                    <a:pt x="15990" y="2714"/>
                  </a:cubicBezTo>
                  <a:cubicBezTo>
                    <a:pt x="16153" y="3009"/>
                    <a:pt x="16029" y="3459"/>
                    <a:pt x="15540" y="3459"/>
                  </a:cubicBezTo>
                  <a:cubicBezTo>
                    <a:pt x="15447" y="3490"/>
                    <a:pt x="15377" y="3459"/>
                    <a:pt x="15284" y="3459"/>
                  </a:cubicBezTo>
                  <a:cubicBezTo>
                    <a:pt x="15121" y="3428"/>
                    <a:pt x="14990" y="3296"/>
                    <a:pt x="14990" y="3133"/>
                  </a:cubicBezTo>
                  <a:cubicBezTo>
                    <a:pt x="14990" y="2970"/>
                    <a:pt x="15059" y="2877"/>
                    <a:pt x="15121" y="2745"/>
                  </a:cubicBezTo>
                  <a:cubicBezTo>
                    <a:pt x="15183" y="2714"/>
                    <a:pt x="15215" y="2652"/>
                    <a:pt x="15284" y="2582"/>
                  </a:cubicBezTo>
                  <a:cubicBezTo>
                    <a:pt x="15253" y="2458"/>
                    <a:pt x="15183" y="2327"/>
                    <a:pt x="15152" y="2195"/>
                  </a:cubicBezTo>
                  <a:cubicBezTo>
                    <a:pt x="15059" y="2195"/>
                    <a:pt x="14990" y="2164"/>
                    <a:pt x="14928" y="2164"/>
                  </a:cubicBezTo>
                  <a:lnTo>
                    <a:pt x="13346" y="2164"/>
                  </a:lnTo>
                  <a:cubicBezTo>
                    <a:pt x="13315" y="2164"/>
                    <a:pt x="13315" y="2164"/>
                    <a:pt x="13276" y="2195"/>
                  </a:cubicBezTo>
                  <a:cubicBezTo>
                    <a:pt x="13276" y="2296"/>
                    <a:pt x="13315" y="2389"/>
                    <a:pt x="13315" y="2489"/>
                  </a:cubicBezTo>
                  <a:cubicBezTo>
                    <a:pt x="13346" y="2582"/>
                    <a:pt x="13315" y="2683"/>
                    <a:pt x="13315" y="2776"/>
                  </a:cubicBezTo>
                  <a:cubicBezTo>
                    <a:pt x="13408" y="2815"/>
                    <a:pt x="13439" y="2815"/>
                    <a:pt x="13509" y="2846"/>
                  </a:cubicBezTo>
                  <a:cubicBezTo>
                    <a:pt x="13602" y="2877"/>
                    <a:pt x="13664" y="2939"/>
                    <a:pt x="13702" y="3009"/>
                  </a:cubicBezTo>
                  <a:cubicBezTo>
                    <a:pt x="13826" y="3234"/>
                    <a:pt x="13702" y="3552"/>
                    <a:pt x="13509" y="3653"/>
                  </a:cubicBezTo>
                  <a:cubicBezTo>
                    <a:pt x="13245" y="3815"/>
                    <a:pt x="12927" y="3746"/>
                    <a:pt x="12795" y="3428"/>
                  </a:cubicBezTo>
                  <a:cubicBezTo>
                    <a:pt x="12733" y="3296"/>
                    <a:pt x="12694" y="3164"/>
                    <a:pt x="12795" y="3009"/>
                  </a:cubicBezTo>
                  <a:cubicBezTo>
                    <a:pt x="12826" y="2970"/>
                    <a:pt x="12826" y="2939"/>
                    <a:pt x="12857" y="2939"/>
                  </a:cubicBezTo>
                  <a:cubicBezTo>
                    <a:pt x="12857" y="2776"/>
                    <a:pt x="12826" y="2683"/>
                    <a:pt x="12826" y="2551"/>
                  </a:cubicBezTo>
                  <a:cubicBezTo>
                    <a:pt x="12826" y="2427"/>
                    <a:pt x="12795" y="2296"/>
                    <a:pt x="12733" y="2195"/>
                  </a:cubicBezTo>
                  <a:cubicBezTo>
                    <a:pt x="12345" y="2195"/>
                    <a:pt x="11989" y="2195"/>
                    <a:pt x="11601" y="2264"/>
                  </a:cubicBezTo>
                  <a:lnTo>
                    <a:pt x="11601" y="2776"/>
                  </a:lnTo>
                  <a:cubicBezTo>
                    <a:pt x="11663" y="2877"/>
                    <a:pt x="11725" y="2939"/>
                    <a:pt x="11795" y="3040"/>
                  </a:cubicBezTo>
                  <a:cubicBezTo>
                    <a:pt x="11826" y="3102"/>
                    <a:pt x="11857" y="3203"/>
                    <a:pt x="11888" y="3265"/>
                  </a:cubicBezTo>
                  <a:cubicBezTo>
                    <a:pt x="11919" y="3459"/>
                    <a:pt x="11826" y="3622"/>
                    <a:pt x="11663" y="3622"/>
                  </a:cubicBezTo>
                  <a:cubicBezTo>
                    <a:pt x="11570" y="3653"/>
                    <a:pt x="11469" y="3622"/>
                    <a:pt x="11376" y="3622"/>
                  </a:cubicBezTo>
                  <a:cubicBezTo>
                    <a:pt x="11182" y="3653"/>
                    <a:pt x="11019" y="3521"/>
                    <a:pt x="10950" y="3327"/>
                  </a:cubicBezTo>
                  <a:cubicBezTo>
                    <a:pt x="10888" y="3203"/>
                    <a:pt x="10888" y="3071"/>
                    <a:pt x="10988" y="2939"/>
                  </a:cubicBezTo>
                  <a:cubicBezTo>
                    <a:pt x="11019" y="2908"/>
                    <a:pt x="11050" y="2877"/>
                    <a:pt x="11112" y="2846"/>
                  </a:cubicBezTo>
                  <a:cubicBezTo>
                    <a:pt x="11112" y="2458"/>
                    <a:pt x="11112" y="2458"/>
                    <a:pt x="11019" y="2296"/>
                  </a:cubicBezTo>
                  <a:cubicBezTo>
                    <a:pt x="10663" y="2264"/>
                    <a:pt x="9337" y="2389"/>
                    <a:pt x="9112" y="2489"/>
                  </a:cubicBezTo>
                  <a:cubicBezTo>
                    <a:pt x="9112" y="2551"/>
                    <a:pt x="9143" y="2621"/>
                    <a:pt x="9143" y="2683"/>
                  </a:cubicBezTo>
                  <a:cubicBezTo>
                    <a:pt x="9174" y="2745"/>
                    <a:pt x="9205" y="2815"/>
                    <a:pt x="9205" y="2846"/>
                  </a:cubicBezTo>
                  <a:cubicBezTo>
                    <a:pt x="9337" y="2939"/>
                    <a:pt x="9468" y="3009"/>
                    <a:pt x="9562" y="3071"/>
                  </a:cubicBezTo>
                  <a:cubicBezTo>
                    <a:pt x="9724" y="3164"/>
                    <a:pt x="9724" y="3327"/>
                    <a:pt x="9631" y="3459"/>
                  </a:cubicBezTo>
                  <a:cubicBezTo>
                    <a:pt x="9562" y="3521"/>
                    <a:pt x="9500" y="3552"/>
                    <a:pt x="9437" y="3622"/>
                  </a:cubicBezTo>
                  <a:cubicBezTo>
                    <a:pt x="9368" y="3653"/>
                    <a:pt x="9306" y="3653"/>
                    <a:pt x="9275" y="3684"/>
                  </a:cubicBezTo>
                  <a:cubicBezTo>
                    <a:pt x="9112" y="3815"/>
                    <a:pt x="8949" y="3784"/>
                    <a:pt x="8786" y="3746"/>
                  </a:cubicBezTo>
                  <a:cubicBezTo>
                    <a:pt x="8662" y="3746"/>
                    <a:pt x="8592" y="3684"/>
                    <a:pt x="8561" y="3552"/>
                  </a:cubicBezTo>
                  <a:cubicBezTo>
                    <a:pt x="8561" y="3327"/>
                    <a:pt x="8530" y="3133"/>
                    <a:pt x="8724" y="2970"/>
                  </a:cubicBezTo>
                  <a:cubicBezTo>
                    <a:pt x="8693" y="2815"/>
                    <a:pt x="8662" y="2683"/>
                    <a:pt x="8623" y="2520"/>
                  </a:cubicBezTo>
                  <a:cubicBezTo>
                    <a:pt x="8429" y="2489"/>
                    <a:pt x="7561" y="2520"/>
                    <a:pt x="7367" y="2551"/>
                  </a:cubicBezTo>
                  <a:cubicBezTo>
                    <a:pt x="7336" y="2683"/>
                    <a:pt x="7398" y="2776"/>
                    <a:pt x="7460" y="2877"/>
                  </a:cubicBezTo>
                  <a:cubicBezTo>
                    <a:pt x="7530" y="2908"/>
                    <a:pt x="7561" y="2908"/>
                    <a:pt x="7592" y="2939"/>
                  </a:cubicBezTo>
                  <a:cubicBezTo>
                    <a:pt x="7817" y="3071"/>
                    <a:pt x="7887" y="3428"/>
                    <a:pt x="7724" y="3622"/>
                  </a:cubicBezTo>
                  <a:cubicBezTo>
                    <a:pt x="7592" y="3746"/>
                    <a:pt x="7460" y="3815"/>
                    <a:pt x="7336" y="3846"/>
                  </a:cubicBezTo>
                  <a:cubicBezTo>
                    <a:pt x="7266" y="3846"/>
                    <a:pt x="7204" y="3846"/>
                    <a:pt x="7142" y="3815"/>
                  </a:cubicBezTo>
                  <a:cubicBezTo>
                    <a:pt x="7041" y="3784"/>
                    <a:pt x="6948" y="3746"/>
                    <a:pt x="6848" y="3715"/>
                  </a:cubicBezTo>
                  <a:cubicBezTo>
                    <a:pt x="6623" y="3590"/>
                    <a:pt x="6623" y="3296"/>
                    <a:pt x="6754" y="3164"/>
                  </a:cubicBezTo>
                  <a:cubicBezTo>
                    <a:pt x="6785" y="3133"/>
                    <a:pt x="6816" y="3102"/>
                    <a:pt x="6848" y="3071"/>
                  </a:cubicBezTo>
                  <a:cubicBezTo>
                    <a:pt x="6848" y="2939"/>
                    <a:pt x="6848" y="2815"/>
                    <a:pt x="6816" y="2683"/>
                  </a:cubicBezTo>
                  <a:lnTo>
                    <a:pt x="6816" y="2551"/>
                  </a:lnTo>
                  <a:lnTo>
                    <a:pt x="5397" y="2551"/>
                  </a:lnTo>
                  <a:cubicBezTo>
                    <a:pt x="5366" y="2551"/>
                    <a:pt x="5366" y="2582"/>
                    <a:pt x="5366" y="2582"/>
                  </a:cubicBezTo>
                  <a:cubicBezTo>
                    <a:pt x="5366" y="2621"/>
                    <a:pt x="5328" y="2652"/>
                    <a:pt x="5366" y="2683"/>
                  </a:cubicBezTo>
                  <a:lnTo>
                    <a:pt x="5366" y="2776"/>
                  </a:lnTo>
                  <a:cubicBezTo>
                    <a:pt x="5397" y="2815"/>
                    <a:pt x="5428" y="2815"/>
                    <a:pt x="5428" y="2846"/>
                  </a:cubicBezTo>
                  <a:cubicBezTo>
                    <a:pt x="5653" y="2908"/>
                    <a:pt x="5754" y="3102"/>
                    <a:pt x="5785" y="3296"/>
                  </a:cubicBezTo>
                  <a:cubicBezTo>
                    <a:pt x="5816" y="3521"/>
                    <a:pt x="5684" y="3715"/>
                    <a:pt x="5459" y="3746"/>
                  </a:cubicBezTo>
                  <a:cubicBezTo>
                    <a:pt x="5235" y="3746"/>
                    <a:pt x="5041" y="3715"/>
                    <a:pt x="4878" y="3590"/>
                  </a:cubicBezTo>
                  <a:cubicBezTo>
                    <a:pt x="4653" y="3459"/>
                    <a:pt x="4622" y="3234"/>
                    <a:pt x="4746" y="3040"/>
                  </a:cubicBezTo>
                  <a:cubicBezTo>
                    <a:pt x="4785" y="3009"/>
                    <a:pt x="4847" y="2970"/>
                    <a:pt x="4909" y="2908"/>
                  </a:cubicBezTo>
                  <a:cubicBezTo>
                    <a:pt x="4909" y="2776"/>
                    <a:pt x="4909" y="2652"/>
                    <a:pt x="4847" y="2520"/>
                  </a:cubicBezTo>
                  <a:close/>
                  <a:moveTo>
                    <a:pt x="24396" y="7080"/>
                  </a:moveTo>
                  <a:lnTo>
                    <a:pt x="24396" y="7336"/>
                  </a:lnTo>
                  <a:lnTo>
                    <a:pt x="24396" y="10631"/>
                  </a:lnTo>
                  <a:lnTo>
                    <a:pt x="24396" y="15866"/>
                  </a:lnTo>
                  <a:cubicBezTo>
                    <a:pt x="24396" y="16153"/>
                    <a:pt x="24365" y="16447"/>
                    <a:pt x="24326" y="16734"/>
                  </a:cubicBezTo>
                  <a:cubicBezTo>
                    <a:pt x="24295" y="16897"/>
                    <a:pt x="24295" y="17029"/>
                    <a:pt x="24295" y="17161"/>
                  </a:cubicBezTo>
                  <a:lnTo>
                    <a:pt x="24295" y="18386"/>
                  </a:lnTo>
                  <a:cubicBezTo>
                    <a:pt x="24295" y="18673"/>
                    <a:pt x="24295" y="18998"/>
                    <a:pt x="24264" y="19293"/>
                  </a:cubicBezTo>
                  <a:cubicBezTo>
                    <a:pt x="24264" y="19549"/>
                    <a:pt x="24264" y="19774"/>
                    <a:pt x="24233" y="19999"/>
                  </a:cubicBezTo>
                  <a:cubicBezTo>
                    <a:pt x="24233" y="20324"/>
                    <a:pt x="24202" y="20650"/>
                    <a:pt x="24202" y="20968"/>
                  </a:cubicBezTo>
                  <a:cubicBezTo>
                    <a:pt x="24171" y="21162"/>
                    <a:pt x="24132" y="21356"/>
                    <a:pt x="24132" y="21550"/>
                  </a:cubicBezTo>
                  <a:lnTo>
                    <a:pt x="24132" y="23170"/>
                  </a:lnTo>
                  <a:cubicBezTo>
                    <a:pt x="24132" y="23294"/>
                    <a:pt x="24171" y="23457"/>
                    <a:pt x="24171" y="23620"/>
                  </a:cubicBezTo>
                  <a:cubicBezTo>
                    <a:pt x="24202" y="23946"/>
                    <a:pt x="24233" y="24264"/>
                    <a:pt x="24233" y="24589"/>
                  </a:cubicBezTo>
                  <a:lnTo>
                    <a:pt x="24233" y="29110"/>
                  </a:lnTo>
                  <a:cubicBezTo>
                    <a:pt x="24233" y="29273"/>
                    <a:pt x="24233" y="29436"/>
                    <a:pt x="24202" y="29599"/>
                  </a:cubicBezTo>
                  <a:cubicBezTo>
                    <a:pt x="24171" y="29793"/>
                    <a:pt x="24132" y="29986"/>
                    <a:pt x="24171" y="30180"/>
                  </a:cubicBezTo>
                  <a:lnTo>
                    <a:pt x="24171" y="33251"/>
                  </a:lnTo>
                  <a:lnTo>
                    <a:pt x="24171" y="34996"/>
                  </a:lnTo>
                  <a:cubicBezTo>
                    <a:pt x="24171" y="35120"/>
                    <a:pt x="24202" y="35283"/>
                    <a:pt x="24264" y="35415"/>
                  </a:cubicBezTo>
                  <a:cubicBezTo>
                    <a:pt x="24365" y="35252"/>
                    <a:pt x="24427" y="35120"/>
                    <a:pt x="24458" y="34926"/>
                  </a:cubicBezTo>
                  <a:cubicBezTo>
                    <a:pt x="24458" y="34864"/>
                    <a:pt x="24458" y="34763"/>
                    <a:pt x="24489" y="34701"/>
                  </a:cubicBezTo>
                  <a:cubicBezTo>
                    <a:pt x="24520" y="34569"/>
                    <a:pt x="24559" y="34476"/>
                    <a:pt x="24559" y="34344"/>
                  </a:cubicBezTo>
                  <a:lnTo>
                    <a:pt x="24559" y="32313"/>
                  </a:lnTo>
                  <a:lnTo>
                    <a:pt x="24559" y="28660"/>
                  </a:lnTo>
                  <a:lnTo>
                    <a:pt x="24559" y="24264"/>
                  </a:lnTo>
                  <a:cubicBezTo>
                    <a:pt x="24559" y="24140"/>
                    <a:pt x="24559" y="24008"/>
                    <a:pt x="24590" y="23876"/>
                  </a:cubicBezTo>
                  <a:cubicBezTo>
                    <a:pt x="24621" y="23713"/>
                    <a:pt x="24652" y="23589"/>
                    <a:pt x="24652" y="23426"/>
                  </a:cubicBezTo>
                  <a:lnTo>
                    <a:pt x="24652" y="20518"/>
                  </a:lnTo>
                  <a:cubicBezTo>
                    <a:pt x="24652" y="18060"/>
                    <a:pt x="24652" y="15641"/>
                    <a:pt x="24621" y="13214"/>
                  </a:cubicBezTo>
                  <a:cubicBezTo>
                    <a:pt x="24621" y="13121"/>
                    <a:pt x="24652" y="13020"/>
                    <a:pt x="24621" y="12958"/>
                  </a:cubicBezTo>
                  <a:cubicBezTo>
                    <a:pt x="24559" y="12733"/>
                    <a:pt x="24559" y="12508"/>
                    <a:pt x="24520" y="12275"/>
                  </a:cubicBezTo>
                  <a:cubicBezTo>
                    <a:pt x="24520" y="11795"/>
                    <a:pt x="24520" y="11306"/>
                    <a:pt x="24559" y="10794"/>
                  </a:cubicBezTo>
                  <a:cubicBezTo>
                    <a:pt x="24559" y="10694"/>
                    <a:pt x="24520" y="10600"/>
                    <a:pt x="24489" y="10500"/>
                  </a:cubicBezTo>
                  <a:cubicBezTo>
                    <a:pt x="24458" y="10407"/>
                    <a:pt x="24427" y="10306"/>
                    <a:pt x="24427" y="10244"/>
                  </a:cubicBezTo>
                  <a:lnTo>
                    <a:pt x="24427" y="8918"/>
                  </a:lnTo>
                  <a:cubicBezTo>
                    <a:pt x="24427" y="8662"/>
                    <a:pt x="24458" y="8398"/>
                    <a:pt x="24489" y="8142"/>
                  </a:cubicBezTo>
                  <a:cubicBezTo>
                    <a:pt x="24559" y="7817"/>
                    <a:pt x="24520" y="7499"/>
                    <a:pt x="24520" y="7173"/>
                  </a:cubicBezTo>
                  <a:cubicBezTo>
                    <a:pt x="24520" y="7080"/>
                    <a:pt x="24489" y="7080"/>
                    <a:pt x="24396" y="7080"/>
                  </a:cubicBezTo>
                  <a:close/>
                  <a:moveTo>
                    <a:pt x="20294" y="35283"/>
                  </a:moveTo>
                  <a:cubicBezTo>
                    <a:pt x="20131" y="35283"/>
                    <a:pt x="20030" y="35252"/>
                    <a:pt x="19937" y="35252"/>
                  </a:cubicBezTo>
                  <a:cubicBezTo>
                    <a:pt x="19355" y="35252"/>
                    <a:pt x="18805" y="35252"/>
                    <a:pt x="18223" y="35221"/>
                  </a:cubicBezTo>
                  <a:cubicBezTo>
                    <a:pt x="18029" y="35221"/>
                    <a:pt x="17804" y="35252"/>
                    <a:pt x="17611" y="35151"/>
                  </a:cubicBezTo>
                  <a:cubicBezTo>
                    <a:pt x="17580" y="35120"/>
                    <a:pt x="17541" y="35120"/>
                    <a:pt x="17541" y="35120"/>
                  </a:cubicBezTo>
                  <a:cubicBezTo>
                    <a:pt x="17316" y="35120"/>
                    <a:pt x="17091" y="35089"/>
                    <a:pt x="16866" y="35089"/>
                  </a:cubicBezTo>
                  <a:lnTo>
                    <a:pt x="15765" y="35089"/>
                  </a:lnTo>
                  <a:lnTo>
                    <a:pt x="15377" y="35089"/>
                  </a:lnTo>
                  <a:cubicBezTo>
                    <a:pt x="15021" y="35151"/>
                    <a:pt x="14672" y="35190"/>
                    <a:pt x="14284" y="35190"/>
                  </a:cubicBezTo>
                  <a:lnTo>
                    <a:pt x="13664" y="35190"/>
                  </a:lnTo>
                  <a:cubicBezTo>
                    <a:pt x="13509" y="35190"/>
                    <a:pt x="13377" y="35221"/>
                    <a:pt x="13245" y="35221"/>
                  </a:cubicBezTo>
                  <a:cubicBezTo>
                    <a:pt x="13051" y="35252"/>
                    <a:pt x="12857" y="35283"/>
                    <a:pt x="12663" y="35283"/>
                  </a:cubicBezTo>
                  <a:lnTo>
                    <a:pt x="8142" y="35283"/>
                  </a:lnTo>
                  <a:cubicBezTo>
                    <a:pt x="7980" y="35283"/>
                    <a:pt x="7817" y="35252"/>
                    <a:pt x="7693" y="35221"/>
                  </a:cubicBezTo>
                  <a:cubicBezTo>
                    <a:pt x="7460" y="35221"/>
                    <a:pt x="7266" y="35190"/>
                    <a:pt x="7041" y="35190"/>
                  </a:cubicBezTo>
                  <a:cubicBezTo>
                    <a:pt x="6979" y="35151"/>
                    <a:pt x="6879" y="35190"/>
                    <a:pt x="6816" y="35151"/>
                  </a:cubicBezTo>
                  <a:cubicBezTo>
                    <a:pt x="6530" y="35089"/>
                    <a:pt x="6235" y="35089"/>
                    <a:pt x="5948" y="35089"/>
                  </a:cubicBezTo>
                  <a:lnTo>
                    <a:pt x="5134" y="35089"/>
                  </a:lnTo>
                  <a:cubicBezTo>
                    <a:pt x="5010" y="35089"/>
                    <a:pt x="4909" y="35089"/>
                    <a:pt x="4785" y="35120"/>
                  </a:cubicBezTo>
                  <a:cubicBezTo>
                    <a:pt x="4490" y="35151"/>
                    <a:pt x="4203" y="35190"/>
                    <a:pt x="3909" y="35190"/>
                  </a:cubicBezTo>
                  <a:lnTo>
                    <a:pt x="1939" y="35190"/>
                  </a:lnTo>
                  <a:cubicBezTo>
                    <a:pt x="1807" y="35190"/>
                    <a:pt x="1683" y="35151"/>
                    <a:pt x="1551" y="35151"/>
                  </a:cubicBezTo>
                  <a:cubicBezTo>
                    <a:pt x="1489" y="35120"/>
                    <a:pt x="1388" y="35120"/>
                    <a:pt x="1295" y="35120"/>
                  </a:cubicBezTo>
                  <a:cubicBezTo>
                    <a:pt x="1326" y="35252"/>
                    <a:pt x="1295" y="35345"/>
                    <a:pt x="1357" y="35446"/>
                  </a:cubicBezTo>
                  <a:lnTo>
                    <a:pt x="1551" y="35446"/>
                  </a:lnTo>
                  <a:cubicBezTo>
                    <a:pt x="1613" y="35446"/>
                    <a:pt x="1714" y="35446"/>
                    <a:pt x="1776" y="35477"/>
                  </a:cubicBezTo>
                  <a:cubicBezTo>
                    <a:pt x="1908" y="35539"/>
                    <a:pt x="2032" y="35539"/>
                    <a:pt x="2164" y="35508"/>
                  </a:cubicBezTo>
                  <a:lnTo>
                    <a:pt x="3746" y="35508"/>
                  </a:lnTo>
                  <a:cubicBezTo>
                    <a:pt x="4358" y="35508"/>
                    <a:pt x="4940" y="35477"/>
                    <a:pt x="5560" y="35477"/>
                  </a:cubicBezTo>
                  <a:cubicBezTo>
                    <a:pt x="5684" y="35477"/>
                    <a:pt x="5847" y="35508"/>
                    <a:pt x="5979" y="35539"/>
                  </a:cubicBezTo>
                  <a:cubicBezTo>
                    <a:pt x="6142" y="35577"/>
                    <a:pt x="6297" y="35577"/>
                    <a:pt x="6460" y="35577"/>
                  </a:cubicBezTo>
                  <a:lnTo>
                    <a:pt x="6979" y="35577"/>
                  </a:lnTo>
                  <a:cubicBezTo>
                    <a:pt x="7072" y="35608"/>
                    <a:pt x="7204" y="35608"/>
                    <a:pt x="7305" y="35639"/>
                  </a:cubicBezTo>
                  <a:cubicBezTo>
                    <a:pt x="7398" y="35639"/>
                    <a:pt x="7499" y="35670"/>
                    <a:pt x="7592" y="35670"/>
                  </a:cubicBezTo>
                  <a:lnTo>
                    <a:pt x="8662" y="35670"/>
                  </a:lnTo>
                  <a:cubicBezTo>
                    <a:pt x="8786" y="35670"/>
                    <a:pt x="8887" y="35670"/>
                    <a:pt x="9011" y="35639"/>
                  </a:cubicBezTo>
                  <a:cubicBezTo>
                    <a:pt x="9143" y="35608"/>
                    <a:pt x="9244" y="35577"/>
                    <a:pt x="9368" y="35577"/>
                  </a:cubicBezTo>
                  <a:lnTo>
                    <a:pt x="10562" y="35577"/>
                  </a:lnTo>
                  <a:cubicBezTo>
                    <a:pt x="10756" y="35577"/>
                    <a:pt x="10950" y="35608"/>
                    <a:pt x="11182" y="35639"/>
                  </a:cubicBezTo>
                  <a:cubicBezTo>
                    <a:pt x="11337" y="35701"/>
                    <a:pt x="11500" y="35771"/>
                    <a:pt x="11694" y="35771"/>
                  </a:cubicBezTo>
                  <a:cubicBezTo>
                    <a:pt x="11958" y="35802"/>
                    <a:pt x="12214" y="35802"/>
                    <a:pt x="12438" y="35732"/>
                  </a:cubicBezTo>
                  <a:cubicBezTo>
                    <a:pt x="12539" y="35701"/>
                    <a:pt x="12663" y="35701"/>
                    <a:pt x="12764" y="35670"/>
                  </a:cubicBezTo>
                  <a:cubicBezTo>
                    <a:pt x="12857" y="35670"/>
                    <a:pt x="12958" y="35639"/>
                    <a:pt x="13051" y="35639"/>
                  </a:cubicBezTo>
                  <a:cubicBezTo>
                    <a:pt x="13408" y="35577"/>
                    <a:pt x="13795" y="35539"/>
                    <a:pt x="14152" y="35608"/>
                  </a:cubicBezTo>
                  <a:cubicBezTo>
                    <a:pt x="14408" y="35639"/>
                    <a:pt x="14633" y="35608"/>
                    <a:pt x="14866" y="35539"/>
                  </a:cubicBezTo>
                  <a:cubicBezTo>
                    <a:pt x="14990" y="35477"/>
                    <a:pt x="15121" y="35477"/>
                    <a:pt x="15253" y="35477"/>
                  </a:cubicBezTo>
                  <a:lnTo>
                    <a:pt x="16703" y="35477"/>
                  </a:lnTo>
                  <a:cubicBezTo>
                    <a:pt x="16835" y="35477"/>
                    <a:pt x="16928" y="35477"/>
                    <a:pt x="17060" y="35415"/>
                  </a:cubicBezTo>
                  <a:cubicBezTo>
                    <a:pt x="17153" y="35384"/>
                    <a:pt x="17285" y="35384"/>
                    <a:pt x="17417" y="35384"/>
                  </a:cubicBezTo>
                  <a:lnTo>
                    <a:pt x="19224" y="35384"/>
                  </a:lnTo>
                  <a:cubicBezTo>
                    <a:pt x="19549" y="35384"/>
                    <a:pt x="19906" y="35345"/>
                    <a:pt x="20294" y="35283"/>
                  </a:cubicBezTo>
                  <a:close/>
                  <a:moveTo>
                    <a:pt x="21356" y="36027"/>
                  </a:moveTo>
                  <a:cubicBezTo>
                    <a:pt x="21224" y="35965"/>
                    <a:pt x="21131" y="35895"/>
                    <a:pt x="20968" y="35895"/>
                  </a:cubicBezTo>
                  <a:cubicBezTo>
                    <a:pt x="20906" y="35895"/>
                    <a:pt x="20805" y="35895"/>
                    <a:pt x="20712" y="35864"/>
                  </a:cubicBezTo>
                  <a:cubicBezTo>
                    <a:pt x="20581" y="35802"/>
                    <a:pt x="20418" y="35802"/>
                    <a:pt x="20294" y="35802"/>
                  </a:cubicBezTo>
                  <a:lnTo>
                    <a:pt x="17611" y="35802"/>
                  </a:lnTo>
                  <a:cubicBezTo>
                    <a:pt x="17448" y="35802"/>
                    <a:pt x="17316" y="35802"/>
                    <a:pt x="17192" y="35833"/>
                  </a:cubicBezTo>
                  <a:cubicBezTo>
                    <a:pt x="17060" y="35864"/>
                    <a:pt x="16897" y="35864"/>
                    <a:pt x="16765" y="35895"/>
                  </a:cubicBezTo>
                  <a:cubicBezTo>
                    <a:pt x="16378" y="35895"/>
                    <a:pt x="15959" y="35895"/>
                    <a:pt x="15571" y="35864"/>
                  </a:cubicBezTo>
                  <a:cubicBezTo>
                    <a:pt x="15215" y="35864"/>
                    <a:pt x="14928" y="35926"/>
                    <a:pt x="14602" y="36027"/>
                  </a:cubicBezTo>
                  <a:cubicBezTo>
                    <a:pt x="14478" y="36058"/>
                    <a:pt x="14377" y="36058"/>
                    <a:pt x="14284" y="36058"/>
                  </a:cubicBezTo>
                  <a:lnTo>
                    <a:pt x="13857" y="36058"/>
                  </a:lnTo>
                  <a:cubicBezTo>
                    <a:pt x="13927" y="36159"/>
                    <a:pt x="14020" y="36159"/>
                    <a:pt x="14090" y="36159"/>
                  </a:cubicBezTo>
                  <a:lnTo>
                    <a:pt x="14765" y="36159"/>
                  </a:lnTo>
                  <a:cubicBezTo>
                    <a:pt x="14866" y="36159"/>
                    <a:pt x="14959" y="36159"/>
                    <a:pt x="15090" y="36221"/>
                  </a:cubicBezTo>
                  <a:cubicBezTo>
                    <a:pt x="15183" y="36252"/>
                    <a:pt x="15284" y="36252"/>
                    <a:pt x="15377" y="36252"/>
                  </a:cubicBezTo>
                  <a:lnTo>
                    <a:pt x="16285" y="36252"/>
                  </a:lnTo>
                  <a:cubicBezTo>
                    <a:pt x="16416" y="36252"/>
                    <a:pt x="16541" y="36252"/>
                    <a:pt x="16641" y="36190"/>
                  </a:cubicBezTo>
                  <a:cubicBezTo>
                    <a:pt x="16703" y="36190"/>
                    <a:pt x="16765" y="36159"/>
                    <a:pt x="16835" y="36159"/>
                  </a:cubicBezTo>
                  <a:lnTo>
                    <a:pt x="17153" y="36159"/>
                  </a:lnTo>
                  <a:cubicBezTo>
                    <a:pt x="17386" y="36159"/>
                    <a:pt x="17611" y="36159"/>
                    <a:pt x="17836" y="36120"/>
                  </a:cubicBezTo>
                  <a:lnTo>
                    <a:pt x="18192" y="36120"/>
                  </a:lnTo>
                  <a:lnTo>
                    <a:pt x="19580" y="36120"/>
                  </a:lnTo>
                  <a:cubicBezTo>
                    <a:pt x="19836" y="36120"/>
                    <a:pt x="20131" y="36120"/>
                    <a:pt x="20418" y="36058"/>
                  </a:cubicBezTo>
                  <a:cubicBezTo>
                    <a:pt x="20643" y="36027"/>
                    <a:pt x="20875" y="36027"/>
                    <a:pt x="21100" y="36027"/>
                  </a:cubicBezTo>
                  <a:close/>
                  <a:moveTo>
                    <a:pt x="20550" y="35252"/>
                  </a:moveTo>
                  <a:cubicBezTo>
                    <a:pt x="20743" y="35415"/>
                    <a:pt x="20875" y="35477"/>
                    <a:pt x="21069" y="35477"/>
                  </a:cubicBezTo>
                  <a:cubicBezTo>
                    <a:pt x="21131" y="35477"/>
                    <a:pt x="21224" y="35477"/>
                    <a:pt x="21294" y="35508"/>
                  </a:cubicBezTo>
                  <a:cubicBezTo>
                    <a:pt x="21488" y="35539"/>
                    <a:pt x="21651" y="35608"/>
                    <a:pt x="21845" y="35639"/>
                  </a:cubicBezTo>
                  <a:cubicBezTo>
                    <a:pt x="21876" y="35670"/>
                    <a:pt x="21907" y="35670"/>
                    <a:pt x="21969" y="35670"/>
                  </a:cubicBezTo>
                  <a:lnTo>
                    <a:pt x="22907" y="35670"/>
                  </a:lnTo>
                  <a:cubicBezTo>
                    <a:pt x="23008" y="35670"/>
                    <a:pt x="23070" y="35639"/>
                    <a:pt x="23163" y="35608"/>
                  </a:cubicBezTo>
                  <a:cubicBezTo>
                    <a:pt x="23357" y="35477"/>
                    <a:pt x="23551" y="35314"/>
                    <a:pt x="23783" y="35190"/>
                  </a:cubicBezTo>
                  <a:cubicBezTo>
                    <a:pt x="23814" y="35151"/>
                    <a:pt x="23845" y="35089"/>
                    <a:pt x="23845" y="35027"/>
                  </a:cubicBezTo>
                  <a:lnTo>
                    <a:pt x="23845" y="34344"/>
                  </a:lnTo>
                  <a:lnTo>
                    <a:pt x="23814" y="34313"/>
                  </a:lnTo>
                  <a:cubicBezTo>
                    <a:pt x="23783" y="34375"/>
                    <a:pt x="23783" y="34445"/>
                    <a:pt x="23783" y="34507"/>
                  </a:cubicBezTo>
                  <a:cubicBezTo>
                    <a:pt x="23783" y="34670"/>
                    <a:pt x="23744" y="34763"/>
                    <a:pt x="23651" y="34833"/>
                  </a:cubicBezTo>
                  <a:lnTo>
                    <a:pt x="23551" y="34926"/>
                  </a:lnTo>
                  <a:cubicBezTo>
                    <a:pt x="23395" y="35089"/>
                    <a:pt x="23202" y="35190"/>
                    <a:pt x="22969" y="35151"/>
                  </a:cubicBezTo>
                  <a:lnTo>
                    <a:pt x="22907" y="35151"/>
                  </a:lnTo>
                  <a:cubicBezTo>
                    <a:pt x="22620" y="35151"/>
                    <a:pt x="22325" y="35120"/>
                    <a:pt x="22038" y="35221"/>
                  </a:cubicBezTo>
                  <a:cubicBezTo>
                    <a:pt x="21876" y="35283"/>
                    <a:pt x="21682" y="35283"/>
                    <a:pt x="21519" y="35283"/>
                  </a:cubicBezTo>
                  <a:cubicBezTo>
                    <a:pt x="21294" y="35252"/>
                    <a:pt x="21069" y="35283"/>
                    <a:pt x="20836" y="35252"/>
                  </a:cubicBezTo>
                  <a:close/>
                  <a:moveTo>
                    <a:pt x="2133" y="35833"/>
                  </a:moveTo>
                  <a:cubicBezTo>
                    <a:pt x="2164" y="35926"/>
                    <a:pt x="2226" y="35926"/>
                    <a:pt x="2296" y="35926"/>
                  </a:cubicBezTo>
                  <a:cubicBezTo>
                    <a:pt x="2420" y="35926"/>
                    <a:pt x="2583" y="35895"/>
                    <a:pt x="2714" y="35965"/>
                  </a:cubicBezTo>
                  <a:cubicBezTo>
                    <a:pt x="2846" y="36027"/>
                    <a:pt x="2939" y="36027"/>
                    <a:pt x="3071" y="36027"/>
                  </a:cubicBezTo>
                  <a:lnTo>
                    <a:pt x="5878" y="36027"/>
                  </a:lnTo>
                  <a:lnTo>
                    <a:pt x="6041" y="36027"/>
                  </a:lnTo>
                  <a:cubicBezTo>
                    <a:pt x="6072" y="36027"/>
                    <a:pt x="6142" y="36027"/>
                    <a:pt x="6142" y="35965"/>
                  </a:cubicBezTo>
                  <a:cubicBezTo>
                    <a:pt x="6103" y="35965"/>
                    <a:pt x="6072" y="35926"/>
                    <a:pt x="6072" y="35926"/>
                  </a:cubicBezTo>
                  <a:cubicBezTo>
                    <a:pt x="5878" y="35895"/>
                    <a:pt x="5684" y="35864"/>
                    <a:pt x="5490" y="35864"/>
                  </a:cubicBezTo>
                  <a:cubicBezTo>
                    <a:pt x="4428" y="35864"/>
                    <a:pt x="3327" y="35895"/>
                    <a:pt x="2226" y="35833"/>
                  </a:cubicBezTo>
                  <a:close/>
                  <a:moveTo>
                    <a:pt x="24326" y="5785"/>
                  </a:moveTo>
                  <a:lnTo>
                    <a:pt x="24326" y="5653"/>
                  </a:lnTo>
                  <a:cubicBezTo>
                    <a:pt x="24326" y="5172"/>
                    <a:pt x="24295" y="4684"/>
                    <a:pt x="24295" y="4234"/>
                  </a:cubicBezTo>
                  <a:cubicBezTo>
                    <a:pt x="24295" y="4172"/>
                    <a:pt x="24295" y="4102"/>
                    <a:pt x="24264" y="4040"/>
                  </a:cubicBezTo>
                  <a:cubicBezTo>
                    <a:pt x="24264" y="3877"/>
                    <a:pt x="24233" y="3684"/>
                    <a:pt x="24233" y="3521"/>
                  </a:cubicBezTo>
                  <a:cubicBezTo>
                    <a:pt x="24202" y="3459"/>
                    <a:pt x="24233" y="3428"/>
                    <a:pt x="24202" y="3358"/>
                  </a:cubicBezTo>
                  <a:cubicBezTo>
                    <a:pt x="24171" y="3265"/>
                    <a:pt x="24132" y="3133"/>
                    <a:pt x="24132" y="3009"/>
                  </a:cubicBezTo>
                  <a:cubicBezTo>
                    <a:pt x="24132" y="2970"/>
                    <a:pt x="24132" y="2908"/>
                    <a:pt x="24101" y="2877"/>
                  </a:cubicBezTo>
                  <a:cubicBezTo>
                    <a:pt x="24070" y="2815"/>
                    <a:pt x="24008" y="2776"/>
                    <a:pt x="23907" y="2776"/>
                  </a:cubicBezTo>
                  <a:cubicBezTo>
                    <a:pt x="23938" y="2908"/>
                    <a:pt x="23977" y="3040"/>
                    <a:pt x="23977" y="3164"/>
                  </a:cubicBezTo>
                  <a:cubicBezTo>
                    <a:pt x="24008" y="3552"/>
                    <a:pt x="24070" y="3939"/>
                    <a:pt x="24171" y="4296"/>
                  </a:cubicBezTo>
                  <a:cubicBezTo>
                    <a:pt x="24202" y="4366"/>
                    <a:pt x="24202" y="4428"/>
                    <a:pt x="24202" y="4490"/>
                  </a:cubicBezTo>
                  <a:cubicBezTo>
                    <a:pt x="24171" y="4909"/>
                    <a:pt x="24295" y="5366"/>
                    <a:pt x="24326" y="5785"/>
                  </a:cubicBezTo>
                  <a:close/>
                  <a:moveTo>
                    <a:pt x="23938" y="35771"/>
                  </a:moveTo>
                  <a:cubicBezTo>
                    <a:pt x="23814" y="35802"/>
                    <a:pt x="23713" y="35864"/>
                    <a:pt x="23651" y="35864"/>
                  </a:cubicBezTo>
                  <a:cubicBezTo>
                    <a:pt x="23519" y="35864"/>
                    <a:pt x="23457" y="35895"/>
                    <a:pt x="23395" y="35965"/>
                  </a:cubicBezTo>
                  <a:cubicBezTo>
                    <a:pt x="23264" y="36058"/>
                    <a:pt x="23132" y="36089"/>
                    <a:pt x="23008" y="36089"/>
                  </a:cubicBezTo>
                  <a:cubicBezTo>
                    <a:pt x="22845" y="36058"/>
                    <a:pt x="22713" y="36089"/>
                    <a:pt x="22581" y="36089"/>
                  </a:cubicBezTo>
                  <a:lnTo>
                    <a:pt x="22069" y="36089"/>
                  </a:lnTo>
                  <a:cubicBezTo>
                    <a:pt x="22162" y="36089"/>
                    <a:pt x="22263" y="36120"/>
                    <a:pt x="22356" y="36089"/>
                  </a:cubicBezTo>
                  <a:cubicBezTo>
                    <a:pt x="22488" y="36089"/>
                    <a:pt x="22620" y="36120"/>
                    <a:pt x="22744" y="36190"/>
                  </a:cubicBezTo>
                  <a:cubicBezTo>
                    <a:pt x="22775" y="36190"/>
                    <a:pt x="22845" y="36221"/>
                    <a:pt x="22876" y="36221"/>
                  </a:cubicBezTo>
                  <a:lnTo>
                    <a:pt x="23426" y="36221"/>
                  </a:lnTo>
                  <a:cubicBezTo>
                    <a:pt x="23488" y="36221"/>
                    <a:pt x="23551" y="36190"/>
                    <a:pt x="23620" y="36120"/>
                  </a:cubicBezTo>
                  <a:cubicBezTo>
                    <a:pt x="23713" y="36027"/>
                    <a:pt x="23814" y="35926"/>
                    <a:pt x="23938" y="35771"/>
                  </a:cubicBezTo>
                  <a:close/>
                  <a:moveTo>
                    <a:pt x="9011" y="1551"/>
                  </a:moveTo>
                  <a:lnTo>
                    <a:pt x="9011" y="1551"/>
                  </a:lnTo>
                  <a:lnTo>
                    <a:pt x="9011" y="1807"/>
                  </a:lnTo>
                  <a:lnTo>
                    <a:pt x="9011" y="1807"/>
                  </a:lnTo>
                  <a:close/>
                  <a:moveTo>
                    <a:pt x="24365" y="6111"/>
                  </a:moveTo>
                  <a:lnTo>
                    <a:pt x="24396" y="6111"/>
                  </a:lnTo>
                  <a:cubicBezTo>
                    <a:pt x="24365" y="6072"/>
                    <a:pt x="24365" y="6041"/>
                    <a:pt x="24365" y="6010"/>
                  </a:cubicBezTo>
                  <a:lnTo>
                    <a:pt x="24365" y="6010"/>
                  </a:lnTo>
                  <a:close/>
                  <a:moveTo>
                    <a:pt x="19355" y="1388"/>
                  </a:moveTo>
                  <a:cubicBezTo>
                    <a:pt x="19324" y="1357"/>
                    <a:pt x="19324" y="1326"/>
                    <a:pt x="19286" y="1295"/>
                  </a:cubicBezTo>
                  <a:cubicBezTo>
                    <a:pt x="19286" y="1326"/>
                    <a:pt x="19255" y="1326"/>
                    <a:pt x="19255" y="1357"/>
                  </a:cubicBezTo>
                  <a:cubicBezTo>
                    <a:pt x="19255" y="1388"/>
                    <a:pt x="19255" y="1419"/>
                    <a:pt x="19324" y="1419"/>
                  </a:cubicBezTo>
                  <a:cubicBezTo>
                    <a:pt x="19324" y="1419"/>
                    <a:pt x="19324" y="1388"/>
                    <a:pt x="19355" y="1388"/>
                  </a:cubicBezTo>
                  <a:close/>
                  <a:moveTo>
                    <a:pt x="13183" y="36058"/>
                  </a:moveTo>
                  <a:lnTo>
                    <a:pt x="13183" y="36027"/>
                  </a:lnTo>
                  <a:lnTo>
                    <a:pt x="13121" y="36027"/>
                  </a:lnTo>
                  <a:lnTo>
                    <a:pt x="13121" y="36058"/>
                  </a:ln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1644" name="Google Shape;1644;p45"/>
          <p:cNvGraphicFramePr/>
          <p:nvPr/>
        </p:nvGraphicFramePr>
        <p:xfrm>
          <a:off x="3431500" y="149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687800"/>
                <a:gridCol w="687800"/>
                <a:gridCol w="687800"/>
                <a:gridCol w="687800"/>
                <a:gridCol w="687800"/>
                <a:gridCol w="687800"/>
                <a:gridCol w="687800"/>
              </a:tblGrid>
              <a:tr h="446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</a:t>
                      </a:r>
                      <a:endParaRPr sz="160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49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6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7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45" name="Google Shape;1645;p45"/>
          <p:cNvSpPr txBox="1"/>
          <p:nvPr/>
        </p:nvSpPr>
        <p:spPr>
          <a:xfrm>
            <a:off x="769050" y="1787975"/>
            <a:ext cx="13743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OCTOBER</a:t>
            </a:r>
            <a:endParaRPr b="1" sz="20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46" name="Google Shape;1646;p45"/>
          <p:cNvSpPr txBox="1"/>
          <p:nvPr/>
        </p:nvSpPr>
        <p:spPr>
          <a:xfrm>
            <a:off x="769050" y="2101775"/>
            <a:ext cx="17694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write here your own notes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aphicFrame>
        <p:nvGraphicFramePr>
          <p:cNvPr id="1652" name="Google Shape;1652;p46"/>
          <p:cNvGraphicFramePr/>
          <p:nvPr/>
        </p:nvGraphicFramePr>
        <p:xfrm>
          <a:off x="457163" y="1171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807250"/>
                <a:gridCol w="807250"/>
                <a:gridCol w="807250"/>
                <a:gridCol w="807250"/>
                <a:gridCol w="807250"/>
                <a:gridCol w="807250"/>
                <a:gridCol w="807250"/>
              </a:tblGrid>
              <a:tr h="46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b="1" sz="10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b="1" sz="10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b="1" sz="10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</a:t>
                      </a:r>
                      <a:endParaRPr b="1" sz="10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b="1" sz="10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b="1" sz="10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b="1" sz="10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10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627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pSp>
        <p:nvGrpSpPr>
          <p:cNvPr id="1653" name="Google Shape;1653;p46"/>
          <p:cNvGrpSpPr/>
          <p:nvPr/>
        </p:nvGrpSpPr>
        <p:grpSpPr>
          <a:xfrm>
            <a:off x="6803975" y="3031075"/>
            <a:ext cx="1767754" cy="1712532"/>
            <a:chOff x="6437675" y="3031075"/>
            <a:chExt cx="1767754" cy="1712532"/>
          </a:xfrm>
        </p:grpSpPr>
        <p:sp>
          <p:nvSpPr>
            <p:cNvPr id="1654" name="Google Shape;1654;p46"/>
            <p:cNvSpPr/>
            <p:nvPr/>
          </p:nvSpPr>
          <p:spPr>
            <a:xfrm>
              <a:off x="7469620" y="4379695"/>
              <a:ext cx="550125" cy="321779"/>
            </a:xfrm>
            <a:custGeom>
              <a:rect b="b" l="l" r="r" t="t"/>
              <a:pathLst>
                <a:path extrusionOk="0" h="2459" w="4204">
                  <a:moveTo>
                    <a:pt x="2815" y="0"/>
                  </a:moveTo>
                  <a:cubicBezTo>
                    <a:pt x="2746" y="31"/>
                    <a:pt x="2622" y="388"/>
                    <a:pt x="2583" y="489"/>
                  </a:cubicBezTo>
                  <a:cubicBezTo>
                    <a:pt x="2428" y="745"/>
                    <a:pt x="2195" y="1001"/>
                    <a:pt x="1970" y="1225"/>
                  </a:cubicBezTo>
                  <a:cubicBezTo>
                    <a:pt x="1420" y="1776"/>
                    <a:pt x="745" y="2195"/>
                    <a:pt x="1" y="2458"/>
                  </a:cubicBezTo>
                  <a:cubicBezTo>
                    <a:pt x="1164" y="2327"/>
                    <a:pt x="2327" y="2071"/>
                    <a:pt x="3358" y="1489"/>
                  </a:cubicBezTo>
                  <a:cubicBezTo>
                    <a:pt x="3715" y="1326"/>
                    <a:pt x="3979" y="1070"/>
                    <a:pt x="4204" y="745"/>
                  </a:cubicBezTo>
                  <a:cubicBezTo>
                    <a:pt x="3979" y="745"/>
                    <a:pt x="3785" y="714"/>
                    <a:pt x="3591" y="613"/>
                  </a:cubicBezTo>
                  <a:cubicBezTo>
                    <a:pt x="3521" y="582"/>
                    <a:pt x="2815" y="0"/>
                    <a:pt x="2815" y="0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46"/>
            <p:cNvSpPr/>
            <p:nvPr/>
          </p:nvSpPr>
          <p:spPr>
            <a:xfrm>
              <a:off x="6463061" y="3060518"/>
              <a:ext cx="1721038" cy="1657049"/>
            </a:xfrm>
            <a:custGeom>
              <a:rect b="b" l="l" r="r" t="t"/>
              <a:pathLst>
                <a:path extrusionOk="0" h="12663" w="13152">
                  <a:moveTo>
                    <a:pt x="1520" y="1745"/>
                  </a:moveTo>
                  <a:cubicBezTo>
                    <a:pt x="4979" y="1807"/>
                    <a:pt x="8437" y="1846"/>
                    <a:pt x="11865" y="2001"/>
                  </a:cubicBezTo>
                  <a:cubicBezTo>
                    <a:pt x="11958" y="2001"/>
                    <a:pt x="11958" y="2133"/>
                    <a:pt x="11865" y="2133"/>
                  </a:cubicBezTo>
                  <a:cubicBezTo>
                    <a:pt x="8437" y="2071"/>
                    <a:pt x="4979" y="1939"/>
                    <a:pt x="1520" y="1807"/>
                  </a:cubicBezTo>
                  <a:cubicBezTo>
                    <a:pt x="1458" y="1807"/>
                    <a:pt x="1458" y="1745"/>
                    <a:pt x="1520" y="1745"/>
                  </a:cubicBezTo>
                  <a:close/>
                  <a:moveTo>
                    <a:pt x="683" y="1"/>
                  </a:moveTo>
                  <a:cubicBezTo>
                    <a:pt x="357" y="2071"/>
                    <a:pt x="132" y="4134"/>
                    <a:pt x="70" y="6204"/>
                  </a:cubicBezTo>
                  <a:cubicBezTo>
                    <a:pt x="0" y="8243"/>
                    <a:pt x="194" y="10275"/>
                    <a:pt x="39" y="12314"/>
                  </a:cubicBezTo>
                  <a:cubicBezTo>
                    <a:pt x="39" y="12346"/>
                    <a:pt x="0" y="12377"/>
                    <a:pt x="0" y="12377"/>
                  </a:cubicBezTo>
                  <a:cubicBezTo>
                    <a:pt x="1364" y="12585"/>
                    <a:pt x="2760" y="12662"/>
                    <a:pt x="4165" y="12662"/>
                  </a:cubicBezTo>
                  <a:cubicBezTo>
                    <a:pt x="4694" y="12662"/>
                    <a:pt x="5224" y="12652"/>
                    <a:pt x="5754" y="12632"/>
                  </a:cubicBezTo>
                  <a:cubicBezTo>
                    <a:pt x="6111" y="12632"/>
                    <a:pt x="6498" y="12632"/>
                    <a:pt x="6886" y="12601"/>
                  </a:cubicBezTo>
                  <a:cubicBezTo>
                    <a:pt x="8406" y="12245"/>
                    <a:pt x="10019" y="11407"/>
                    <a:pt x="10376" y="9856"/>
                  </a:cubicBezTo>
                  <a:cubicBezTo>
                    <a:pt x="10376" y="9820"/>
                    <a:pt x="10408" y="9805"/>
                    <a:pt x="10442" y="9805"/>
                  </a:cubicBezTo>
                  <a:cubicBezTo>
                    <a:pt x="10466" y="9805"/>
                    <a:pt x="10491" y="9812"/>
                    <a:pt x="10507" y="9825"/>
                  </a:cubicBezTo>
                  <a:cubicBezTo>
                    <a:pt x="10825" y="10337"/>
                    <a:pt x="11345" y="10663"/>
                    <a:pt x="11958" y="10725"/>
                  </a:cubicBezTo>
                  <a:cubicBezTo>
                    <a:pt x="12733" y="9531"/>
                    <a:pt x="12671" y="7662"/>
                    <a:pt x="12764" y="6336"/>
                  </a:cubicBezTo>
                  <a:cubicBezTo>
                    <a:pt x="12927" y="4459"/>
                    <a:pt x="13152" y="2583"/>
                    <a:pt x="13028" y="714"/>
                  </a:cubicBezTo>
                  <a:cubicBezTo>
                    <a:pt x="8918" y="32"/>
                    <a:pt x="4816" y="357"/>
                    <a:pt x="714" y="1"/>
                  </a:cubicBezTo>
                  <a:close/>
                </a:path>
              </a:pathLst>
            </a:custGeom>
            <a:solidFill>
              <a:srgbClr val="F3A3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46"/>
            <p:cNvSpPr/>
            <p:nvPr/>
          </p:nvSpPr>
          <p:spPr>
            <a:xfrm>
              <a:off x="6437675" y="3031075"/>
              <a:ext cx="1767754" cy="1712532"/>
            </a:xfrm>
            <a:custGeom>
              <a:rect b="b" l="l" r="r" t="t"/>
              <a:pathLst>
                <a:path extrusionOk="0" h="13087" w="13509">
                  <a:moveTo>
                    <a:pt x="10701" y="10306"/>
                  </a:moveTo>
                  <a:cubicBezTo>
                    <a:pt x="10701" y="10306"/>
                    <a:pt x="11407" y="10888"/>
                    <a:pt x="11477" y="10919"/>
                  </a:cubicBezTo>
                  <a:cubicBezTo>
                    <a:pt x="11671" y="11020"/>
                    <a:pt x="11865" y="11051"/>
                    <a:pt x="12090" y="11051"/>
                  </a:cubicBezTo>
                  <a:cubicBezTo>
                    <a:pt x="11865" y="11376"/>
                    <a:pt x="11601" y="11632"/>
                    <a:pt x="11244" y="11795"/>
                  </a:cubicBezTo>
                  <a:cubicBezTo>
                    <a:pt x="10213" y="12377"/>
                    <a:pt x="9050" y="12633"/>
                    <a:pt x="7887" y="12764"/>
                  </a:cubicBezTo>
                  <a:cubicBezTo>
                    <a:pt x="8631" y="12501"/>
                    <a:pt x="9306" y="12082"/>
                    <a:pt x="9856" y="11531"/>
                  </a:cubicBezTo>
                  <a:cubicBezTo>
                    <a:pt x="10081" y="11307"/>
                    <a:pt x="10314" y="11051"/>
                    <a:pt x="10469" y="10795"/>
                  </a:cubicBezTo>
                  <a:cubicBezTo>
                    <a:pt x="10508" y="10694"/>
                    <a:pt x="10632" y="10337"/>
                    <a:pt x="10701" y="10306"/>
                  </a:cubicBezTo>
                  <a:close/>
                  <a:moveTo>
                    <a:pt x="908" y="226"/>
                  </a:moveTo>
                  <a:cubicBezTo>
                    <a:pt x="5010" y="582"/>
                    <a:pt x="9112" y="257"/>
                    <a:pt x="13222" y="939"/>
                  </a:cubicBezTo>
                  <a:cubicBezTo>
                    <a:pt x="13346" y="2808"/>
                    <a:pt x="13121" y="4684"/>
                    <a:pt x="12958" y="6561"/>
                  </a:cubicBezTo>
                  <a:cubicBezTo>
                    <a:pt x="12865" y="7887"/>
                    <a:pt x="12927" y="9756"/>
                    <a:pt x="12152" y="10950"/>
                  </a:cubicBezTo>
                  <a:cubicBezTo>
                    <a:pt x="11539" y="10888"/>
                    <a:pt x="11019" y="10562"/>
                    <a:pt x="10701" y="10050"/>
                  </a:cubicBezTo>
                  <a:cubicBezTo>
                    <a:pt x="10685" y="10037"/>
                    <a:pt x="10660" y="10030"/>
                    <a:pt x="10636" y="10030"/>
                  </a:cubicBezTo>
                  <a:cubicBezTo>
                    <a:pt x="10602" y="10030"/>
                    <a:pt x="10570" y="10045"/>
                    <a:pt x="10570" y="10081"/>
                  </a:cubicBezTo>
                  <a:cubicBezTo>
                    <a:pt x="10213" y="11632"/>
                    <a:pt x="8600" y="12470"/>
                    <a:pt x="7080" y="12826"/>
                  </a:cubicBezTo>
                  <a:cubicBezTo>
                    <a:pt x="6692" y="12857"/>
                    <a:pt x="6305" y="12857"/>
                    <a:pt x="5948" y="12857"/>
                  </a:cubicBezTo>
                  <a:cubicBezTo>
                    <a:pt x="5418" y="12877"/>
                    <a:pt x="4888" y="12887"/>
                    <a:pt x="4359" y="12887"/>
                  </a:cubicBezTo>
                  <a:cubicBezTo>
                    <a:pt x="2954" y="12887"/>
                    <a:pt x="1558" y="12810"/>
                    <a:pt x="194" y="12602"/>
                  </a:cubicBezTo>
                  <a:cubicBezTo>
                    <a:pt x="194" y="12602"/>
                    <a:pt x="233" y="12571"/>
                    <a:pt x="233" y="12539"/>
                  </a:cubicBezTo>
                  <a:cubicBezTo>
                    <a:pt x="388" y="10500"/>
                    <a:pt x="194" y="8468"/>
                    <a:pt x="264" y="6429"/>
                  </a:cubicBezTo>
                  <a:cubicBezTo>
                    <a:pt x="326" y="4359"/>
                    <a:pt x="551" y="2296"/>
                    <a:pt x="877" y="226"/>
                  </a:cubicBezTo>
                  <a:close/>
                  <a:moveTo>
                    <a:pt x="908" y="94"/>
                  </a:moveTo>
                  <a:cubicBezTo>
                    <a:pt x="877" y="94"/>
                    <a:pt x="846" y="132"/>
                    <a:pt x="846" y="132"/>
                  </a:cubicBezTo>
                  <a:cubicBezTo>
                    <a:pt x="815" y="132"/>
                    <a:pt x="745" y="132"/>
                    <a:pt x="745" y="194"/>
                  </a:cubicBezTo>
                  <a:cubicBezTo>
                    <a:pt x="427" y="2164"/>
                    <a:pt x="194" y="4134"/>
                    <a:pt x="132" y="6142"/>
                  </a:cubicBezTo>
                  <a:cubicBezTo>
                    <a:pt x="70" y="8275"/>
                    <a:pt x="163" y="10407"/>
                    <a:pt x="101" y="12539"/>
                  </a:cubicBezTo>
                  <a:lnTo>
                    <a:pt x="101" y="12571"/>
                  </a:lnTo>
                  <a:cubicBezTo>
                    <a:pt x="39" y="12571"/>
                    <a:pt x="0" y="12695"/>
                    <a:pt x="70" y="12733"/>
                  </a:cubicBezTo>
                  <a:cubicBezTo>
                    <a:pt x="1475" y="13006"/>
                    <a:pt x="2929" y="13087"/>
                    <a:pt x="4374" y="13087"/>
                  </a:cubicBezTo>
                  <a:cubicBezTo>
                    <a:pt x="4987" y="13087"/>
                    <a:pt x="5599" y="13072"/>
                    <a:pt x="6204" y="13051"/>
                  </a:cubicBezTo>
                  <a:cubicBezTo>
                    <a:pt x="7987" y="12989"/>
                    <a:pt x="9988" y="12826"/>
                    <a:pt x="11539" y="11857"/>
                  </a:cubicBezTo>
                  <a:cubicBezTo>
                    <a:pt x="12958" y="10989"/>
                    <a:pt x="12896" y="8980"/>
                    <a:pt x="13028" y="7530"/>
                  </a:cubicBezTo>
                  <a:cubicBezTo>
                    <a:pt x="13183" y="5328"/>
                    <a:pt x="13509" y="3133"/>
                    <a:pt x="13416" y="939"/>
                  </a:cubicBezTo>
                  <a:cubicBezTo>
                    <a:pt x="13416" y="908"/>
                    <a:pt x="13416" y="869"/>
                    <a:pt x="13377" y="869"/>
                  </a:cubicBezTo>
                  <a:cubicBezTo>
                    <a:pt x="13377" y="807"/>
                    <a:pt x="13377" y="776"/>
                    <a:pt x="13315" y="776"/>
                  </a:cubicBezTo>
                  <a:cubicBezTo>
                    <a:pt x="9244" y="1"/>
                    <a:pt x="5010" y="257"/>
                    <a:pt x="908" y="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46"/>
            <p:cNvSpPr/>
            <p:nvPr/>
          </p:nvSpPr>
          <p:spPr>
            <a:xfrm>
              <a:off x="6653852" y="3288865"/>
              <a:ext cx="1374004" cy="50773"/>
            </a:xfrm>
            <a:custGeom>
              <a:rect b="b" l="l" r="r" t="t"/>
              <a:pathLst>
                <a:path extrusionOk="0" h="388" w="10500">
                  <a:moveTo>
                    <a:pt x="62" y="0"/>
                  </a:moveTo>
                  <a:cubicBezTo>
                    <a:pt x="0" y="0"/>
                    <a:pt x="0" y="62"/>
                    <a:pt x="62" y="62"/>
                  </a:cubicBezTo>
                  <a:cubicBezTo>
                    <a:pt x="3521" y="194"/>
                    <a:pt x="6979" y="326"/>
                    <a:pt x="10407" y="388"/>
                  </a:cubicBezTo>
                  <a:cubicBezTo>
                    <a:pt x="10500" y="388"/>
                    <a:pt x="10500" y="256"/>
                    <a:pt x="10407" y="256"/>
                  </a:cubicBezTo>
                  <a:cubicBezTo>
                    <a:pt x="6979" y="101"/>
                    <a:pt x="3521" y="62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46"/>
            <p:cNvSpPr/>
            <p:nvPr/>
          </p:nvSpPr>
          <p:spPr>
            <a:xfrm>
              <a:off x="7477734" y="4379695"/>
              <a:ext cx="542012" cy="321779"/>
            </a:xfrm>
            <a:custGeom>
              <a:rect b="b" l="l" r="r" t="t"/>
              <a:pathLst>
                <a:path extrusionOk="0" h="2459" w="4142">
                  <a:moveTo>
                    <a:pt x="2753" y="0"/>
                  </a:moveTo>
                  <a:cubicBezTo>
                    <a:pt x="2684" y="31"/>
                    <a:pt x="2560" y="388"/>
                    <a:pt x="2521" y="489"/>
                  </a:cubicBezTo>
                  <a:cubicBezTo>
                    <a:pt x="2366" y="745"/>
                    <a:pt x="2133" y="1001"/>
                    <a:pt x="1908" y="1225"/>
                  </a:cubicBezTo>
                  <a:cubicBezTo>
                    <a:pt x="1358" y="1776"/>
                    <a:pt x="714" y="2164"/>
                    <a:pt x="1" y="2427"/>
                  </a:cubicBezTo>
                  <a:lnTo>
                    <a:pt x="1" y="2458"/>
                  </a:lnTo>
                  <a:cubicBezTo>
                    <a:pt x="164" y="2427"/>
                    <a:pt x="357" y="2389"/>
                    <a:pt x="520" y="2358"/>
                  </a:cubicBezTo>
                  <a:cubicBezTo>
                    <a:pt x="683" y="2327"/>
                    <a:pt x="815" y="2265"/>
                    <a:pt x="970" y="2195"/>
                  </a:cubicBezTo>
                  <a:cubicBezTo>
                    <a:pt x="970" y="2233"/>
                    <a:pt x="1009" y="2265"/>
                    <a:pt x="1040" y="2296"/>
                  </a:cubicBezTo>
                  <a:cubicBezTo>
                    <a:pt x="1846" y="2133"/>
                    <a:pt x="2591" y="1877"/>
                    <a:pt x="3296" y="1489"/>
                  </a:cubicBezTo>
                  <a:cubicBezTo>
                    <a:pt x="3653" y="1326"/>
                    <a:pt x="3917" y="1070"/>
                    <a:pt x="4142" y="745"/>
                  </a:cubicBezTo>
                  <a:cubicBezTo>
                    <a:pt x="3917" y="745"/>
                    <a:pt x="3723" y="714"/>
                    <a:pt x="3529" y="613"/>
                  </a:cubicBezTo>
                  <a:cubicBezTo>
                    <a:pt x="3459" y="582"/>
                    <a:pt x="2753" y="0"/>
                    <a:pt x="2753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46"/>
            <p:cNvSpPr/>
            <p:nvPr/>
          </p:nvSpPr>
          <p:spPr>
            <a:xfrm>
              <a:off x="7613695" y="4354309"/>
              <a:ext cx="410107" cy="257789"/>
            </a:xfrm>
            <a:custGeom>
              <a:rect b="b" l="l" r="r" t="t"/>
              <a:pathLst>
                <a:path extrusionOk="0" h="1970" w="3134">
                  <a:moveTo>
                    <a:pt x="1808" y="101"/>
                  </a:moveTo>
                  <a:lnTo>
                    <a:pt x="1808" y="101"/>
                  </a:lnTo>
                  <a:cubicBezTo>
                    <a:pt x="2164" y="520"/>
                    <a:pt x="2614" y="776"/>
                    <a:pt x="3134" y="838"/>
                  </a:cubicBezTo>
                  <a:cubicBezTo>
                    <a:pt x="2684" y="582"/>
                    <a:pt x="2257" y="357"/>
                    <a:pt x="1808" y="101"/>
                  </a:cubicBezTo>
                  <a:close/>
                  <a:moveTo>
                    <a:pt x="1552" y="0"/>
                  </a:moveTo>
                  <a:cubicBezTo>
                    <a:pt x="1482" y="31"/>
                    <a:pt x="1451" y="101"/>
                    <a:pt x="1420" y="163"/>
                  </a:cubicBezTo>
                  <a:cubicBezTo>
                    <a:pt x="1164" y="908"/>
                    <a:pt x="644" y="1520"/>
                    <a:pt x="1" y="1970"/>
                  </a:cubicBezTo>
                  <a:cubicBezTo>
                    <a:pt x="745" y="1520"/>
                    <a:pt x="1358" y="877"/>
                    <a:pt x="1552" y="0"/>
                  </a:cubicBezTo>
                  <a:close/>
                </a:path>
              </a:pathLst>
            </a:custGeom>
            <a:solidFill>
              <a:srgbClr val="C884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46"/>
            <p:cNvSpPr/>
            <p:nvPr/>
          </p:nvSpPr>
          <p:spPr>
            <a:xfrm>
              <a:off x="7473677" y="4354309"/>
              <a:ext cx="567398" cy="351222"/>
            </a:xfrm>
            <a:custGeom>
              <a:rect b="b" l="l" r="r" t="t"/>
              <a:pathLst>
                <a:path extrusionOk="0" h="2684" w="4336">
                  <a:moveTo>
                    <a:pt x="2622" y="0"/>
                  </a:moveTo>
                  <a:cubicBezTo>
                    <a:pt x="2428" y="877"/>
                    <a:pt x="1815" y="1520"/>
                    <a:pt x="1071" y="1970"/>
                  </a:cubicBezTo>
                  <a:cubicBezTo>
                    <a:pt x="776" y="2164"/>
                    <a:pt x="419" y="2358"/>
                    <a:pt x="70" y="2490"/>
                  </a:cubicBezTo>
                  <a:cubicBezTo>
                    <a:pt x="1" y="2490"/>
                    <a:pt x="1" y="2583"/>
                    <a:pt x="32" y="2621"/>
                  </a:cubicBezTo>
                  <a:cubicBezTo>
                    <a:pt x="745" y="2358"/>
                    <a:pt x="1389" y="1970"/>
                    <a:pt x="1939" y="1419"/>
                  </a:cubicBezTo>
                  <a:cubicBezTo>
                    <a:pt x="2164" y="1195"/>
                    <a:pt x="2397" y="939"/>
                    <a:pt x="2552" y="683"/>
                  </a:cubicBezTo>
                  <a:cubicBezTo>
                    <a:pt x="2591" y="582"/>
                    <a:pt x="2715" y="225"/>
                    <a:pt x="2784" y="194"/>
                  </a:cubicBezTo>
                  <a:cubicBezTo>
                    <a:pt x="2784" y="194"/>
                    <a:pt x="3490" y="776"/>
                    <a:pt x="3560" y="807"/>
                  </a:cubicBezTo>
                  <a:cubicBezTo>
                    <a:pt x="3754" y="908"/>
                    <a:pt x="3948" y="939"/>
                    <a:pt x="4173" y="939"/>
                  </a:cubicBezTo>
                  <a:cubicBezTo>
                    <a:pt x="3948" y="1264"/>
                    <a:pt x="3684" y="1520"/>
                    <a:pt x="3327" y="1683"/>
                  </a:cubicBezTo>
                  <a:cubicBezTo>
                    <a:pt x="2622" y="2071"/>
                    <a:pt x="1877" y="2327"/>
                    <a:pt x="1071" y="2490"/>
                  </a:cubicBezTo>
                  <a:lnTo>
                    <a:pt x="1164" y="2490"/>
                  </a:lnTo>
                  <a:cubicBezTo>
                    <a:pt x="2327" y="2389"/>
                    <a:pt x="3366" y="1939"/>
                    <a:pt x="4235" y="1133"/>
                  </a:cubicBezTo>
                  <a:cubicBezTo>
                    <a:pt x="4335" y="1070"/>
                    <a:pt x="4297" y="908"/>
                    <a:pt x="4204" y="838"/>
                  </a:cubicBezTo>
                  <a:cubicBezTo>
                    <a:pt x="3684" y="776"/>
                    <a:pt x="3234" y="520"/>
                    <a:pt x="2878" y="101"/>
                  </a:cubicBezTo>
                  <a:cubicBezTo>
                    <a:pt x="2847" y="62"/>
                    <a:pt x="2816" y="62"/>
                    <a:pt x="2784" y="31"/>
                  </a:cubicBezTo>
                  <a:cubicBezTo>
                    <a:pt x="2746" y="0"/>
                    <a:pt x="2715" y="0"/>
                    <a:pt x="2684" y="0"/>
                  </a:cubicBezTo>
                  <a:close/>
                  <a:moveTo>
                    <a:pt x="551" y="2552"/>
                  </a:moveTo>
                  <a:lnTo>
                    <a:pt x="551" y="2552"/>
                  </a:lnTo>
                  <a:cubicBezTo>
                    <a:pt x="388" y="2583"/>
                    <a:pt x="195" y="2621"/>
                    <a:pt x="32" y="2652"/>
                  </a:cubicBezTo>
                  <a:cubicBezTo>
                    <a:pt x="32" y="2652"/>
                    <a:pt x="70" y="2683"/>
                    <a:pt x="101" y="2683"/>
                  </a:cubicBezTo>
                  <a:lnTo>
                    <a:pt x="132" y="2683"/>
                  </a:lnTo>
                  <a:cubicBezTo>
                    <a:pt x="295" y="2652"/>
                    <a:pt x="419" y="2621"/>
                    <a:pt x="551" y="25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1" name="Google Shape;1661;p46"/>
          <p:cNvGrpSpPr/>
          <p:nvPr/>
        </p:nvGrpSpPr>
        <p:grpSpPr>
          <a:xfrm>
            <a:off x="6768000" y="1273825"/>
            <a:ext cx="1803738" cy="1588527"/>
            <a:chOff x="6401700" y="1273825"/>
            <a:chExt cx="1803738" cy="1588527"/>
          </a:xfrm>
        </p:grpSpPr>
        <p:sp>
          <p:nvSpPr>
            <p:cNvPr id="1662" name="Google Shape;1662;p46"/>
            <p:cNvSpPr/>
            <p:nvPr/>
          </p:nvSpPr>
          <p:spPr>
            <a:xfrm>
              <a:off x="6661770" y="2638463"/>
              <a:ext cx="1519209" cy="195653"/>
            </a:xfrm>
            <a:custGeom>
              <a:rect b="b" l="l" r="r" t="t"/>
              <a:pathLst>
                <a:path extrusionOk="0" h="1552" w="12051">
                  <a:moveTo>
                    <a:pt x="745" y="0"/>
                  </a:moveTo>
                  <a:cubicBezTo>
                    <a:pt x="652" y="450"/>
                    <a:pt x="419" y="1032"/>
                    <a:pt x="1" y="1295"/>
                  </a:cubicBezTo>
                  <a:cubicBezTo>
                    <a:pt x="1846" y="1388"/>
                    <a:pt x="3653" y="1520"/>
                    <a:pt x="5498" y="1520"/>
                  </a:cubicBezTo>
                  <a:cubicBezTo>
                    <a:pt x="6499" y="1520"/>
                    <a:pt x="7530" y="1489"/>
                    <a:pt x="8530" y="1419"/>
                  </a:cubicBezTo>
                  <a:cubicBezTo>
                    <a:pt x="9438" y="1388"/>
                    <a:pt x="11601" y="1551"/>
                    <a:pt x="12020" y="613"/>
                  </a:cubicBezTo>
                  <a:lnTo>
                    <a:pt x="12051" y="582"/>
                  </a:lnTo>
                  <a:cubicBezTo>
                    <a:pt x="10081" y="582"/>
                    <a:pt x="8112" y="551"/>
                    <a:pt x="6142" y="551"/>
                  </a:cubicBezTo>
                  <a:cubicBezTo>
                    <a:pt x="4335" y="520"/>
                    <a:pt x="2490" y="520"/>
                    <a:pt x="745" y="0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46"/>
            <p:cNvSpPr/>
            <p:nvPr/>
          </p:nvSpPr>
          <p:spPr>
            <a:xfrm>
              <a:off x="6437880" y="1298156"/>
              <a:ext cx="1714736" cy="1487819"/>
            </a:xfrm>
            <a:custGeom>
              <a:rect b="b" l="l" r="r" t="t"/>
              <a:pathLst>
                <a:path extrusionOk="0" h="11802" w="13602">
                  <a:moveTo>
                    <a:pt x="11399" y="1711"/>
                  </a:moveTo>
                  <a:cubicBezTo>
                    <a:pt x="11474" y="1711"/>
                    <a:pt x="11492" y="1846"/>
                    <a:pt x="11407" y="1846"/>
                  </a:cubicBezTo>
                  <a:cubicBezTo>
                    <a:pt x="7918" y="2358"/>
                    <a:pt x="4366" y="2971"/>
                    <a:pt x="838" y="3134"/>
                  </a:cubicBezTo>
                  <a:cubicBezTo>
                    <a:pt x="807" y="3134"/>
                    <a:pt x="776" y="3072"/>
                    <a:pt x="838" y="3072"/>
                  </a:cubicBezTo>
                  <a:cubicBezTo>
                    <a:pt x="2490" y="2777"/>
                    <a:pt x="4173" y="2653"/>
                    <a:pt x="5848" y="2428"/>
                  </a:cubicBezTo>
                  <a:cubicBezTo>
                    <a:pt x="7693" y="2195"/>
                    <a:pt x="9531" y="1940"/>
                    <a:pt x="11376" y="1715"/>
                  </a:cubicBezTo>
                  <a:cubicBezTo>
                    <a:pt x="11385" y="1712"/>
                    <a:pt x="11392" y="1711"/>
                    <a:pt x="11399" y="1711"/>
                  </a:cubicBezTo>
                  <a:close/>
                  <a:moveTo>
                    <a:pt x="12540" y="1"/>
                  </a:moveTo>
                  <a:cubicBezTo>
                    <a:pt x="10469" y="257"/>
                    <a:pt x="8368" y="389"/>
                    <a:pt x="6266" y="583"/>
                  </a:cubicBezTo>
                  <a:cubicBezTo>
                    <a:pt x="4204" y="745"/>
                    <a:pt x="2102" y="970"/>
                    <a:pt x="32" y="1071"/>
                  </a:cubicBezTo>
                  <a:cubicBezTo>
                    <a:pt x="1" y="3010"/>
                    <a:pt x="326" y="4909"/>
                    <a:pt x="388" y="6848"/>
                  </a:cubicBezTo>
                  <a:cubicBezTo>
                    <a:pt x="419" y="7817"/>
                    <a:pt x="388" y="8787"/>
                    <a:pt x="388" y="9756"/>
                  </a:cubicBezTo>
                  <a:cubicBezTo>
                    <a:pt x="357" y="10276"/>
                    <a:pt x="295" y="10888"/>
                    <a:pt x="582" y="11346"/>
                  </a:cubicBezTo>
                  <a:cubicBezTo>
                    <a:pt x="752" y="11648"/>
                    <a:pt x="1035" y="11802"/>
                    <a:pt x="1326" y="11802"/>
                  </a:cubicBezTo>
                  <a:cubicBezTo>
                    <a:pt x="1595" y="11802"/>
                    <a:pt x="1870" y="11672"/>
                    <a:pt x="2071" y="11408"/>
                  </a:cubicBezTo>
                  <a:cubicBezTo>
                    <a:pt x="2265" y="11152"/>
                    <a:pt x="2327" y="10826"/>
                    <a:pt x="2428" y="10531"/>
                  </a:cubicBezTo>
                  <a:cubicBezTo>
                    <a:pt x="2428" y="10495"/>
                    <a:pt x="2449" y="10480"/>
                    <a:pt x="2473" y="10480"/>
                  </a:cubicBezTo>
                  <a:cubicBezTo>
                    <a:pt x="2490" y="10480"/>
                    <a:pt x="2508" y="10488"/>
                    <a:pt x="2521" y="10500"/>
                  </a:cubicBezTo>
                  <a:lnTo>
                    <a:pt x="2552" y="10500"/>
                  </a:lnTo>
                  <a:cubicBezTo>
                    <a:pt x="4773" y="10979"/>
                    <a:pt x="7089" y="11065"/>
                    <a:pt x="9399" y="11065"/>
                  </a:cubicBezTo>
                  <a:cubicBezTo>
                    <a:pt x="10049" y="11065"/>
                    <a:pt x="10699" y="11058"/>
                    <a:pt x="11345" y="11051"/>
                  </a:cubicBezTo>
                  <a:cubicBezTo>
                    <a:pt x="12082" y="11020"/>
                    <a:pt x="12858" y="11020"/>
                    <a:pt x="13602" y="11020"/>
                  </a:cubicBezTo>
                  <a:cubicBezTo>
                    <a:pt x="13540" y="9174"/>
                    <a:pt x="13478" y="7337"/>
                    <a:pt x="13284" y="5491"/>
                  </a:cubicBezTo>
                  <a:cubicBezTo>
                    <a:pt x="13121" y="3653"/>
                    <a:pt x="12765" y="1846"/>
                    <a:pt x="12571" y="1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6"/>
            <p:cNvSpPr/>
            <p:nvPr/>
          </p:nvSpPr>
          <p:spPr>
            <a:xfrm>
              <a:off x="6401700" y="1273825"/>
              <a:ext cx="1803738" cy="1585772"/>
            </a:xfrm>
            <a:custGeom>
              <a:rect b="b" l="l" r="r" t="t"/>
              <a:pathLst>
                <a:path extrusionOk="0" h="12579" w="14308">
                  <a:moveTo>
                    <a:pt x="12858" y="194"/>
                  </a:moveTo>
                  <a:cubicBezTo>
                    <a:pt x="13052" y="2039"/>
                    <a:pt x="13408" y="3846"/>
                    <a:pt x="13571" y="5684"/>
                  </a:cubicBezTo>
                  <a:cubicBezTo>
                    <a:pt x="13765" y="7530"/>
                    <a:pt x="13827" y="9367"/>
                    <a:pt x="13889" y="11213"/>
                  </a:cubicBezTo>
                  <a:cubicBezTo>
                    <a:pt x="13145" y="11213"/>
                    <a:pt x="12369" y="11213"/>
                    <a:pt x="11632" y="11244"/>
                  </a:cubicBezTo>
                  <a:cubicBezTo>
                    <a:pt x="10986" y="11251"/>
                    <a:pt x="10336" y="11258"/>
                    <a:pt x="9686" y="11258"/>
                  </a:cubicBezTo>
                  <a:cubicBezTo>
                    <a:pt x="7376" y="11258"/>
                    <a:pt x="5060" y="11172"/>
                    <a:pt x="2839" y="10693"/>
                  </a:cubicBezTo>
                  <a:lnTo>
                    <a:pt x="2808" y="10693"/>
                  </a:lnTo>
                  <a:cubicBezTo>
                    <a:pt x="2795" y="10681"/>
                    <a:pt x="2777" y="10673"/>
                    <a:pt x="2760" y="10673"/>
                  </a:cubicBezTo>
                  <a:cubicBezTo>
                    <a:pt x="2736" y="10673"/>
                    <a:pt x="2715" y="10688"/>
                    <a:pt x="2715" y="10724"/>
                  </a:cubicBezTo>
                  <a:cubicBezTo>
                    <a:pt x="2614" y="11019"/>
                    <a:pt x="2552" y="11345"/>
                    <a:pt x="2358" y="11601"/>
                  </a:cubicBezTo>
                  <a:cubicBezTo>
                    <a:pt x="2157" y="11865"/>
                    <a:pt x="1882" y="11995"/>
                    <a:pt x="1613" y="11995"/>
                  </a:cubicBezTo>
                  <a:cubicBezTo>
                    <a:pt x="1322" y="11995"/>
                    <a:pt x="1039" y="11841"/>
                    <a:pt x="869" y="11539"/>
                  </a:cubicBezTo>
                  <a:cubicBezTo>
                    <a:pt x="582" y="11081"/>
                    <a:pt x="644" y="10469"/>
                    <a:pt x="675" y="9949"/>
                  </a:cubicBezTo>
                  <a:cubicBezTo>
                    <a:pt x="675" y="8980"/>
                    <a:pt x="706" y="8010"/>
                    <a:pt x="675" y="7041"/>
                  </a:cubicBezTo>
                  <a:cubicBezTo>
                    <a:pt x="613" y="5102"/>
                    <a:pt x="288" y="3203"/>
                    <a:pt x="319" y="1264"/>
                  </a:cubicBezTo>
                  <a:cubicBezTo>
                    <a:pt x="2389" y="1163"/>
                    <a:pt x="4491" y="938"/>
                    <a:pt x="6553" y="776"/>
                  </a:cubicBezTo>
                  <a:cubicBezTo>
                    <a:pt x="8655" y="582"/>
                    <a:pt x="10756" y="450"/>
                    <a:pt x="12827" y="194"/>
                  </a:cubicBezTo>
                  <a:close/>
                  <a:moveTo>
                    <a:pt x="2808" y="10825"/>
                  </a:moveTo>
                  <a:cubicBezTo>
                    <a:pt x="4553" y="11345"/>
                    <a:pt x="6398" y="11345"/>
                    <a:pt x="8205" y="11376"/>
                  </a:cubicBezTo>
                  <a:cubicBezTo>
                    <a:pt x="10175" y="11376"/>
                    <a:pt x="12144" y="11407"/>
                    <a:pt x="14114" y="11407"/>
                  </a:cubicBezTo>
                  <a:lnTo>
                    <a:pt x="14083" y="11438"/>
                  </a:lnTo>
                  <a:cubicBezTo>
                    <a:pt x="13664" y="12376"/>
                    <a:pt x="11501" y="12213"/>
                    <a:pt x="10593" y="12244"/>
                  </a:cubicBezTo>
                  <a:cubicBezTo>
                    <a:pt x="9593" y="12314"/>
                    <a:pt x="8562" y="12345"/>
                    <a:pt x="7561" y="12345"/>
                  </a:cubicBezTo>
                  <a:cubicBezTo>
                    <a:pt x="5716" y="12345"/>
                    <a:pt x="3909" y="12213"/>
                    <a:pt x="2064" y="12120"/>
                  </a:cubicBezTo>
                  <a:cubicBezTo>
                    <a:pt x="2482" y="11857"/>
                    <a:pt x="2715" y="11275"/>
                    <a:pt x="2808" y="10825"/>
                  </a:cubicBezTo>
                  <a:close/>
                  <a:moveTo>
                    <a:pt x="12827" y="0"/>
                  </a:moveTo>
                  <a:cubicBezTo>
                    <a:pt x="10756" y="101"/>
                    <a:pt x="8655" y="357"/>
                    <a:pt x="6553" y="551"/>
                  </a:cubicBezTo>
                  <a:cubicBezTo>
                    <a:pt x="4460" y="744"/>
                    <a:pt x="2358" y="907"/>
                    <a:pt x="288" y="1163"/>
                  </a:cubicBezTo>
                  <a:cubicBezTo>
                    <a:pt x="257" y="1163"/>
                    <a:pt x="226" y="1163"/>
                    <a:pt x="226" y="1194"/>
                  </a:cubicBezTo>
                  <a:cubicBezTo>
                    <a:pt x="226" y="1194"/>
                    <a:pt x="195" y="1194"/>
                    <a:pt x="195" y="1225"/>
                  </a:cubicBezTo>
                  <a:cubicBezTo>
                    <a:pt x="1" y="2683"/>
                    <a:pt x="288" y="4133"/>
                    <a:pt x="420" y="5591"/>
                  </a:cubicBezTo>
                  <a:cubicBezTo>
                    <a:pt x="544" y="7080"/>
                    <a:pt x="513" y="8592"/>
                    <a:pt x="482" y="10081"/>
                  </a:cubicBezTo>
                  <a:cubicBezTo>
                    <a:pt x="482" y="10794"/>
                    <a:pt x="482" y="11857"/>
                    <a:pt x="1288" y="12151"/>
                  </a:cubicBezTo>
                  <a:cubicBezTo>
                    <a:pt x="1288" y="12182"/>
                    <a:pt x="1319" y="12182"/>
                    <a:pt x="1319" y="12182"/>
                  </a:cubicBezTo>
                  <a:cubicBezTo>
                    <a:pt x="3318" y="12502"/>
                    <a:pt x="5381" y="12579"/>
                    <a:pt x="7420" y="12579"/>
                  </a:cubicBezTo>
                  <a:cubicBezTo>
                    <a:pt x="7856" y="12579"/>
                    <a:pt x="8291" y="12575"/>
                    <a:pt x="8725" y="12570"/>
                  </a:cubicBezTo>
                  <a:cubicBezTo>
                    <a:pt x="9981" y="12539"/>
                    <a:pt x="11206" y="12469"/>
                    <a:pt x="12470" y="12345"/>
                  </a:cubicBezTo>
                  <a:cubicBezTo>
                    <a:pt x="13183" y="12275"/>
                    <a:pt x="13990" y="12275"/>
                    <a:pt x="14308" y="11500"/>
                  </a:cubicBezTo>
                  <a:cubicBezTo>
                    <a:pt x="14308" y="11438"/>
                    <a:pt x="14277" y="11407"/>
                    <a:pt x="14215" y="11376"/>
                  </a:cubicBezTo>
                  <a:cubicBezTo>
                    <a:pt x="14277" y="11345"/>
                    <a:pt x="14277" y="11213"/>
                    <a:pt x="14184" y="11213"/>
                  </a:cubicBezTo>
                  <a:lnTo>
                    <a:pt x="14052" y="11213"/>
                  </a:lnTo>
                  <a:cubicBezTo>
                    <a:pt x="14052" y="9336"/>
                    <a:pt x="13920" y="7429"/>
                    <a:pt x="13726" y="5560"/>
                  </a:cubicBezTo>
                  <a:cubicBezTo>
                    <a:pt x="13571" y="3745"/>
                    <a:pt x="13408" y="1877"/>
                    <a:pt x="12989" y="101"/>
                  </a:cubicBezTo>
                  <a:cubicBezTo>
                    <a:pt x="12989" y="101"/>
                    <a:pt x="12951" y="62"/>
                    <a:pt x="12920" y="62"/>
                  </a:cubicBezTo>
                  <a:cubicBezTo>
                    <a:pt x="12920" y="31"/>
                    <a:pt x="12889" y="0"/>
                    <a:pt x="12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46"/>
            <p:cNvSpPr/>
            <p:nvPr/>
          </p:nvSpPr>
          <p:spPr>
            <a:xfrm>
              <a:off x="6535706" y="1513724"/>
              <a:ext cx="1351039" cy="179517"/>
            </a:xfrm>
            <a:custGeom>
              <a:rect b="b" l="l" r="r" t="t"/>
              <a:pathLst>
                <a:path extrusionOk="0" h="1424" w="10717">
                  <a:moveTo>
                    <a:pt x="10623" y="1"/>
                  </a:moveTo>
                  <a:cubicBezTo>
                    <a:pt x="10616" y="1"/>
                    <a:pt x="10609" y="2"/>
                    <a:pt x="10600" y="5"/>
                  </a:cubicBezTo>
                  <a:cubicBezTo>
                    <a:pt x="8755" y="230"/>
                    <a:pt x="6917" y="485"/>
                    <a:pt x="5072" y="718"/>
                  </a:cubicBezTo>
                  <a:cubicBezTo>
                    <a:pt x="3397" y="943"/>
                    <a:pt x="1714" y="1067"/>
                    <a:pt x="62" y="1362"/>
                  </a:cubicBezTo>
                  <a:cubicBezTo>
                    <a:pt x="0" y="1362"/>
                    <a:pt x="31" y="1424"/>
                    <a:pt x="62" y="1424"/>
                  </a:cubicBezTo>
                  <a:cubicBezTo>
                    <a:pt x="3590" y="1261"/>
                    <a:pt x="7142" y="648"/>
                    <a:pt x="10631" y="136"/>
                  </a:cubicBezTo>
                  <a:cubicBezTo>
                    <a:pt x="10716" y="136"/>
                    <a:pt x="10698" y="1"/>
                    <a:pt x="10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46"/>
            <p:cNvSpPr/>
            <p:nvPr/>
          </p:nvSpPr>
          <p:spPr>
            <a:xfrm>
              <a:off x="7126065" y="2826172"/>
              <a:ext cx="892666" cy="36181"/>
            </a:xfrm>
            <a:custGeom>
              <a:rect b="b" l="l" r="r" t="t"/>
              <a:pathLst>
                <a:path extrusionOk="0" h="287" w="7081">
                  <a:moveTo>
                    <a:pt x="7081" y="0"/>
                  </a:moveTo>
                  <a:lnTo>
                    <a:pt x="7081" y="0"/>
                  </a:lnTo>
                  <a:cubicBezTo>
                    <a:pt x="6949" y="31"/>
                    <a:pt x="6856" y="31"/>
                    <a:pt x="6724" y="31"/>
                  </a:cubicBezTo>
                  <a:cubicBezTo>
                    <a:pt x="6142" y="93"/>
                    <a:pt x="5530" y="124"/>
                    <a:pt x="4917" y="155"/>
                  </a:cubicBezTo>
                  <a:lnTo>
                    <a:pt x="5460" y="155"/>
                  </a:lnTo>
                  <a:cubicBezTo>
                    <a:pt x="6011" y="155"/>
                    <a:pt x="6561" y="124"/>
                    <a:pt x="7081" y="0"/>
                  </a:cubicBezTo>
                  <a:close/>
                  <a:moveTo>
                    <a:pt x="1" y="256"/>
                  </a:moveTo>
                  <a:cubicBezTo>
                    <a:pt x="265" y="287"/>
                    <a:pt x="520" y="287"/>
                    <a:pt x="776" y="287"/>
                  </a:cubicBezTo>
                  <a:cubicBezTo>
                    <a:pt x="1071" y="287"/>
                    <a:pt x="1389" y="287"/>
                    <a:pt x="1684" y="256"/>
                  </a:cubicBezTo>
                  <a:close/>
                </a:path>
              </a:pathLst>
            </a:custGeom>
            <a:solidFill>
              <a:srgbClr val="CFCD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6"/>
            <p:cNvSpPr/>
            <p:nvPr/>
          </p:nvSpPr>
          <p:spPr>
            <a:xfrm>
              <a:off x="6661770" y="2638463"/>
              <a:ext cx="1519209" cy="195653"/>
            </a:xfrm>
            <a:custGeom>
              <a:rect b="b" l="l" r="r" t="t"/>
              <a:pathLst>
                <a:path extrusionOk="0" h="1552" w="12051">
                  <a:moveTo>
                    <a:pt x="745" y="0"/>
                  </a:moveTo>
                  <a:cubicBezTo>
                    <a:pt x="652" y="450"/>
                    <a:pt x="419" y="1032"/>
                    <a:pt x="1" y="1295"/>
                  </a:cubicBezTo>
                  <a:lnTo>
                    <a:pt x="264" y="1295"/>
                  </a:lnTo>
                  <a:cubicBezTo>
                    <a:pt x="264" y="1295"/>
                    <a:pt x="295" y="1295"/>
                    <a:pt x="326" y="1256"/>
                  </a:cubicBezTo>
                  <a:cubicBezTo>
                    <a:pt x="326" y="1295"/>
                    <a:pt x="326" y="1295"/>
                    <a:pt x="357" y="1295"/>
                  </a:cubicBezTo>
                  <a:cubicBezTo>
                    <a:pt x="2040" y="1388"/>
                    <a:pt x="3715" y="1520"/>
                    <a:pt x="5398" y="1520"/>
                  </a:cubicBezTo>
                  <a:lnTo>
                    <a:pt x="5498" y="1520"/>
                  </a:lnTo>
                  <a:cubicBezTo>
                    <a:pt x="6499" y="1520"/>
                    <a:pt x="7530" y="1489"/>
                    <a:pt x="8530" y="1419"/>
                  </a:cubicBezTo>
                  <a:cubicBezTo>
                    <a:pt x="9438" y="1388"/>
                    <a:pt x="11601" y="1551"/>
                    <a:pt x="12020" y="613"/>
                  </a:cubicBezTo>
                  <a:lnTo>
                    <a:pt x="12051" y="582"/>
                  </a:lnTo>
                  <a:cubicBezTo>
                    <a:pt x="10857" y="582"/>
                    <a:pt x="9631" y="582"/>
                    <a:pt x="8437" y="551"/>
                  </a:cubicBezTo>
                  <a:cubicBezTo>
                    <a:pt x="8368" y="582"/>
                    <a:pt x="8274" y="582"/>
                    <a:pt x="8212" y="582"/>
                  </a:cubicBezTo>
                  <a:lnTo>
                    <a:pt x="8212" y="551"/>
                  </a:lnTo>
                  <a:lnTo>
                    <a:pt x="6142" y="551"/>
                  </a:lnTo>
                  <a:cubicBezTo>
                    <a:pt x="4335" y="520"/>
                    <a:pt x="2490" y="520"/>
                    <a:pt x="745" y="0"/>
                  </a:cubicBezTo>
                  <a:close/>
                </a:path>
              </a:pathLst>
            </a:custGeom>
            <a:solidFill>
              <a:srgbClr val="CA88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46"/>
            <p:cNvSpPr/>
            <p:nvPr/>
          </p:nvSpPr>
          <p:spPr>
            <a:xfrm>
              <a:off x="6653954" y="2625731"/>
              <a:ext cx="1547574" cy="232716"/>
            </a:xfrm>
            <a:custGeom>
              <a:rect b="b" l="l" r="r" t="t"/>
              <a:pathLst>
                <a:path extrusionOk="0" h="1846" w="12276">
                  <a:moveTo>
                    <a:pt x="939" y="0"/>
                  </a:moveTo>
                  <a:cubicBezTo>
                    <a:pt x="838" y="0"/>
                    <a:pt x="745" y="70"/>
                    <a:pt x="745" y="132"/>
                  </a:cubicBezTo>
                  <a:cubicBezTo>
                    <a:pt x="675" y="621"/>
                    <a:pt x="481" y="815"/>
                    <a:pt x="194" y="1164"/>
                  </a:cubicBezTo>
                  <a:cubicBezTo>
                    <a:pt x="94" y="1264"/>
                    <a:pt x="31" y="1264"/>
                    <a:pt x="0" y="1427"/>
                  </a:cubicBezTo>
                  <a:cubicBezTo>
                    <a:pt x="0" y="1489"/>
                    <a:pt x="31" y="1551"/>
                    <a:pt x="94" y="1590"/>
                  </a:cubicBezTo>
                  <a:lnTo>
                    <a:pt x="194" y="1590"/>
                  </a:lnTo>
                  <a:cubicBezTo>
                    <a:pt x="256" y="1590"/>
                    <a:pt x="287" y="1551"/>
                    <a:pt x="287" y="1520"/>
                  </a:cubicBezTo>
                  <a:cubicBezTo>
                    <a:pt x="287" y="1489"/>
                    <a:pt x="326" y="1489"/>
                    <a:pt x="326" y="1458"/>
                  </a:cubicBezTo>
                  <a:lnTo>
                    <a:pt x="326" y="1396"/>
                  </a:lnTo>
                  <a:lnTo>
                    <a:pt x="63" y="1396"/>
                  </a:lnTo>
                  <a:cubicBezTo>
                    <a:pt x="481" y="1133"/>
                    <a:pt x="714" y="551"/>
                    <a:pt x="807" y="101"/>
                  </a:cubicBezTo>
                  <a:cubicBezTo>
                    <a:pt x="2552" y="621"/>
                    <a:pt x="4397" y="621"/>
                    <a:pt x="6204" y="652"/>
                  </a:cubicBezTo>
                  <a:lnTo>
                    <a:pt x="8274" y="652"/>
                  </a:lnTo>
                  <a:cubicBezTo>
                    <a:pt x="8236" y="621"/>
                    <a:pt x="8205" y="621"/>
                    <a:pt x="8143" y="621"/>
                  </a:cubicBezTo>
                  <a:lnTo>
                    <a:pt x="7266" y="621"/>
                  </a:lnTo>
                  <a:cubicBezTo>
                    <a:pt x="6561" y="621"/>
                    <a:pt x="5847" y="621"/>
                    <a:pt x="5103" y="582"/>
                  </a:cubicBezTo>
                  <a:lnTo>
                    <a:pt x="5072" y="582"/>
                  </a:lnTo>
                  <a:cubicBezTo>
                    <a:pt x="3715" y="458"/>
                    <a:pt x="2327" y="233"/>
                    <a:pt x="970" y="0"/>
                  </a:cubicBezTo>
                  <a:close/>
                  <a:moveTo>
                    <a:pt x="11407" y="520"/>
                  </a:moveTo>
                  <a:cubicBezTo>
                    <a:pt x="10438" y="520"/>
                    <a:pt x="9469" y="621"/>
                    <a:pt x="8499" y="652"/>
                  </a:cubicBezTo>
                  <a:cubicBezTo>
                    <a:pt x="9693" y="683"/>
                    <a:pt x="10919" y="683"/>
                    <a:pt x="12113" y="683"/>
                  </a:cubicBezTo>
                  <a:lnTo>
                    <a:pt x="12082" y="714"/>
                  </a:lnTo>
                  <a:cubicBezTo>
                    <a:pt x="11663" y="1652"/>
                    <a:pt x="9500" y="1489"/>
                    <a:pt x="8592" y="1520"/>
                  </a:cubicBezTo>
                  <a:cubicBezTo>
                    <a:pt x="7592" y="1590"/>
                    <a:pt x="6561" y="1621"/>
                    <a:pt x="5560" y="1621"/>
                  </a:cubicBezTo>
                  <a:lnTo>
                    <a:pt x="5460" y="1621"/>
                  </a:lnTo>
                  <a:cubicBezTo>
                    <a:pt x="3777" y="1621"/>
                    <a:pt x="2102" y="1489"/>
                    <a:pt x="419" y="1396"/>
                  </a:cubicBezTo>
                  <a:lnTo>
                    <a:pt x="419" y="1396"/>
                  </a:lnTo>
                  <a:cubicBezTo>
                    <a:pt x="520" y="1489"/>
                    <a:pt x="613" y="1520"/>
                    <a:pt x="776" y="1520"/>
                  </a:cubicBezTo>
                  <a:lnTo>
                    <a:pt x="869" y="1520"/>
                  </a:lnTo>
                  <a:cubicBezTo>
                    <a:pt x="908" y="1520"/>
                    <a:pt x="970" y="1489"/>
                    <a:pt x="1001" y="1458"/>
                  </a:cubicBezTo>
                  <a:cubicBezTo>
                    <a:pt x="1838" y="1458"/>
                    <a:pt x="2715" y="1745"/>
                    <a:pt x="3552" y="1846"/>
                  </a:cubicBezTo>
                  <a:lnTo>
                    <a:pt x="5429" y="1846"/>
                  </a:lnTo>
                  <a:cubicBezTo>
                    <a:pt x="5948" y="1815"/>
                    <a:pt x="6460" y="1784"/>
                    <a:pt x="7010" y="1745"/>
                  </a:cubicBezTo>
                  <a:cubicBezTo>
                    <a:pt x="7173" y="1745"/>
                    <a:pt x="7367" y="1714"/>
                    <a:pt x="7561" y="1714"/>
                  </a:cubicBezTo>
                  <a:cubicBezTo>
                    <a:pt x="7817" y="1714"/>
                    <a:pt x="8112" y="1745"/>
                    <a:pt x="8367" y="1745"/>
                  </a:cubicBezTo>
                  <a:lnTo>
                    <a:pt x="8662" y="1745"/>
                  </a:lnTo>
                  <a:cubicBezTo>
                    <a:pt x="9275" y="1714"/>
                    <a:pt x="9887" y="1683"/>
                    <a:pt x="10469" y="1621"/>
                  </a:cubicBezTo>
                  <a:cubicBezTo>
                    <a:pt x="10601" y="1621"/>
                    <a:pt x="10694" y="1621"/>
                    <a:pt x="10826" y="1590"/>
                  </a:cubicBezTo>
                  <a:cubicBezTo>
                    <a:pt x="11306" y="1458"/>
                    <a:pt x="11764" y="1233"/>
                    <a:pt x="12152" y="877"/>
                  </a:cubicBezTo>
                  <a:cubicBezTo>
                    <a:pt x="12276" y="745"/>
                    <a:pt x="12183" y="551"/>
                    <a:pt x="12020" y="5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9" name="Google Shape;1669;p46"/>
          <p:cNvSpPr txBox="1"/>
          <p:nvPr/>
        </p:nvSpPr>
        <p:spPr>
          <a:xfrm>
            <a:off x="6982725" y="1692500"/>
            <a:ext cx="13743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do</a:t>
            </a:r>
            <a:endParaRPr b="1" sz="20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70" name="Google Shape;1670;p46"/>
          <p:cNvSpPr txBox="1"/>
          <p:nvPr/>
        </p:nvSpPr>
        <p:spPr>
          <a:xfrm>
            <a:off x="6982725" y="3347775"/>
            <a:ext cx="13743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Done</a:t>
            </a:r>
            <a:endParaRPr b="1" sz="20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671" name="Google Shape;1671;p46"/>
          <p:cNvSpPr txBox="1"/>
          <p:nvPr/>
        </p:nvSpPr>
        <p:spPr>
          <a:xfrm>
            <a:off x="6965600" y="1960100"/>
            <a:ext cx="1444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Mars is actually a cold place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2" name="Google Shape;1672;p46"/>
          <p:cNvSpPr txBox="1"/>
          <p:nvPr/>
        </p:nvSpPr>
        <p:spPr>
          <a:xfrm>
            <a:off x="6965600" y="3637900"/>
            <a:ext cx="1444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/>
          <p:nvPr/>
        </p:nvSpPr>
        <p:spPr>
          <a:xfrm>
            <a:off x="6768000" y="954800"/>
            <a:ext cx="1926600" cy="378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aphicFrame>
        <p:nvGraphicFramePr>
          <p:cNvPr id="200" name="Google Shape;200;p20"/>
          <p:cNvGraphicFramePr/>
          <p:nvPr/>
        </p:nvGraphicFramePr>
        <p:xfrm>
          <a:off x="452063" y="9548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789500"/>
                <a:gridCol w="789500"/>
                <a:gridCol w="789500"/>
                <a:gridCol w="789500"/>
                <a:gridCol w="789500"/>
                <a:gridCol w="789500"/>
                <a:gridCol w="789500"/>
                <a:gridCol w="789500"/>
              </a:tblGrid>
              <a:tr h="417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TUESDAY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WEDNESDAY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THURSDAY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SATURDAY</a:t>
                      </a:r>
                      <a:endParaRPr sz="100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1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2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3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4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5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 6</a:t>
                      </a:r>
                      <a:endParaRPr b="1" sz="12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201" name="Google Shape;201;p20"/>
          <p:cNvCxnSpPr/>
          <p:nvPr/>
        </p:nvCxnSpPr>
        <p:spPr>
          <a:xfrm>
            <a:off x="6867163" y="1822473"/>
            <a:ext cx="1754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0"/>
          <p:cNvCxnSpPr/>
          <p:nvPr/>
        </p:nvCxnSpPr>
        <p:spPr>
          <a:xfrm>
            <a:off x="6867163" y="2009391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0"/>
          <p:cNvCxnSpPr/>
          <p:nvPr/>
        </p:nvCxnSpPr>
        <p:spPr>
          <a:xfrm>
            <a:off x="6867163" y="2196309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0"/>
          <p:cNvCxnSpPr/>
          <p:nvPr/>
        </p:nvCxnSpPr>
        <p:spPr>
          <a:xfrm>
            <a:off x="6867163" y="2383227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0"/>
          <p:cNvCxnSpPr/>
          <p:nvPr/>
        </p:nvCxnSpPr>
        <p:spPr>
          <a:xfrm>
            <a:off x="6867163" y="2570145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0"/>
          <p:cNvCxnSpPr/>
          <p:nvPr/>
        </p:nvCxnSpPr>
        <p:spPr>
          <a:xfrm>
            <a:off x="6867163" y="2757063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0"/>
          <p:cNvCxnSpPr/>
          <p:nvPr/>
        </p:nvCxnSpPr>
        <p:spPr>
          <a:xfrm>
            <a:off x="6867163" y="2943981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0"/>
          <p:cNvCxnSpPr/>
          <p:nvPr/>
        </p:nvCxnSpPr>
        <p:spPr>
          <a:xfrm>
            <a:off x="6867163" y="3130899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0"/>
          <p:cNvCxnSpPr/>
          <p:nvPr/>
        </p:nvCxnSpPr>
        <p:spPr>
          <a:xfrm>
            <a:off x="6867163" y="3317817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0"/>
          <p:cNvCxnSpPr/>
          <p:nvPr/>
        </p:nvCxnSpPr>
        <p:spPr>
          <a:xfrm>
            <a:off x="6867163" y="3504735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0"/>
          <p:cNvCxnSpPr/>
          <p:nvPr/>
        </p:nvCxnSpPr>
        <p:spPr>
          <a:xfrm>
            <a:off x="6867163" y="3691653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0"/>
          <p:cNvCxnSpPr/>
          <p:nvPr/>
        </p:nvCxnSpPr>
        <p:spPr>
          <a:xfrm>
            <a:off x="6867163" y="3878571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0"/>
          <p:cNvCxnSpPr/>
          <p:nvPr/>
        </p:nvCxnSpPr>
        <p:spPr>
          <a:xfrm>
            <a:off x="6867163" y="4065489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0"/>
          <p:cNvCxnSpPr/>
          <p:nvPr/>
        </p:nvCxnSpPr>
        <p:spPr>
          <a:xfrm>
            <a:off x="6867163" y="4439325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0"/>
          <p:cNvCxnSpPr/>
          <p:nvPr/>
        </p:nvCxnSpPr>
        <p:spPr>
          <a:xfrm>
            <a:off x="6867163" y="4252407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20"/>
          <p:cNvSpPr txBox="1"/>
          <p:nvPr/>
        </p:nvSpPr>
        <p:spPr>
          <a:xfrm>
            <a:off x="6937050" y="1006750"/>
            <a:ext cx="15885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DO</a:t>
            </a:r>
            <a:endParaRPr b="1" sz="1800">
              <a:solidFill>
                <a:schemeClr val="l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17" name="Google Shape;217;p20"/>
          <p:cNvCxnSpPr/>
          <p:nvPr/>
        </p:nvCxnSpPr>
        <p:spPr>
          <a:xfrm>
            <a:off x="6867163" y="1448638"/>
            <a:ext cx="1754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0"/>
          <p:cNvCxnSpPr/>
          <p:nvPr/>
        </p:nvCxnSpPr>
        <p:spPr>
          <a:xfrm>
            <a:off x="6867163" y="1635555"/>
            <a:ext cx="17415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9" name="Google Shape;219;p20"/>
          <p:cNvSpPr txBox="1"/>
          <p:nvPr/>
        </p:nvSpPr>
        <p:spPr>
          <a:xfrm>
            <a:off x="6943675" y="1396950"/>
            <a:ext cx="15885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You can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write your tasks or things to do for this month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4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aphicFrame>
        <p:nvGraphicFramePr>
          <p:cNvPr id="1678" name="Google Shape;1678;p47"/>
          <p:cNvGraphicFramePr/>
          <p:nvPr/>
        </p:nvGraphicFramePr>
        <p:xfrm>
          <a:off x="457163" y="940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868550"/>
                <a:gridCol w="868550"/>
                <a:gridCol w="868550"/>
                <a:gridCol w="868550"/>
                <a:gridCol w="868550"/>
                <a:gridCol w="868550"/>
                <a:gridCol w="868550"/>
              </a:tblGrid>
              <a:tr h="417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679" name="Google Shape;1679;p47"/>
          <p:cNvSpPr/>
          <p:nvPr/>
        </p:nvSpPr>
        <p:spPr>
          <a:xfrm>
            <a:off x="6768000" y="1358624"/>
            <a:ext cx="1867568" cy="3366545"/>
          </a:xfrm>
          <a:custGeom>
            <a:rect b="b" l="l" r="r" t="t"/>
            <a:pathLst>
              <a:path extrusionOk="0" h="10444" w="6580">
                <a:moveTo>
                  <a:pt x="502" y="243"/>
                </a:moveTo>
                <a:cubicBezTo>
                  <a:pt x="606" y="243"/>
                  <a:pt x="677" y="331"/>
                  <a:pt x="677" y="435"/>
                </a:cubicBezTo>
                <a:cubicBezTo>
                  <a:pt x="677" y="523"/>
                  <a:pt x="606" y="606"/>
                  <a:pt x="502" y="606"/>
                </a:cubicBezTo>
                <a:cubicBezTo>
                  <a:pt x="397" y="606"/>
                  <a:pt x="314" y="523"/>
                  <a:pt x="314" y="435"/>
                </a:cubicBezTo>
                <a:cubicBezTo>
                  <a:pt x="314" y="331"/>
                  <a:pt x="397" y="243"/>
                  <a:pt x="502" y="243"/>
                </a:cubicBezTo>
                <a:close/>
                <a:moveTo>
                  <a:pt x="1199" y="243"/>
                </a:moveTo>
                <a:cubicBezTo>
                  <a:pt x="1304" y="243"/>
                  <a:pt x="1375" y="331"/>
                  <a:pt x="1375" y="435"/>
                </a:cubicBezTo>
                <a:cubicBezTo>
                  <a:pt x="1375" y="523"/>
                  <a:pt x="1304" y="606"/>
                  <a:pt x="1199" y="606"/>
                </a:cubicBezTo>
                <a:cubicBezTo>
                  <a:pt x="1095" y="606"/>
                  <a:pt x="1007" y="523"/>
                  <a:pt x="1007" y="435"/>
                </a:cubicBezTo>
                <a:cubicBezTo>
                  <a:pt x="1007" y="331"/>
                  <a:pt x="1095" y="243"/>
                  <a:pt x="1199" y="243"/>
                </a:cubicBezTo>
                <a:close/>
                <a:moveTo>
                  <a:pt x="1897" y="243"/>
                </a:moveTo>
                <a:cubicBezTo>
                  <a:pt x="2001" y="243"/>
                  <a:pt x="2068" y="331"/>
                  <a:pt x="2068" y="435"/>
                </a:cubicBezTo>
                <a:cubicBezTo>
                  <a:pt x="2068" y="523"/>
                  <a:pt x="2001" y="606"/>
                  <a:pt x="1897" y="606"/>
                </a:cubicBezTo>
                <a:cubicBezTo>
                  <a:pt x="1792" y="606"/>
                  <a:pt x="1705" y="523"/>
                  <a:pt x="1705" y="435"/>
                </a:cubicBezTo>
                <a:cubicBezTo>
                  <a:pt x="1705" y="331"/>
                  <a:pt x="1792" y="243"/>
                  <a:pt x="1897" y="243"/>
                </a:cubicBezTo>
                <a:close/>
                <a:moveTo>
                  <a:pt x="2590" y="243"/>
                </a:moveTo>
                <a:cubicBezTo>
                  <a:pt x="2694" y="243"/>
                  <a:pt x="2766" y="331"/>
                  <a:pt x="2766" y="435"/>
                </a:cubicBezTo>
                <a:cubicBezTo>
                  <a:pt x="2766" y="523"/>
                  <a:pt x="2694" y="606"/>
                  <a:pt x="2590" y="606"/>
                </a:cubicBezTo>
                <a:cubicBezTo>
                  <a:pt x="2486" y="606"/>
                  <a:pt x="2402" y="523"/>
                  <a:pt x="2402" y="435"/>
                </a:cubicBezTo>
                <a:cubicBezTo>
                  <a:pt x="2402" y="331"/>
                  <a:pt x="2486" y="243"/>
                  <a:pt x="2590" y="243"/>
                </a:cubicBezTo>
                <a:close/>
                <a:moveTo>
                  <a:pt x="3288" y="243"/>
                </a:moveTo>
                <a:cubicBezTo>
                  <a:pt x="3392" y="243"/>
                  <a:pt x="3463" y="331"/>
                  <a:pt x="3463" y="435"/>
                </a:cubicBezTo>
                <a:cubicBezTo>
                  <a:pt x="3463" y="523"/>
                  <a:pt x="3392" y="606"/>
                  <a:pt x="3288" y="606"/>
                </a:cubicBezTo>
                <a:cubicBezTo>
                  <a:pt x="3183" y="606"/>
                  <a:pt x="3095" y="523"/>
                  <a:pt x="3095" y="435"/>
                </a:cubicBezTo>
                <a:cubicBezTo>
                  <a:pt x="3095" y="331"/>
                  <a:pt x="3183" y="243"/>
                  <a:pt x="3288" y="243"/>
                </a:cubicBezTo>
                <a:close/>
                <a:moveTo>
                  <a:pt x="3985" y="243"/>
                </a:moveTo>
                <a:cubicBezTo>
                  <a:pt x="4090" y="243"/>
                  <a:pt x="4156" y="331"/>
                  <a:pt x="4156" y="435"/>
                </a:cubicBezTo>
                <a:cubicBezTo>
                  <a:pt x="4156" y="523"/>
                  <a:pt x="4090" y="606"/>
                  <a:pt x="3985" y="606"/>
                </a:cubicBezTo>
                <a:cubicBezTo>
                  <a:pt x="3881" y="606"/>
                  <a:pt x="3793" y="523"/>
                  <a:pt x="3793" y="435"/>
                </a:cubicBezTo>
                <a:cubicBezTo>
                  <a:pt x="3793" y="331"/>
                  <a:pt x="3881" y="243"/>
                  <a:pt x="3985" y="243"/>
                </a:cubicBezTo>
                <a:close/>
                <a:moveTo>
                  <a:pt x="4679" y="243"/>
                </a:moveTo>
                <a:cubicBezTo>
                  <a:pt x="4783" y="243"/>
                  <a:pt x="4854" y="331"/>
                  <a:pt x="4854" y="435"/>
                </a:cubicBezTo>
                <a:cubicBezTo>
                  <a:pt x="4854" y="523"/>
                  <a:pt x="4783" y="606"/>
                  <a:pt x="4679" y="606"/>
                </a:cubicBezTo>
                <a:cubicBezTo>
                  <a:pt x="4574" y="606"/>
                  <a:pt x="4491" y="523"/>
                  <a:pt x="4491" y="435"/>
                </a:cubicBezTo>
                <a:cubicBezTo>
                  <a:pt x="4491" y="331"/>
                  <a:pt x="4574" y="243"/>
                  <a:pt x="4679" y="243"/>
                </a:cubicBezTo>
                <a:close/>
                <a:moveTo>
                  <a:pt x="5376" y="243"/>
                </a:moveTo>
                <a:cubicBezTo>
                  <a:pt x="5481" y="243"/>
                  <a:pt x="5552" y="331"/>
                  <a:pt x="5552" y="435"/>
                </a:cubicBezTo>
                <a:cubicBezTo>
                  <a:pt x="5552" y="523"/>
                  <a:pt x="5481" y="606"/>
                  <a:pt x="5376" y="606"/>
                </a:cubicBezTo>
                <a:cubicBezTo>
                  <a:pt x="5272" y="606"/>
                  <a:pt x="5184" y="523"/>
                  <a:pt x="5184" y="435"/>
                </a:cubicBezTo>
                <a:cubicBezTo>
                  <a:pt x="5184" y="331"/>
                  <a:pt x="5272" y="243"/>
                  <a:pt x="5376" y="243"/>
                </a:cubicBezTo>
                <a:close/>
                <a:moveTo>
                  <a:pt x="6074" y="243"/>
                </a:moveTo>
                <a:cubicBezTo>
                  <a:pt x="6178" y="243"/>
                  <a:pt x="6245" y="331"/>
                  <a:pt x="6245" y="435"/>
                </a:cubicBezTo>
                <a:cubicBezTo>
                  <a:pt x="6245" y="523"/>
                  <a:pt x="6178" y="606"/>
                  <a:pt x="6074" y="606"/>
                </a:cubicBezTo>
                <a:cubicBezTo>
                  <a:pt x="5969" y="606"/>
                  <a:pt x="5882" y="523"/>
                  <a:pt x="5882" y="435"/>
                </a:cubicBezTo>
                <a:cubicBezTo>
                  <a:pt x="5882" y="331"/>
                  <a:pt x="5969" y="243"/>
                  <a:pt x="6074" y="243"/>
                </a:cubicBezTo>
                <a:close/>
                <a:moveTo>
                  <a:pt x="0" y="1"/>
                </a:moveTo>
                <a:lnTo>
                  <a:pt x="0" y="10443"/>
                </a:lnTo>
                <a:lnTo>
                  <a:pt x="6579" y="10443"/>
                </a:lnTo>
                <a:lnTo>
                  <a:pt x="6579" y="1"/>
                </a:lnTo>
                <a:close/>
              </a:path>
            </a:pathLst>
          </a:custGeom>
          <a:solidFill>
            <a:srgbClr val="EDE1BF">
              <a:alpha val="52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47"/>
          <p:cNvSpPr/>
          <p:nvPr/>
        </p:nvSpPr>
        <p:spPr>
          <a:xfrm>
            <a:off x="6856837" y="1807001"/>
            <a:ext cx="1713452" cy="23209"/>
          </a:xfrm>
          <a:custGeom>
            <a:rect b="b" l="l" r="r" t="t"/>
            <a:pathLst>
              <a:path extrusionOk="0" h="72" w="6037">
                <a:moveTo>
                  <a:pt x="1" y="1"/>
                </a:moveTo>
                <a:lnTo>
                  <a:pt x="1" y="72"/>
                </a:lnTo>
                <a:lnTo>
                  <a:pt x="6036" y="72"/>
                </a:lnTo>
                <a:lnTo>
                  <a:pt x="60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47"/>
          <p:cNvSpPr/>
          <p:nvPr/>
        </p:nvSpPr>
        <p:spPr>
          <a:xfrm>
            <a:off x="6856837" y="2031995"/>
            <a:ext cx="1713452" cy="21597"/>
          </a:xfrm>
          <a:custGeom>
            <a:rect b="b" l="l" r="r" t="t"/>
            <a:pathLst>
              <a:path extrusionOk="0" h="67" w="6037">
                <a:moveTo>
                  <a:pt x="1" y="0"/>
                </a:moveTo>
                <a:lnTo>
                  <a:pt x="1" y="67"/>
                </a:lnTo>
                <a:lnTo>
                  <a:pt x="6036" y="67"/>
                </a:lnTo>
                <a:lnTo>
                  <a:pt x="60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47"/>
          <p:cNvSpPr/>
          <p:nvPr/>
        </p:nvSpPr>
        <p:spPr>
          <a:xfrm>
            <a:off x="6856837" y="2255378"/>
            <a:ext cx="1713452" cy="23209"/>
          </a:xfrm>
          <a:custGeom>
            <a:rect b="b" l="l" r="r" t="t"/>
            <a:pathLst>
              <a:path extrusionOk="0" h="72" w="6037">
                <a:moveTo>
                  <a:pt x="1" y="1"/>
                </a:moveTo>
                <a:lnTo>
                  <a:pt x="1" y="72"/>
                </a:lnTo>
                <a:lnTo>
                  <a:pt x="6036" y="72"/>
                </a:lnTo>
                <a:lnTo>
                  <a:pt x="60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3" name="Google Shape;1683;p47"/>
          <p:cNvSpPr/>
          <p:nvPr/>
        </p:nvSpPr>
        <p:spPr>
          <a:xfrm>
            <a:off x="6856837" y="2480372"/>
            <a:ext cx="1713452" cy="23209"/>
          </a:xfrm>
          <a:custGeom>
            <a:rect b="b" l="l" r="r" t="t"/>
            <a:pathLst>
              <a:path extrusionOk="0" h="72" w="6037">
                <a:moveTo>
                  <a:pt x="1" y="0"/>
                </a:moveTo>
                <a:lnTo>
                  <a:pt x="1" y="71"/>
                </a:lnTo>
                <a:lnTo>
                  <a:pt x="6036" y="71"/>
                </a:lnTo>
                <a:lnTo>
                  <a:pt x="60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47"/>
          <p:cNvSpPr/>
          <p:nvPr/>
        </p:nvSpPr>
        <p:spPr>
          <a:xfrm>
            <a:off x="6856837" y="2705044"/>
            <a:ext cx="1713452" cy="21919"/>
          </a:xfrm>
          <a:custGeom>
            <a:rect b="b" l="l" r="r" t="t"/>
            <a:pathLst>
              <a:path extrusionOk="0" h="68" w="6037">
                <a:moveTo>
                  <a:pt x="1" y="1"/>
                </a:moveTo>
                <a:lnTo>
                  <a:pt x="1" y="67"/>
                </a:lnTo>
                <a:lnTo>
                  <a:pt x="6036" y="67"/>
                </a:lnTo>
                <a:lnTo>
                  <a:pt x="60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47"/>
          <p:cNvSpPr/>
          <p:nvPr/>
        </p:nvSpPr>
        <p:spPr>
          <a:xfrm>
            <a:off x="6856837" y="2928749"/>
            <a:ext cx="1713452" cy="23209"/>
          </a:xfrm>
          <a:custGeom>
            <a:rect b="b" l="l" r="r" t="t"/>
            <a:pathLst>
              <a:path extrusionOk="0" h="72" w="6037">
                <a:moveTo>
                  <a:pt x="1" y="0"/>
                </a:moveTo>
                <a:lnTo>
                  <a:pt x="1" y="71"/>
                </a:lnTo>
                <a:lnTo>
                  <a:pt x="6036" y="71"/>
                </a:lnTo>
                <a:lnTo>
                  <a:pt x="60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47"/>
          <p:cNvSpPr/>
          <p:nvPr/>
        </p:nvSpPr>
        <p:spPr>
          <a:xfrm>
            <a:off x="6856837" y="3153421"/>
            <a:ext cx="1713452" cy="23209"/>
          </a:xfrm>
          <a:custGeom>
            <a:rect b="b" l="l" r="r" t="t"/>
            <a:pathLst>
              <a:path extrusionOk="0" h="72" w="6037">
                <a:moveTo>
                  <a:pt x="1" y="1"/>
                </a:moveTo>
                <a:lnTo>
                  <a:pt x="1" y="72"/>
                </a:lnTo>
                <a:lnTo>
                  <a:pt x="6036" y="72"/>
                </a:lnTo>
                <a:lnTo>
                  <a:pt x="60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p47"/>
          <p:cNvSpPr/>
          <p:nvPr/>
        </p:nvSpPr>
        <p:spPr>
          <a:xfrm>
            <a:off x="6856837" y="3378416"/>
            <a:ext cx="1713452" cy="21597"/>
          </a:xfrm>
          <a:custGeom>
            <a:rect b="b" l="l" r="r" t="t"/>
            <a:pathLst>
              <a:path extrusionOk="0" h="67" w="6037">
                <a:moveTo>
                  <a:pt x="1" y="0"/>
                </a:moveTo>
                <a:lnTo>
                  <a:pt x="1" y="67"/>
                </a:lnTo>
                <a:lnTo>
                  <a:pt x="6036" y="67"/>
                </a:lnTo>
                <a:lnTo>
                  <a:pt x="60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47"/>
          <p:cNvSpPr/>
          <p:nvPr/>
        </p:nvSpPr>
        <p:spPr>
          <a:xfrm>
            <a:off x="6856837" y="3601799"/>
            <a:ext cx="1713452" cy="23209"/>
          </a:xfrm>
          <a:custGeom>
            <a:rect b="b" l="l" r="r" t="t"/>
            <a:pathLst>
              <a:path extrusionOk="0" h="72" w="6037">
                <a:moveTo>
                  <a:pt x="1" y="1"/>
                </a:moveTo>
                <a:lnTo>
                  <a:pt x="1" y="72"/>
                </a:lnTo>
                <a:lnTo>
                  <a:pt x="6036" y="72"/>
                </a:lnTo>
                <a:lnTo>
                  <a:pt x="60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47"/>
          <p:cNvSpPr/>
          <p:nvPr/>
        </p:nvSpPr>
        <p:spPr>
          <a:xfrm>
            <a:off x="6856837" y="3826793"/>
            <a:ext cx="1713452" cy="23209"/>
          </a:xfrm>
          <a:custGeom>
            <a:rect b="b" l="l" r="r" t="t"/>
            <a:pathLst>
              <a:path extrusionOk="0" h="72" w="6037">
                <a:moveTo>
                  <a:pt x="1" y="0"/>
                </a:moveTo>
                <a:lnTo>
                  <a:pt x="1" y="71"/>
                </a:lnTo>
                <a:lnTo>
                  <a:pt x="6036" y="71"/>
                </a:lnTo>
                <a:lnTo>
                  <a:pt x="60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47"/>
          <p:cNvSpPr/>
          <p:nvPr/>
        </p:nvSpPr>
        <p:spPr>
          <a:xfrm>
            <a:off x="6856837" y="4051465"/>
            <a:ext cx="1713452" cy="21919"/>
          </a:xfrm>
          <a:custGeom>
            <a:rect b="b" l="l" r="r" t="t"/>
            <a:pathLst>
              <a:path extrusionOk="0" h="68" w="6037">
                <a:moveTo>
                  <a:pt x="1" y="1"/>
                </a:moveTo>
                <a:lnTo>
                  <a:pt x="1" y="67"/>
                </a:lnTo>
                <a:lnTo>
                  <a:pt x="6036" y="67"/>
                </a:lnTo>
                <a:lnTo>
                  <a:pt x="60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47"/>
          <p:cNvSpPr/>
          <p:nvPr/>
        </p:nvSpPr>
        <p:spPr>
          <a:xfrm>
            <a:off x="6856837" y="4275170"/>
            <a:ext cx="1713452" cy="23209"/>
          </a:xfrm>
          <a:custGeom>
            <a:rect b="b" l="l" r="r" t="t"/>
            <a:pathLst>
              <a:path extrusionOk="0" h="72" w="6037">
                <a:moveTo>
                  <a:pt x="1" y="0"/>
                </a:moveTo>
                <a:lnTo>
                  <a:pt x="1" y="71"/>
                </a:lnTo>
                <a:lnTo>
                  <a:pt x="6036" y="71"/>
                </a:lnTo>
                <a:lnTo>
                  <a:pt x="60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47"/>
          <p:cNvSpPr/>
          <p:nvPr/>
        </p:nvSpPr>
        <p:spPr>
          <a:xfrm>
            <a:off x="6856837" y="4499842"/>
            <a:ext cx="1713452" cy="23209"/>
          </a:xfrm>
          <a:custGeom>
            <a:rect b="b" l="l" r="r" t="t"/>
            <a:pathLst>
              <a:path extrusionOk="0" h="72" w="6037">
                <a:moveTo>
                  <a:pt x="1" y="1"/>
                </a:moveTo>
                <a:lnTo>
                  <a:pt x="1" y="72"/>
                </a:lnTo>
                <a:lnTo>
                  <a:pt x="6036" y="72"/>
                </a:lnTo>
                <a:lnTo>
                  <a:pt x="603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47"/>
          <p:cNvSpPr txBox="1"/>
          <p:nvPr/>
        </p:nvSpPr>
        <p:spPr>
          <a:xfrm>
            <a:off x="6970200" y="2015763"/>
            <a:ext cx="1258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4" name="Google Shape;1694;p47"/>
          <p:cNvSpPr txBox="1"/>
          <p:nvPr/>
        </p:nvSpPr>
        <p:spPr>
          <a:xfrm>
            <a:off x="6970200" y="1731938"/>
            <a:ext cx="1258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Available</a:t>
            </a:r>
            <a:endParaRPr sz="16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95" name="Google Shape;1695;p47"/>
          <p:cNvSpPr txBox="1"/>
          <p:nvPr/>
        </p:nvSpPr>
        <p:spPr>
          <a:xfrm>
            <a:off x="6970200" y="3137513"/>
            <a:ext cx="1258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Mars is a very cold place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6" name="Google Shape;1696;p47"/>
          <p:cNvSpPr txBox="1"/>
          <p:nvPr/>
        </p:nvSpPr>
        <p:spPr>
          <a:xfrm>
            <a:off x="6970200" y="2831638"/>
            <a:ext cx="1258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Not available</a:t>
            </a:r>
            <a:endParaRPr sz="16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97" name="Google Shape;1697;p47"/>
          <p:cNvSpPr/>
          <p:nvPr/>
        </p:nvSpPr>
        <p:spPr>
          <a:xfrm flipH="1" rot="10800000">
            <a:off x="8228688" y="1807011"/>
            <a:ext cx="228253" cy="223330"/>
          </a:xfrm>
          <a:custGeom>
            <a:rect b="b" l="l" r="r" t="t"/>
            <a:pathLst>
              <a:path extrusionOk="0" h="21219" w="27459">
                <a:moveTo>
                  <a:pt x="1" y="1"/>
                </a:moveTo>
                <a:lnTo>
                  <a:pt x="1" y="21219"/>
                </a:lnTo>
                <a:lnTo>
                  <a:pt x="27458" y="21219"/>
                </a:lnTo>
                <a:lnTo>
                  <a:pt x="27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47"/>
          <p:cNvSpPr/>
          <p:nvPr/>
        </p:nvSpPr>
        <p:spPr>
          <a:xfrm>
            <a:off x="8228700" y="2941173"/>
            <a:ext cx="228236" cy="223075"/>
          </a:xfrm>
          <a:custGeom>
            <a:rect b="b" l="l" r="r" t="t"/>
            <a:pathLst>
              <a:path extrusionOk="0" h="21220" w="27490">
                <a:moveTo>
                  <a:pt x="0" y="1"/>
                </a:moveTo>
                <a:lnTo>
                  <a:pt x="0" y="21219"/>
                </a:lnTo>
                <a:lnTo>
                  <a:pt x="27489" y="21219"/>
                </a:lnTo>
                <a:lnTo>
                  <a:pt x="274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48"/>
          <p:cNvSpPr/>
          <p:nvPr/>
        </p:nvSpPr>
        <p:spPr>
          <a:xfrm>
            <a:off x="6684100" y="1218650"/>
            <a:ext cx="2060195" cy="3524993"/>
          </a:xfrm>
          <a:custGeom>
            <a:rect b="b" l="l" r="r" t="t"/>
            <a:pathLst>
              <a:path extrusionOk="0" h="11473" w="11086">
                <a:moveTo>
                  <a:pt x="2013" y="240"/>
                </a:moveTo>
                <a:cubicBezTo>
                  <a:pt x="2139" y="240"/>
                  <a:pt x="2267" y="244"/>
                  <a:pt x="2392" y="244"/>
                </a:cubicBezTo>
                <a:lnTo>
                  <a:pt x="5138" y="244"/>
                </a:lnTo>
                <a:cubicBezTo>
                  <a:pt x="5975" y="275"/>
                  <a:pt x="6851" y="275"/>
                  <a:pt x="7720" y="275"/>
                </a:cubicBezTo>
                <a:lnTo>
                  <a:pt x="8208" y="275"/>
                </a:lnTo>
                <a:cubicBezTo>
                  <a:pt x="8413" y="262"/>
                  <a:pt x="8640" y="250"/>
                  <a:pt x="8871" y="250"/>
                </a:cubicBezTo>
                <a:cubicBezTo>
                  <a:pt x="9738" y="250"/>
                  <a:pt x="10667" y="414"/>
                  <a:pt x="10697" y="1283"/>
                </a:cubicBezTo>
                <a:cubicBezTo>
                  <a:pt x="10659" y="1314"/>
                  <a:pt x="10659" y="1345"/>
                  <a:pt x="10659" y="1345"/>
                </a:cubicBezTo>
                <a:lnTo>
                  <a:pt x="10659" y="1895"/>
                </a:lnTo>
                <a:cubicBezTo>
                  <a:pt x="10659" y="3314"/>
                  <a:pt x="10659" y="4734"/>
                  <a:pt x="10697" y="6160"/>
                </a:cubicBezTo>
                <a:lnTo>
                  <a:pt x="10697" y="8487"/>
                </a:lnTo>
                <a:cubicBezTo>
                  <a:pt x="10697" y="9324"/>
                  <a:pt x="10984" y="10844"/>
                  <a:pt x="10046" y="11232"/>
                </a:cubicBezTo>
                <a:lnTo>
                  <a:pt x="10015" y="11232"/>
                </a:lnTo>
                <a:cubicBezTo>
                  <a:pt x="8537" y="11199"/>
                  <a:pt x="7030" y="11155"/>
                  <a:pt x="5525" y="11155"/>
                </a:cubicBezTo>
                <a:cubicBezTo>
                  <a:pt x="4204" y="11155"/>
                  <a:pt x="2884" y="11189"/>
                  <a:pt x="1586" y="11294"/>
                </a:cubicBezTo>
                <a:cubicBezTo>
                  <a:pt x="1547" y="11294"/>
                  <a:pt x="1516" y="11294"/>
                  <a:pt x="1516" y="11325"/>
                </a:cubicBezTo>
                <a:lnTo>
                  <a:pt x="1454" y="11325"/>
                </a:lnTo>
                <a:cubicBezTo>
                  <a:pt x="966" y="11294"/>
                  <a:pt x="547" y="10906"/>
                  <a:pt x="423" y="10425"/>
                </a:cubicBezTo>
                <a:cubicBezTo>
                  <a:pt x="353" y="10069"/>
                  <a:pt x="384" y="9619"/>
                  <a:pt x="353" y="9231"/>
                </a:cubicBezTo>
                <a:cubicBezTo>
                  <a:pt x="353" y="8355"/>
                  <a:pt x="322" y="7486"/>
                  <a:pt x="322" y="6641"/>
                </a:cubicBezTo>
                <a:cubicBezTo>
                  <a:pt x="322" y="5059"/>
                  <a:pt x="353" y="3477"/>
                  <a:pt x="485" y="1895"/>
                </a:cubicBezTo>
                <a:lnTo>
                  <a:pt x="485" y="1632"/>
                </a:lnTo>
                <a:cubicBezTo>
                  <a:pt x="485" y="1601"/>
                  <a:pt x="485" y="1570"/>
                  <a:pt x="454" y="1570"/>
                </a:cubicBezTo>
                <a:cubicBezTo>
                  <a:pt x="516" y="1213"/>
                  <a:pt x="617" y="856"/>
                  <a:pt x="873" y="600"/>
                </a:cubicBezTo>
                <a:cubicBezTo>
                  <a:pt x="1172" y="277"/>
                  <a:pt x="1586" y="240"/>
                  <a:pt x="2013" y="240"/>
                </a:cubicBezTo>
                <a:close/>
                <a:moveTo>
                  <a:pt x="7697" y="0"/>
                </a:moveTo>
                <a:cubicBezTo>
                  <a:pt x="7348" y="0"/>
                  <a:pt x="7001" y="7"/>
                  <a:pt x="6657" y="19"/>
                </a:cubicBezTo>
                <a:cubicBezTo>
                  <a:pt x="6169" y="19"/>
                  <a:pt x="5719" y="50"/>
                  <a:pt x="5269" y="50"/>
                </a:cubicBezTo>
                <a:cubicBezTo>
                  <a:pt x="4587" y="50"/>
                  <a:pt x="3912" y="50"/>
                  <a:pt x="3261" y="19"/>
                </a:cubicBezTo>
                <a:cubicBezTo>
                  <a:pt x="2955" y="19"/>
                  <a:pt x="2633" y="3"/>
                  <a:pt x="2315" y="3"/>
                </a:cubicBezTo>
                <a:cubicBezTo>
                  <a:pt x="1997" y="3"/>
                  <a:pt x="1683" y="19"/>
                  <a:pt x="1392" y="81"/>
                </a:cubicBezTo>
                <a:cubicBezTo>
                  <a:pt x="648" y="244"/>
                  <a:pt x="353" y="825"/>
                  <a:pt x="353" y="1570"/>
                </a:cubicBezTo>
                <a:cubicBezTo>
                  <a:pt x="322" y="1570"/>
                  <a:pt x="322" y="1601"/>
                  <a:pt x="322" y="1632"/>
                </a:cubicBezTo>
                <a:cubicBezTo>
                  <a:pt x="190" y="3927"/>
                  <a:pt x="128" y="6191"/>
                  <a:pt x="190" y="8487"/>
                </a:cubicBezTo>
                <a:cubicBezTo>
                  <a:pt x="190" y="9611"/>
                  <a:pt x="1" y="11473"/>
                  <a:pt x="1317" y="11473"/>
                </a:cubicBezTo>
                <a:cubicBezTo>
                  <a:pt x="1436" y="11473"/>
                  <a:pt x="1566" y="11458"/>
                  <a:pt x="1710" y="11426"/>
                </a:cubicBezTo>
                <a:lnTo>
                  <a:pt x="5200" y="11426"/>
                </a:lnTo>
                <a:cubicBezTo>
                  <a:pt x="6010" y="11410"/>
                  <a:pt x="6811" y="11402"/>
                  <a:pt x="7610" y="11402"/>
                </a:cubicBezTo>
                <a:cubicBezTo>
                  <a:pt x="8410" y="11402"/>
                  <a:pt x="9209" y="11410"/>
                  <a:pt x="10015" y="11426"/>
                </a:cubicBezTo>
                <a:cubicBezTo>
                  <a:pt x="10046" y="11426"/>
                  <a:pt x="10077" y="11395"/>
                  <a:pt x="10116" y="11364"/>
                </a:cubicBezTo>
                <a:cubicBezTo>
                  <a:pt x="10504" y="11294"/>
                  <a:pt x="10728" y="10976"/>
                  <a:pt x="10853" y="10549"/>
                </a:cubicBezTo>
                <a:cubicBezTo>
                  <a:pt x="11085" y="9681"/>
                  <a:pt x="10891" y="8611"/>
                  <a:pt x="10891" y="7742"/>
                </a:cubicBezTo>
                <a:cubicBezTo>
                  <a:pt x="10891" y="5641"/>
                  <a:pt x="10891" y="3508"/>
                  <a:pt x="10853" y="1407"/>
                </a:cubicBezTo>
                <a:cubicBezTo>
                  <a:pt x="10891" y="1376"/>
                  <a:pt x="10891" y="1376"/>
                  <a:pt x="10891" y="1314"/>
                </a:cubicBezTo>
                <a:cubicBezTo>
                  <a:pt x="10953" y="507"/>
                  <a:pt x="10209" y="151"/>
                  <a:pt x="9495" y="81"/>
                </a:cubicBezTo>
                <a:cubicBezTo>
                  <a:pt x="8906" y="22"/>
                  <a:pt x="8300" y="0"/>
                  <a:pt x="7697" y="0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4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aphicFrame>
        <p:nvGraphicFramePr>
          <p:cNvPr id="1705" name="Google Shape;1705;p48"/>
          <p:cNvGraphicFramePr/>
          <p:nvPr/>
        </p:nvGraphicFramePr>
        <p:xfrm>
          <a:off x="457175" y="121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798100"/>
                <a:gridCol w="798100"/>
                <a:gridCol w="798100"/>
                <a:gridCol w="798100"/>
                <a:gridCol w="798100"/>
                <a:gridCol w="798100"/>
                <a:gridCol w="798100"/>
              </a:tblGrid>
              <a:tr h="536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</a:t>
                      </a:r>
                      <a:endParaRPr b="1" sz="16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F5B79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06" name="Google Shape;1706;p48"/>
          <p:cNvGrpSpPr/>
          <p:nvPr/>
        </p:nvGrpSpPr>
        <p:grpSpPr>
          <a:xfrm>
            <a:off x="1459520" y="1875525"/>
            <a:ext cx="376808" cy="361721"/>
            <a:chOff x="1459520" y="1875525"/>
            <a:chExt cx="376808" cy="361721"/>
          </a:xfrm>
        </p:grpSpPr>
        <p:sp>
          <p:nvSpPr>
            <p:cNvPr id="1707" name="Google Shape;1707;p48"/>
            <p:cNvSpPr/>
            <p:nvPr/>
          </p:nvSpPr>
          <p:spPr>
            <a:xfrm>
              <a:off x="1459520" y="1893270"/>
              <a:ext cx="367983" cy="329268"/>
            </a:xfrm>
            <a:custGeom>
              <a:rect b="b" l="l" r="r" t="t"/>
              <a:pathLst>
                <a:path extrusionOk="0" h="3470" w="3878">
                  <a:moveTo>
                    <a:pt x="2599" y="1102"/>
                  </a:moveTo>
                  <a:cubicBezTo>
                    <a:pt x="2696" y="1102"/>
                    <a:pt x="2786" y="1179"/>
                    <a:pt x="2808" y="1267"/>
                  </a:cubicBezTo>
                  <a:cubicBezTo>
                    <a:pt x="2865" y="1388"/>
                    <a:pt x="2765" y="1535"/>
                    <a:pt x="2623" y="1535"/>
                  </a:cubicBezTo>
                  <a:cubicBezTo>
                    <a:pt x="2610" y="1535"/>
                    <a:pt x="2597" y="1534"/>
                    <a:pt x="2583" y="1531"/>
                  </a:cubicBezTo>
                  <a:lnTo>
                    <a:pt x="2552" y="1531"/>
                  </a:lnTo>
                  <a:cubicBezTo>
                    <a:pt x="2521" y="1531"/>
                    <a:pt x="2482" y="1531"/>
                    <a:pt x="2451" y="1492"/>
                  </a:cubicBezTo>
                  <a:cubicBezTo>
                    <a:pt x="2327" y="1430"/>
                    <a:pt x="2389" y="1205"/>
                    <a:pt x="2482" y="1143"/>
                  </a:cubicBezTo>
                  <a:cubicBezTo>
                    <a:pt x="2520" y="1115"/>
                    <a:pt x="2560" y="1102"/>
                    <a:pt x="2599" y="1102"/>
                  </a:cubicBezTo>
                  <a:close/>
                  <a:moveTo>
                    <a:pt x="1275" y="1094"/>
                  </a:moveTo>
                  <a:cubicBezTo>
                    <a:pt x="1323" y="1094"/>
                    <a:pt x="1374" y="1112"/>
                    <a:pt x="1420" y="1143"/>
                  </a:cubicBezTo>
                  <a:cubicBezTo>
                    <a:pt x="1552" y="1205"/>
                    <a:pt x="1552" y="1337"/>
                    <a:pt x="1482" y="1430"/>
                  </a:cubicBezTo>
                  <a:cubicBezTo>
                    <a:pt x="1442" y="1495"/>
                    <a:pt x="1373" y="1544"/>
                    <a:pt x="1305" y="1544"/>
                  </a:cubicBezTo>
                  <a:cubicBezTo>
                    <a:pt x="1267" y="1544"/>
                    <a:pt x="1228" y="1528"/>
                    <a:pt x="1195" y="1492"/>
                  </a:cubicBezTo>
                  <a:cubicBezTo>
                    <a:pt x="1094" y="1430"/>
                    <a:pt x="1063" y="1337"/>
                    <a:pt x="1094" y="1267"/>
                  </a:cubicBezTo>
                  <a:cubicBezTo>
                    <a:pt x="1094" y="1236"/>
                    <a:pt x="1094" y="1205"/>
                    <a:pt x="1125" y="1174"/>
                  </a:cubicBezTo>
                  <a:cubicBezTo>
                    <a:pt x="1163" y="1119"/>
                    <a:pt x="1217" y="1094"/>
                    <a:pt x="1275" y="1094"/>
                  </a:cubicBezTo>
                  <a:close/>
                  <a:moveTo>
                    <a:pt x="3040" y="2016"/>
                  </a:moveTo>
                  <a:cubicBezTo>
                    <a:pt x="3102" y="2016"/>
                    <a:pt x="3175" y="2086"/>
                    <a:pt x="3133" y="2175"/>
                  </a:cubicBezTo>
                  <a:cubicBezTo>
                    <a:pt x="2915" y="2653"/>
                    <a:pt x="2499" y="2865"/>
                    <a:pt x="2065" y="2865"/>
                  </a:cubicBezTo>
                  <a:cubicBezTo>
                    <a:pt x="1591" y="2865"/>
                    <a:pt x="1095" y="2612"/>
                    <a:pt x="807" y="2175"/>
                  </a:cubicBezTo>
                  <a:cubicBezTo>
                    <a:pt x="783" y="2150"/>
                    <a:pt x="836" y="2101"/>
                    <a:pt x="874" y="2101"/>
                  </a:cubicBezTo>
                  <a:cubicBezTo>
                    <a:pt x="885" y="2101"/>
                    <a:pt x="894" y="2105"/>
                    <a:pt x="900" y="2113"/>
                  </a:cubicBezTo>
                  <a:cubicBezTo>
                    <a:pt x="1214" y="2443"/>
                    <a:pt x="1669" y="2679"/>
                    <a:pt x="2088" y="2679"/>
                  </a:cubicBezTo>
                  <a:cubicBezTo>
                    <a:pt x="2446" y="2679"/>
                    <a:pt x="2778" y="2506"/>
                    <a:pt x="2971" y="2074"/>
                  </a:cubicBezTo>
                  <a:cubicBezTo>
                    <a:pt x="2981" y="2033"/>
                    <a:pt x="3009" y="2016"/>
                    <a:pt x="3040" y="2016"/>
                  </a:cubicBezTo>
                  <a:close/>
                  <a:moveTo>
                    <a:pt x="1999" y="1"/>
                  </a:moveTo>
                  <a:cubicBezTo>
                    <a:pt x="1936" y="1"/>
                    <a:pt x="1872" y="4"/>
                    <a:pt x="1807" y="11"/>
                  </a:cubicBezTo>
                  <a:cubicBezTo>
                    <a:pt x="776" y="73"/>
                    <a:pt x="1" y="981"/>
                    <a:pt x="257" y="2012"/>
                  </a:cubicBezTo>
                  <a:cubicBezTo>
                    <a:pt x="450" y="2919"/>
                    <a:pt x="1288" y="3369"/>
                    <a:pt x="2133" y="3470"/>
                  </a:cubicBezTo>
                  <a:cubicBezTo>
                    <a:pt x="3102" y="3338"/>
                    <a:pt x="3878" y="2500"/>
                    <a:pt x="3746" y="1492"/>
                  </a:cubicBezTo>
                  <a:cubicBezTo>
                    <a:pt x="3623" y="626"/>
                    <a:pt x="2861" y="1"/>
                    <a:pt x="1999" y="1"/>
                  </a:cubicBezTo>
                  <a:close/>
                </a:path>
              </a:pathLst>
            </a:custGeom>
            <a:solidFill>
              <a:srgbClr val="F7A8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1459520" y="1875525"/>
              <a:ext cx="376808" cy="361721"/>
            </a:xfrm>
            <a:custGeom>
              <a:rect b="b" l="l" r="r" t="t"/>
              <a:pathLst>
                <a:path extrusionOk="0" h="3812" w="3971">
                  <a:moveTo>
                    <a:pt x="1999" y="188"/>
                  </a:moveTo>
                  <a:cubicBezTo>
                    <a:pt x="2861" y="188"/>
                    <a:pt x="3623" y="813"/>
                    <a:pt x="3746" y="1679"/>
                  </a:cubicBezTo>
                  <a:cubicBezTo>
                    <a:pt x="3878" y="2687"/>
                    <a:pt x="3102" y="3525"/>
                    <a:pt x="2133" y="3657"/>
                  </a:cubicBezTo>
                  <a:cubicBezTo>
                    <a:pt x="1288" y="3556"/>
                    <a:pt x="450" y="3106"/>
                    <a:pt x="257" y="2199"/>
                  </a:cubicBezTo>
                  <a:cubicBezTo>
                    <a:pt x="1" y="1168"/>
                    <a:pt x="776" y="260"/>
                    <a:pt x="1807" y="198"/>
                  </a:cubicBezTo>
                  <a:cubicBezTo>
                    <a:pt x="1872" y="191"/>
                    <a:pt x="1936" y="188"/>
                    <a:pt x="1999" y="188"/>
                  </a:cubicBezTo>
                  <a:close/>
                  <a:moveTo>
                    <a:pt x="2021" y="0"/>
                  </a:moveTo>
                  <a:cubicBezTo>
                    <a:pt x="1981" y="0"/>
                    <a:pt x="1941" y="2"/>
                    <a:pt x="1901" y="4"/>
                  </a:cubicBezTo>
                  <a:cubicBezTo>
                    <a:pt x="838" y="66"/>
                    <a:pt x="1" y="842"/>
                    <a:pt x="63" y="1943"/>
                  </a:cubicBezTo>
                  <a:cubicBezTo>
                    <a:pt x="125" y="2974"/>
                    <a:pt x="1063" y="3688"/>
                    <a:pt x="2032" y="3750"/>
                  </a:cubicBezTo>
                  <a:cubicBezTo>
                    <a:pt x="2032" y="3781"/>
                    <a:pt x="2063" y="3812"/>
                    <a:pt x="2133" y="3812"/>
                  </a:cubicBezTo>
                  <a:cubicBezTo>
                    <a:pt x="3102" y="3719"/>
                    <a:pt x="3971" y="2912"/>
                    <a:pt x="3940" y="1873"/>
                  </a:cubicBezTo>
                  <a:cubicBezTo>
                    <a:pt x="3910" y="822"/>
                    <a:pt x="3013" y="0"/>
                    <a:pt x="20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1533723" y="2084475"/>
              <a:ext cx="227072" cy="80751"/>
            </a:xfrm>
            <a:custGeom>
              <a:rect b="b" l="l" r="r" t="t"/>
              <a:pathLst>
                <a:path extrusionOk="0" h="851" w="2393">
                  <a:moveTo>
                    <a:pt x="2258" y="1"/>
                  </a:moveTo>
                  <a:cubicBezTo>
                    <a:pt x="2227" y="1"/>
                    <a:pt x="2199" y="18"/>
                    <a:pt x="2189" y="59"/>
                  </a:cubicBezTo>
                  <a:cubicBezTo>
                    <a:pt x="1996" y="491"/>
                    <a:pt x="1664" y="664"/>
                    <a:pt x="1306" y="664"/>
                  </a:cubicBezTo>
                  <a:cubicBezTo>
                    <a:pt x="887" y="664"/>
                    <a:pt x="432" y="428"/>
                    <a:pt x="118" y="98"/>
                  </a:cubicBezTo>
                  <a:cubicBezTo>
                    <a:pt x="112" y="90"/>
                    <a:pt x="103" y="86"/>
                    <a:pt x="92" y="86"/>
                  </a:cubicBezTo>
                  <a:cubicBezTo>
                    <a:pt x="54" y="86"/>
                    <a:pt x="1" y="135"/>
                    <a:pt x="25" y="160"/>
                  </a:cubicBezTo>
                  <a:cubicBezTo>
                    <a:pt x="313" y="597"/>
                    <a:pt x="809" y="850"/>
                    <a:pt x="1283" y="850"/>
                  </a:cubicBezTo>
                  <a:cubicBezTo>
                    <a:pt x="1717" y="850"/>
                    <a:pt x="2133" y="638"/>
                    <a:pt x="2351" y="160"/>
                  </a:cubicBezTo>
                  <a:cubicBezTo>
                    <a:pt x="2393" y="71"/>
                    <a:pt x="2320" y="1"/>
                    <a:pt x="2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1680327" y="1997839"/>
              <a:ext cx="51051" cy="41087"/>
            </a:xfrm>
            <a:custGeom>
              <a:rect b="b" l="l" r="r" t="t"/>
              <a:pathLst>
                <a:path extrusionOk="0" h="433" w="538">
                  <a:moveTo>
                    <a:pt x="272" y="0"/>
                  </a:moveTo>
                  <a:cubicBezTo>
                    <a:pt x="233" y="0"/>
                    <a:pt x="193" y="13"/>
                    <a:pt x="155" y="41"/>
                  </a:cubicBezTo>
                  <a:cubicBezTo>
                    <a:pt x="62" y="103"/>
                    <a:pt x="0" y="328"/>
                    <a:pt x="124" y="390"/>
                  </a:cubicBezTo>
                  <a:cubicBezTo>
                    <a:pt x="155" y="429"/>
                    <a:pt x="194" y="429"/>
                    <a:pt x="225" y="429"/>
                  </a:cubicBezTo>
                  <a:lnTo>
                    <a:pt x="256" y="429"/>
                  </a:lnTo>
                  <a:cubicBezTo>
                    <a:pt x="270" y="432"/>
                    <a:pt x="283" y="433"/>
                    <a:pt x="296" y="433"/>
                  </a:cubicBezTo>
                  <a:cubicBezTo>
                    <a:pt x="438" y="433"/>
                    <a:pt x="538" y="286"/>
                    <a:pt x="481" y="165"/>
                  </a:cubicBezTo>
                  <a:cubicBezTo>
                    <a:pt x="459" y="77"/>
                    <a:pt x="369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1560387" y="1997080"/>
              <a:ext cx="46401" cy="42701"/>
            </a:xfrm>
            <a:custGeom>
              <a:rect b="b" l="l" r="r" t="t"/>
              <a:pathLst>
                <a:path extrusionOk="0" h="450" w="489">
                  <a:moveTo>
                    <a:pt x="212" y="0"/>
                  </a:moveTo>
                  <a:cubicBezTo>
                    <a:pt x="154" y="0"/>
                    <a:pt x="100" y="25"/>
                    <a:pt x="62" y="80"/>
                  </a:cubicBezTo>
                  <a:cubicBezTo>
                    <a:pt x="31" y="111"/>
                    <a:pt x="31" y="142"/>
                    <a:pt x="31" y="173"/>
                  </a:cubicBezTo>
                  <a:cubicBezTo>
                    <a:pt x="0" y="243"/>
                    <a:pt x="31" y="336"/>
                    <a:pt x="132" y="398"/>
                  </a:cubicBezTo>
                  <a:cubicBezTo>
                    <a:pt x="165" y="434"/>
                    <a:pt x="204" y="450"/>
                    <a:pt x="242" y="450"/>
                  </a:cubicBezTo>
                  <a:cubicBezTo>
                    <a:pt x="310" y="450"/>
                    <a:pt x="379" y="401"/>
                    <a:pt x="419" y="336"/>
                  </a:cubicBezTo>
                  <a:cubicBezTo>
                    <a:pt x="489" y="243"/>
                    <a:pt x="489" y="111"/>
                    <a:pt x="357" y="49"/>
                  </a:cubicBezTo>
                  <a:cubicBezTo>
                    <a:pt x="311" y="18"/>
                    <a:pt x="260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2" name="Google Shape;1712;p48"/>
          <p:cNvGrpSpPr/>
          <p:nvPr/>
        </p:nvGrpSpPr>
        <p:grpSpPr>
          <a:xfrm>
            <a:off x="2251786" y="3042660"/>
            <a:ext cx="389334" cy="356312"/>
            <a:chOff x="2251786" y="3042660"/>
            <a:chExt cx="389334" cy="356312"/>
          </a:xfrm>
        </p:grpSpPr>
        <p:sp>
          <p:nvSpPr>
            <p:cNvPr id="1713" name="Google Shape;1713;p48"/>
            <p:cNvSpPr/>
            <p:nvPr/>
          </p:nvSpPr>
          <p:spPr>
            <a:xfrm>
              <a:off x="2267538" y="3058127"/>
              <a:ext cx="352232" cy="322436"/>
            </a:xfrm>
            <a:custGeom>
              <a:rect b="b" l="l" r="r" t="t"/>
              <a:pathLst>
                <a:path extrusionOk="0" h="3398" w="3712">
                  <a:moveTo>
                    <a:pt x="2471" y="1080"/>
                  </a:moveTo>
                  <a:cubicBezTo>
                    <a:pt x="2687" y="1080"/>
                    <a:pt x="2865" y="1304"/>
                    <a:pt x="2812" y="1521"/>
                  </a:cubicBezTo>
                  <a:cubicBezTo>
                    <a:pt x="2812" y="1560"/>
                    <a:pt x="2783" y="1577"/>
                    <a:pt x="2750" y="1577"/>
                  </a:cubicBezTo>
                  <a:cubicBezTo>
                    <a:pt x="2704" y="1577"/>
                    <a:pt x="2649" y="1544"/>
                    <a:pt x="2649" y="1490"/>
                  </a:cubicBezTo>
                  <a:cubicBezTo>
                    <a:pt x="2672" y="1367"/>
                    <a:pt x="2585" y="1261"/>
                    <a:pt x="2483" y="1261"/>
                  </a:cubicBezTo>
                  <a:cubicBezTo>
                    <a:pt x="2451" y="1261"/>
                    <a:pt x="2417" y="1272"/>
                    <a:pt x="2385" y="1296"/>
                  </a:cubicBezTo>
                  <a:cubicBezTo>
                    <a:pt x="2292" y="1358"/>
                    <a:pt x="2261" y="1521"/>
                    <a:pt x="2323" y="1583"/>
                  </a:cubicBezTo>
                  <a:cubicBezTo>
                    <a:pt x="2346" y="1635"/>
                    <a:pt x="2318" y="1665"/>
                    <a:pt x="2290" y="1665"/>
                  </a:cubicBezTo>
                  <a:cubicBezTo>
                    <a:pt x="2280" y="1665"/>
                    <a:pt x="2269" y="1661"/>
                    <a:pt x="2261" y="1653"/>
                  </a:cubicBezTo>
                  <a:cubicBezTo>
                    <a:pt x="2191" y="1614"/>
                    <a:pt x="2160" y="1583"/>
                    <a:pt x="2129" y="1521"/>
                  </a:cubicBezTo>
                  <a:lnTo>
                    <a:pt x="2129" y="1358"/>
                  </a:lnTo>
                  <a:cubicBezTo>
                    <a:pt x="2160" y="1265"/>
                    <a:pt x="2261" y="1133"/>
                    <a:pt x="2354" y="1102"/>
                  </a:cubicBezTo>
                  <a:cubicBezTo>
                    <a:pt x="2394" y="1087"/>
                    <a:pt x="2433" y="1080"/>
                    <a:pt x="2471" y="1080"/>
                  </a:cubicBezTo>
                  <a:close/>
                  <a:moveTo>
                    <a:pt x="1372" y="1125"/>
                  </a:moveTo>
                  <a:cubicBezTo>
                    <a:pt x="1631" y="1125"/>
                    <a:pt x="1867" y="1386"/>
                    <a:pt x="1804" y="1653"/>
                  </a:cubicBezTo>
                  <a:cubicBezTo>
                    <a:pt x="1790" y="1695"/>
                    <a:pt x="1763" y="1712"/>
                    <a:pt x="1735" y="1712"/>
                  </a:cubicBezTo>
                  <a:cubicBezTo>
                    <a:pt x="1701" y="1712"/>
                    <a:pt x="1666" y="1687"/>
                    <a:pt x="1649" y="1653"/>
                  </a:cubicBezTo>
                  <a:cubicBezTo>
                    <a:pt x="1649" y="1473"/>
                    <a:pt x="1588" y="1293"/>
                    <a:pt x="1400" y="1293"/>
                  </a:cubicBezTo>
                  <a:cubicBezTo>
                    <a:pt x="1385" y="1293"/>
                    <a:pt x="1370" y="1294"/>
                    <a:pt x="1354" y="1296"/>
                  </a:cubicBezTo>
                  <a:cubicBezTo>
                    <a:pt x="1261" y="1296"/>
                    <a:pt x="1160" y="1358"/>
                    <a:pt x="1129" y="1459"/>
                  </a:cubicBezTo>
                  <a:cubicBezTo>
                    <a:pt x="1129" y="1521"/>
                    <a:pt x="1129" y="1583"/>
                    <a:pt x="1160" y="1653"/>
                  </a:cubicBezTo>
                  <a:cubicBezTo>
                    <a:pt x="1160" y="1698"/>
                    <a:pt x="1143" y="1727"/>
                    <a:pt x="1122" y="1727"/>
                  </a:cubicBezTo>
                  <a:cubicBezTo>
                    <a:pt x="1115" y="1727"/>
                    <a:pt x="1106" y="1723"/>
                    <a:pt x="1098" y="1715"/>
                  </a:cubicBezTo>
                  <a:cubicBezTo>
                    <a:pt x="966" y="1653"/>
                    <a:pt x="966" y="1490"/>
                    <a:pt x="997" y="1358"/>
                  </a:cubicBezTo>
                  <a:cubicBezTo>
                    <a:pt x="1028" y="1226"/>
                    <a:pt x="1160" y="1133"/>
                    <a:pt x="1292" y="1133"/>
                  </a:cubicBezTo>
                  <a:cubicBezTo>
                    <a:pt x="1319" y="1128"/>
                    <a:pt x="1345" y="1125"/>
                    <a:pt x="1372" y="1125"/>
                  </a:cubicBezTo>
                  <a:close/>
                  <a:moveTo>
                    <a:pt x="3358" y="1925"/>
                  </a:moveTo>
                  <a:cubicBezTo>
                    <a:pt x="3413" y="1925"/>
                    <a:pt x="3476" y="1975"/>
                    <a:pt x="3455" y="2041"/>
                  </a:cubicBezTo>
                  <a:cubicBezTo>
                    <a:pt x="3245" y="2673"/>
                    <a:pt x="2631" y="2979"/>
                    <a:pt x="2005" y="2979"/>
                  </a:cubicBezTo>
                  <a:cubicBezTo>
                    <a:pt x="1387" y="2979"/>
                    <a:pt x="755" y="2681"/>
                    <a:pt x="485" y="2103"/>
                  </a:cubicBezTo>
                  <a:cubicBezTo>
                    <a:pt x="459" y="2081"/>
                    <a:pt x="498" y="2042"/>
                    <a:pt x="535" y="2042"/>
                  </a:cubicBezTo>
                  <a:cubicBezTo>
                    <a:pt x="552" y="2042"/>
                    <a:pt x="569" y="2050"/>
                    <a:pt x="579" y="2072"/>
                  </a:cubicBezTo>
                  <a:cubicBezTo>
                    <a:pt x="916" y="2536"/>
                    <a:pt x="1458" y="2786"/>
                    <a:pt x="1982" y="2786"/>
                  </a:cubicBezTo>
                  <a:cubicBezTo>
                    <a:pt x="2515" y="2786"/>
                    <a:pt x="3030" y="2527"/>
                    <a:pt x="3293" y="1971"/>
                  </a:cubicBezTo>
                  <a:cubicBezTo>
                    <a:pt x="3303" y="1939"/>
                    <a:pt x="3330" y="1925"/>
                    <a:pt x="3358" y="1925"/>
                  </a:cubicBezTo>
                  <a:close/>
                  <a:moveTo>
                    <a:pt x="2029" y="0"/>
                  </a:moveTo>
                  <a:cubicBezTo>
                    <a:pt x="956" y="0"/>
                    <a:pt x="0" y="709"/>
                    <a:pt x="160" y="1878"/>
                  </a:cubicBezTo>
                  <a:cubicBezTo>
                    <a:pt x="292" y="2878"/>
                    <a:pt x="1160" y="3328"/>
                    <a:pt x="2067" y="3398"/>
                  </a:cubicBezTo>
                  <a:cubicBezTo>
                    <a:pt x="2905" y="3235"/>
                    <a:pt x="3711" y="2584"/>
                    <a:pt x="3711" y="1653"/>
                  </a:cubicBezTo>
                  <a:cubicBezTo>
                    <a:pt x="3711" y="746"/>
                    <a:pt x="3006" y="32"/>
                    <a:pt x="2098" y="1"/>
                  </a:cubicBezTo>
                  <a:cubicBezTo>
                    <a:pt x="2075" y="1"/>
                    <a:pt x="2052" y="0"/>
                    <a:pt x="2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2251786" y="3042660"/>
              <a:ext cx="389334" cy="356312"/>
            </a:xfrm>
            <a:custGeom>
              <a:rect b="b" l="l" r="r" t="t"/>
              <a:pathLst>
                <a:path extrusionOk="0" h="3755" w="4103">
                  <a:moveTo>
                    <a:pt x="2195" y="163"/>
                  </a:moveTo>
                  <a:cubicBezTo>
                    <a:pt x="2218" y="163"/>
                    <a:pt x="2241" y="164"/>
                    <a:pt x="2264" y="164"/>
                  </a:cubicBezTo>
                  <a:cubicBezTo>
                    <a:pt x="3172" y="195"/>
                    <a:pt x="3877" y="909"/>
                    <a:pt x="3877" y="1816"/>
                  </a:cubicBezTo>
                  <a:cubicBezTo>
                    <a:pt x="3877" y="2747"/>
                    <a:pt x="3071" y="3398"/>
                    <a:pt x="2233" y="3561"/>
                  </a:cubicBezTo>
                  <a:cubicBezTo>
                    <a:pt x="1326" y="3491"/>
                    <a:pt x="458" y="3041"/>
                    <a:pt x="326" y="2041"/>
                  </a:cubicBezTo>
                  <a:cubicBezTo>
                    <a:pt x="166" y="872"/>
                    <a:pt x="1122" y="163"/>
                    <a:pt x="2195" y="163"/>
                  </a:cubicBezTo>
                  <a:close/>
                  <a:moveTo>
                    <a:pt x="2142" y="0"/>
                  </a:moveTo>
                  <a:cubicBezTo>
                    <a:pt x="2118" y="0"/>
                    <a:pt x="2094" y="1"/>
                    <a:pt x="2071" y="1"/>
                  </a:cubicBezTo>
                  <a:cubicBezTo>
                    <a:pt x="938" y="32"/>
                    <a:pt x="0" y="847"/>
                    <a:pt x="163" y="2041"/>
                  </a:cubicBezTo>
                  <a:cubicBezTo>
                    <a:pt x="292" y="2959"/>
                    <a:pt x="1097" y="3655"/>
                    <a:pt x="1982" y="3655"/>
                  </a:cubicBezTo>
                  <a:cubicBezTo>
                    <a:pt x="2001" y="3655"/>
                    <a:pt x="2020" y="3654"/>
                    <a:pt x="2040" y="3654"/>
                  </a:cubicBezTo>
                  <a:cubicBezTo>
                    <a:pt x="2071" y="3685"/>
                    <a:pt x="2071" y="3755"/>
                    <a:pt x="2133" y="3755"/>
                  </a:cubicBezTo>
                  <a:cubicBezTo>
                    <a:pt x="3133" y="3623"/>
                    <a:pt x="4102" y="2816"/>
                    <a:pt x="4040" y="1746"/>
                  </a:cubicBezTo>
                  <a:cubicBezTo>
                    <a:pt x="4010" y="640"/>
                    <a:pt x="3143" y="0"/>
                    <a:pt x="2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2310997" y="3240792"/>
              <a:ext cx="286378" cy="100109"/>
            </a:xfrm>
            <a:custGeom>
              <a:rect b="b" l="l" r="r" t="t"/>
              <a:pathLst>
                <a:path extrusionOk="0" h="1055" w="3018">
                  <a:moveTo>
                    <a:pt x="2900" y="0"/>
                  </a:moveTo>
                  <a:cubicBezTo>
                    <a:pt x="2872" y="0"/>
                    <a:pt x="2845" y="14"/>
                    <a:pt x="2835" y="46"/>
                  </a:cubicBezTo>
                  <a:cubicBezTo>
                    <a:pt x="2572" y="602"/>
                    <a:pt x="2057" y="861"/>
                    <a:pt x="1524" y="861"/>
                  </a:cubicBezTo>
                  <a:cubicBezTo>
                    <a:pt x="1000" y="861"/>
                    <a:pt x="458" y="611"/>
                    <a:pt x="121" y="147"/>
                  </a:cubicBezTo>
                  <a:cubicBezTo>
                    <a:pt x="111" y="125"/>
                    <a:pt x="94" y="117"/>
                    <a:pt x="77" y="117"/>
                  </a:cubicBezTo>
                  <a:cubicBezTo>
                    <a:pt x="40" y="117"/>
                    <a:pt x="1" y="156"/>
                    <a:pt x="27" y="178"/>
                  </a:cubicBezTo>
                  <a:cubicBezTo>
                    <a:pt x="297" y="756"/>
                    <a:pt x="929" y="1054"/>
                    <a:pt x="1547" y="1054"/>
                  </a:cubicBezTo>
                  <a:cubicBezTo>
                    <a:pt x="2173" y="1054"/>
                    <a:pt x="2787" y="748"/>
                    <a:pt x="2997" y="116"/>
                  </a:cubicBezTo>
                  <a:cubicBezTo>
                    <a:pt x="3018" y="50"/>
                    <a:pt x="2955" y="0"/>
                    <a:pt x="2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2469557" y="3160609"/>
              <a:ext cx="69839" cy="55511"/>
            </a:xfrm>
            <a:custGeom>
              <a:rect b="b" l="l" r="r" t="t"/>
              <a:pathLst>
                <a:path extrusionOk="0" h="585" w="736">
                  <a:moveTo>
                    <a:pt x="342" y="0"/>
                  </a:moveTo>
                  <a:cubicBezTo>
                    <a:pt x="304" y="0"/>
                    <a:pt x="265" y="7"/>
                    <a:pt x="225" y="22"/>
                  </a:cubicBezTo>
                  <a:cubicBezTo>
                    <a:pt x="132" y="53"/>
                    <a:pt x="31" y="185"/>
                    <a:pt x="0" y="278"/>
                  </a:cubicBezTo>
                  <a:lnTo>
                    <a:pt x="0" y="441"/>
                  </a:lnTo>
                  <a:cubicBezTo>
                    <a:pt x="31" y="503"/>
                    <a:pt x="62" y="534"/>
                    <a:pt x="132" y="573"/>
                  </a:cubicBezTo>
                  <a:cubicBezTo>
                    <a:pt x="140" y="581"/>
                    <a:pt x="151" y="585"/>
                    <a:pt x="161" y="585"/>
                  </a:cubicBezTo>
                  <a:cubicBezTo>
                    <a:pt x="189" y="585"/>
                    <a:pt x="217" y="555"/>
                    <a:pt x="194" y="503"/>
                  </a:cubicBezTo>
                  <a:cubicBezTo>
                    <a:pt x="132" y="441"/>
                    <a:pt x="163" y="278"/>
                    <a:pt x="256" y="216"/>
                  </a:cubicBezTo>
                  <a:cubicBezTo>
                    <a:pt x="288" y="192"/>
                    <a:pt x="322" y="181"/>
                    <a:pt x="354" y="181"/>
                  </a:cubicBezTo>
                  <a:cubicBezTo>
                    <a:pt x="456" y="181"/>
                    <a:pt x="543" y="287"/>
                    <a:pt x="520" y="410"/>
                  </a:cubicBezTo>
                  <a:cubicBezTo>
                    <a:pt x="520" y="464"/>
                    <a:pt x="575" y="497"/>
                    <a:pt x="621" y="497"/>
                  </a:cubicBezTo>
                  <a:cubicBezTo>
                    <a:pt x="654" y="497"/>
                    <a:pt x="683" y="480"/>
                    <a:pt x="683" y="441"/>
                  </a:cubicBezTo>
                  <a:cubicBezTo>
                    <a:pt x="736" y="224"/>
                    <a:pt x="558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2359201" y="3164784"/>
              <a:ext cx="85591" cy="57314"/>
            </a:xfrm>
            <a:custGeom>
              <a:rect b="b" l="l" r="r" t="t"/>
              <a:pathLst>
                <a:path extrusionOk="0" h="604" w="902">
                  <a:moveTo>
                    <a:pt x="406" y="1"/>
                  </a:moveTo>
                  <a:cubicBezTo>
                    <a:pt x="379" y="1"/>
                    <a:pt x="353" y="4"/>
                    <a:pt x="326" y="9"/>
                  </a:cubicBezTo>
                  <a:cubicBezTo>
                    <a:pt x="194" y="9"/>
                    <a:pt x="62" y="102"/>
                    <a:pt x="31" y="234"/>
                  </a:cubicBezTo>
                  <a:cubicBezTo>
                    <a:pt x="0" y="366"/>
                    <a:pt x="0" y="529"/>
                    <a:pt x="132" y="591"/>
                  </a:cubicBezTo>
                  <a:cubicBezTo>
                    <a:pt x="140" y="599"/>
                    <a:pt x="149" y="603"/>
                    <a:pt x="156" y="603"/>
                  </a:cubicBezTo>
                  <a:cubicBezTo>
                    <a:pt x="177" y="603"/>
                    <a:pt x="194" y="574"/>
                    <a:pt x="194" y="529"/>
                  </a:cubicBezTo>
                  <a:cubicBezTo>
                    <a:pt x="163" y="459"/>
                    <a:pt x="163" y="397"/>
                    <a:pt x="163" y="335"/>
                  </a:cubicBezTo>
                  <a:cubicBezTo>
                    <a:pt x="194" y="234"/>
                    <a:pt x="295" y="172"/>
                    <a:pt x="388" y="172"/>
                  </a:cubicBezTo>
                  <a:cubicBezTo>
                    <a:pt x="404" y="170"/>
                    <a:pt x="419" y="169"/>
                    <a:pt x="434" y="169"/>
                  </a:cubicBezTo>
                  <a:cubicBezTo>
                    <a:pt x="622" y="169"/>
                    <a:pt x="683" y="349"/>
                    <a:pt x="683" y="529"/>
                  </a:cubicBezTo>
                  <a:cubicBezTo>
                    <a:pt x="700" y="563"/>
                    <a:pt x="735" y="588"/>
                    <a:pt x="769" y="588"/>
                  </a:cubicBezTo>
                  <a:cubicBezTo>
                    <a:pt x="797" y="588"/>
                    <a:pt x="824" y="571"/>
                    <a:pt x="838" y="529"/>
                  </a:cubicBezTo>
                  <a:cubicBezTo>
                    <a:pt x="901" y="262"/>
                    <a:pt x="665" y="1"/>
                    <a:pt x="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8" name="Google Shape;1718;p48"/>
          <p:cNvGrpSpPr/>
          <p:nvPr/>
        </p:nvGrpSpPr>
        <p:grpSpPr>
          <a:xfrm>
            <a:off x="3853450" y="2483782"/>
            <a:ext cx="377472" cy="347392"/>
            <a:chOff x="3853450" y="2483782"/>
            <a:chExt cx="377472" cy="347392"/>
          </a:xfrm>
        </p:grpSpPr>
        <p:sp>
          <p:nvSpPr>
            <p:cNvPr id="1719" name="Google Shape;1719;p48"/>
            <p:cNvSpPr/>
            <p:nvPr/>
          </p:nvSpPr>
          <p:spPr>
            <a:xfrm>
              <a:off x="3859997" y="2496972"/>
              <a:ext cx="355553" cy="322341"/>
            </a:xfrm>
            <a:custGeom>
              <a:rect b="b" l="l" r="r" t="t"/>
              <a:pathLst>
                <a:path extrusionOk="0" h="3397" w="3747">
                  <a:moveTo>
                    <a:pt x="1542" y="1161"/>
                  </a:moveTo>
                  <a:cubicBezTo>
                    <a:pt x="1684" y="1161"/>
                    <a:pt x="1768" y="1461"/>
                    <a:pt x="1583" y="1520"/>
                  </a:cubicBezTo>
                  <a:cubicBezTo>
                    <a:pt x="1565" y="1526"/>
                    <a:pt x="1547" y="1528"/>
                    <a:pt x="1528" y="1528"/>
                  </a:cubicBezTo>
                  <a:cubicBezTo>
                    <a:pt x="1441" y="1528"/>
                    <a:pt x="1353" y="1471"/>
                    <a:pt x="1327" y="1388"/>
                  </a:cubicBezTo>
                  <a:cubicBezTo>
                    <a:pt x="1288" y="1295"/>
                    <a:pt x="1327" y="1163"/>
                    <a:pt x="1451" y="1163"/>
                  </a:cubicBezTo>
                  <a:lnTo>
                    <a:pt x="1521" y="1163"/>
                  </a:lnTo>
                  <a:cubicBezTo>
                    <a:pt x="1528" y="1162"/>
                    <a:pt x="1535" y="1161"/>
                    <a:pt x="1542" y="1161"/>
                  </a:cubicBezTo>
                  <a:close/>
                  <a:moveTo>
                    <a:pt x="2445" y="1143"/>
                  </a:moveTo>
                  <a:cubicBezTo>
                    <a:pt x="2541" y="1143"/>
                    <a:pt x="2621" y="1217"/>
                    <a:pt x="2645" y="1295"/>
                  </a:cubicBezTo>
                  <a:cubicBezTo>
                    <a:pt x="2684" y="1419"/>
                    <a:pt x="2614" y="1551"/>
                    <a:pt x="2490" y="1551"/>
                  </a:cubicBezTo>
                  <a:cubicBezTo>
                    <a:pt x="2358" y="1551"/>
                    <a:pt x="2258" y="1419"/>
                    <a:pt x="2296" y="1326"/>
                  </a:cubicBezTo>
                  <a:cubicBezTo>
                    <a:pt x="2296" y="1295"/>
                    <a:pt x="2296" y="1264"/>
                    <a:pt x="2327" y="1225"/>
                  </a:cubicBezTo>
                  <a:cubicBezTo>
                    <a:pt x="2327" y="1194"/>
                    <a:pt x="2358" y="1194"/>
                    <a:pt x="2358" y="1163"/>
                  </a:cubicBezTo>
                  <a:cubicBezTo>
                    <a:pt x="2388" y="1150"/>
                    <a:pt x="2417" y="1143"/>
                    <a:pt x="2445" y="1143"/>
                  </a:cubicBezTo>
                  <a:close/>
                  <a:moveTo>
                    <a:pt x="1952" y="2022"/>
                  </a:moveTo>
                  <a:cubicBezTo>
                    <a:pt x="2383" y="2022"/>
                    <a:pt x="2808" y="2272"/>
                    <a:pt x="2808" y="2776"/>
                  </a:cubicBezTo>
                  <a:cubicBezTo>
                    <a:pt x="2808" y="2842"/>
                    <a:pt x="2752" y="2875"/>
                    <a:pt x="2696" y="2875"/>
                  </a:cubicBezTo>
                  <a:cubicBezTo>
                    <a:pt x="2639" y="2875"/>
                    <a:pt x="2583" y="2842"/>
                    <a:pt x="2583" y="2776"/>
                  </a:cubicBezTo>
                  <a:cubicBezTo>
                    <a:pt x="2583" y="2431"/>
                    <a:pt x="2277" y="2238"/>
                    <a:pt x="1969" y="2238"/>
                  </a:cubicBezTo>
                  <a:cubicBezTo>
                    <a:pt x="1904" y="2238"/>
                    <a:pt x="1839" y="2247"/>
                    <a:pt x="1777" y="2265"/>
                  </a:cubicBezTo>
                  <a:cubicBezTo>
                    <a:pt x="1482" y="2327"/>
                    <a:pt x="1327" y="2551"/>
                    <a:pt x="1195" y="2815"/>
                  </a:cubicBezTo>
                  <a:cubicBezTo>
                    <a:pt x="1184" y="2837"/>
                    <a:pt x="1165" y="2847"/>
                    <a:pt x="1145" y="2847"/>
                  </a:cubicBezTo>
                  <a:cubicBezTo>
                    <a:pt x="1106" y="2847"/>
                    <a:pt x="1063" y="2811"/>
                    <a:pt x="1063" y="2745"/>
                  </a:cubicBezTo>
                  <a:cubicBezTo>
                    <a:pt x="1098" y="2265"/>
                    <a:pt x="1528" y="2022"/>
                    <a:pt x="1952" y="2022"/>
                  </a:cubicBezTo>
                  <a:close/>
                  <a:moveTo>
                    <a:pt x="1940" y="0"/>
                  </a:moveTo>
                  <a:cubicBezTo>
                    <a:pt x="901" y="31"/>
                    <a:pt x="1" y="1001"/>
                    <a:pt x="226" y="2071"/>
                  </a:cubicBezTo>
                  <a:cubicBezTo>
                    <a:pt x="389" y="2877"/>
                    <a:pt x="1094" y="3265"/>
                    <a:pt x="1839" y="3397"/>
                  </a:cubicBezTo>
                  <a:cubicBezTo>
                    <a:pt x="1870" y="3358"/>
                    <a:pt x="1870" y="3358"/>
                    <a:pt x="1909" y="3358"/>
                  </a:cubicBezTo>
                  <a:cubicBezTo>
                    <a:pt x="1934" y="3359"/>
                    <a:pt x="1959" y="3360"/>
                    <a:pt x="1984" y="3360"/>
                  </a:cubicBezTo>
                  <a:cubicBezTo>
                    <a:pt x="2888" y="3360"/>
                    <a:pt x="3746" y="2687"/>
                    <a:pt x="3746" y="1714"/>
                  </a:cubicBezTo>
                  <a:cubicBezTo>
                    <a:pt x="3715" y="714"/>
                    <a:pt x="2909" y="0"/>
                    <a:pt x="19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3853450" y="2483782"/>
              <a:ext cx="377472" cy="347392"/>
            </a:xfrm>
            <a:custGeom>
              <a:rect b="b" l="l" r="r" t="t"/>
              <a:pathLst>
                <a:path extrusionOk="0" h="3661" w="3978">
                  <a:moveTo>
                    <a:pt x="2009" y="139"/>
                  </a:moveTo>
                  <a:cubicBezTo>
                    <a:pt x="2978" y="139"/>
                    <a:pt x="3784" y="853"/>
                    <a:pt x="3815" y="1853"/>
                  </a:cubicBezTo>
                  <a:cubicBezTo>
                    <a:pt x="3815" y="2826"/>
                    <a:pt x="2957" y="3499"/>
                    <a:pt x="2053" y="3499"/>
                  </a:cubicBezTo>
                  <a:cubicBezTo>
                    <a:pt x="2028" y="3499"/>
                    <a:pt x="2003" y="3498"/>
                    <a:pt x="1978" y="3497"/>
                  </a:cubicBezTo>
                  <a:cubicBezTo>
                    <a:pt x="1939" y="3497"/>
                    <a:pt x="1939" y="3497"/>
                    <a:pt x="1908" y="3536"/>
                  </a:cubicBezTo>
                  <a:cubicBezTo>
                    <a:pt x="1163" y="3404"/>
                    <a:pt x="458" y="3016"/>
                    <a:pt x="295" y="2210"/>
                  </a:cubicBezTo>
                  <a:cubicBezTo>
                    <a:pt x="70" y="1140"/>
                    <a:pt x="970" y="170"/>
                    <a:pt x="2009" y="139"/>
                  </a:cubicBezTo>
                  <a:close/>
                  <a:moveTo>
                    <a:pt x="2080" y="0"/>
                  </a:moveTo>
                  <a:cubicBezTo>
                    <a:pt x="2023" y="0"/>
                    <a:pt x="1966" y="3"/>
                    <a:pt x="1908" y="7"/>
                  </a:cubicBezTo>
                  <a:cubicBezTo>
                    <a:pt x="845" y="77"/>
                    <a:pt x="0" y="977"/>
                    <a:pt x="132" y="2047"/>
                  </a:cubicBezTo>
                  <a:cubicBezTo>
                    <a:pt x="192" y="2881"/>
                    <a:pt x="974" y="3601"/>
                    <a:pt x="1806" y="3601"/>
                  </a:cubicBezTo>
                  <a:cubicBezTo>
                    <a:pt x="1840" y="3601"/>
                    <a:pt x="1874" y="3600"/>
                    <a:pt x="1908" y="3598"/>
                  </a:cubicBezTo>
                  <a:cubicBezTo>
                    <a:pt x="1908" y="3629"/>
                    <a:pt x="1939" y="3660"/>
                    <a:pt x="1978" y="3660"/>
                  </a:cubicBezTo>
                  <a:cubicBezTo>
                    <a:pt x="1998" y="3660"/>
                    <a:pt x="2017" y="3661"/>
                    <a:pt x="2037" y="3661"/>
                  </a:cubicBezTo>
                  <a:cubicBezTo>
                    <a:pt x="3046" y="3661"/>
                    <a:pt x="3978" y="2895"/>
                    <a:pt x="3947" y="1853"/>
                  </a:cubicBezTo>
                  <a:cubicBezTo>
                    <a:pt x="3947" y="780"/>
                    <a:pt x="3105" y="0"/>
                    <a:pt x="20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3960865" y="2688841"/>
              <a:ext cx="165678" cy="81036"/>
            </a:xfrm>
            <a:custGeom>
              <a:rect b="b" l="l" r="r" t="t"/>
              <a:pathLst>
                <a:path extrusionOk="0" h="854" w="1746">
                  <a:moveTo>
                    <a:pt x="889" y="0"/>
                  </a:moveTo>
                  <a:cubicBezTo>
                    <a:pt x="465" y="0"/>
                    <a:pt x="35" y="243"/>
                    <a:pt x="0" y="723"/>
                  </a:cubicBezTo>
                  <a:cubicBezTo>
                    <a:pt x="0" y="789"/>
                    <a:pt x="43" y="825"/>
                    <a:pt x="82" y="825"/>
                  </a:cubicBezTo>
                  <a:cubicBezTo>
                    <a:pt x="102" y="825"/>
                    <a:pt x="121" y="815"/>
                    <a:pt x="132" y="793"/>
                  </a:cubicBezTo>
                  <a:cubicBezTo>
                    <a:pt x="264" y="529"/>
                    <a:pt x="419" y="305"/>
                    <a:pt x="714" y="243"/>
                  </a:cubicBezTo>
                  <a:cubicBezTo>
                    <a:pt x="776" y="225"/>
                    <a:pt x="841" y="216"/>
                    <a:pt x="906" y="216"/>
                  </a:cubicBezTo>
                  <a:cubicBezTo>
                    <a:pt x="1214" y="216"/>
                    <a:pt x="1520" y="409"/>
                    <a:pt x="1520" y="754"/>
                  </a:cubicBezTo>
                  <a:cubicBezTo>
                    <a:pt x="1520" y="820"/>
                    <a:pt x="1576" y="853"/>
                    <a:pt x="1633" y="853"/>
                  </a:cubicBezTo>
                  <a:cubicBezTo>
                    <a:pt x="1689" y="853"/>
                    <a:pt x="1745" y="820"/>
                    <a:pt x="1745" y="754"/>
                  </a:cubicBezTo>
                  <a:cubicBezTo>
                    <a:pt x="1745" y="250"/>
                    <a:pt x="1320" y="0"/>
                    <a:pt x="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4074162" y="2605432"/>
              <a:ext cx="40613" cy="38810"/>
            </a:xfrm>
            <a:custGeom>
              <a:rect b="b" l="l" r="r" t="t"/>
              <a:pathLst>
                <a:path extrusionOk="0" h="409" w="428">
                  <a:moveTo>
                    <a:pt x="188" y="0"/>
                  </a:moveTo>
                  <a:cubicBezTo>
                    <a:pt x="160" y="0"/>
                    <a:pt x="131" y="7"/>
                    <a:pt x="101" y="20"/>
                  </a:cubicBezTo>
                  <a:cubicBezTo>
                    <a:pt x="101" y="51"/>
                    <a:pt x="70" y="51"/>
                    <a:pt x="70" y="82"/>
                  </a:cubicBezTo>
                  <a:cubicBezTo>
                    <a:pt x="39" y="121"/>
                    <a:pt x="39" y="152"/>
                    <a:pt x="39" y="183"/>
                  </a:cubicBezTo>
                  <a:cubicBezTo>
                    <a:pt x="1" y="276"/>
                    <a:pt x="101" y="408"/>
                    <a:pt x="233" y="408"/>
                  </a:cubicBezTo>
                  <a:cubicBezTo>
                    <a:pt x="357" y="408"/>
                    <a:pt x="427" y="276"/>
                    <a:pt x="388" y="152"/>
                  </a:cubicBezTo>
                  <a:cubicBezTo>
                    <a:pt x="364" y="74"/>
                    <a:pt x="284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3982215" y="2607140"/>
              <a:ext cx="45547" cy="34920"/>
            </a:xfrm>
            <a:custGeom>
              <a:rect b="b" l="l" r="r" t="t"/>
              <a:pathLst>
                <a:path extrusionOk="0" h="368" w="480">
                  <a:moveTo>
                    <a:pt x="254" y="0"/>
                  </a:moveTo>
                  <a:cubicBezTo>
                    <a:pt x="247" y="0"/>
                    <a:pt x="240" y="1"/>
                    <a:pt x="233" y="2"/>
                  </a:cubicBezTo>
                  <a:lnTo>
                    <a:pt x="163" y="2"/>
                  </a:lnTo>
                  <a:cubicBezTo>
                    <a:pt x="39" y="2"/>
                    <a:pt x="0" y="134"/>
                    <a:pt x="39" y="227"/>
                  </a:cubicBezTo>
                  <a:cubicBezTo>
                    <a:pt x="65" y="310"/>
                    <a:pt x="153" y="367"/>
                    <a:pt x="240" y="367"/>
                  </a:cubicBezTo>
                  <a:cubicBezTo>
                    <a:pt x="259" y="367"/>
                    <a:pt x="277" y="365"/>
                    <a:pt x="295" y="359"/>
                  </a:cubicBezTo>
                  <a:cubicBezTo>
                    <a:pt x="480" y="300"/>
                    <a:pt x="396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24" name="Google Shape;1724;p48"/>
          <p:cNvSpPr txBox="1"/>
          <p:nvPr/>
        </p:nvSpPr>
        <p:spPr>
          <a:xfrm>
            <a:off x="7027050" y="1429650"/>
            <a:ext cx="13743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b="1" sz="200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25" name="Google Shape;1725;p48"/>
          <p:cNvSpPr/>
          <p:nvPr/>
        </p:nvSpPr>
        <p:spPr>
          <a:xfrm>
            <a:off x="6955100" y="2035038"/>
            <a:ext cx="198900" cy="19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48"/>
          <p:cNvSpPr/>
          <p:nvPr/>
        </p:nvSpPr>
        <p:spPr>
          <a:xfrm>
            <a:off x="6955100" y="2578200"/>
            <a:ext cx="198900" cy="1989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48"/>
          <p:cNvSpPr/>
          <p:nvPr/>
        </p:nvSpPr>
        <p:spPr>
          <a:xfrm>
            <a:off x="6955100" y="3121363"/>
            <a:ext cx="198900" cy="1989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48"/>
          <p:cNvSpPr txBox="1"/>
          <p:nvPr/>
        </p:nvSpPr>
        <p:spPr>
          <a:xfrm>
            <a:off x="7224088" y="1875525"/>
            <a:ext cx="1371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9" name="Google Shape;1729;p48"/>
          <p:cNvSpPr txBox="1"/>
          <p:nvPr/>
        </p:nvSpPr>
        <p:spPr>
          <a:xfrm>
            <a:off x="7224088" y="2419343"/>
            <a:ext cx="1371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Jupiter is the biggest planet 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0" name="Google Shape;1730;p48"/>
          <p:cNvSpPr txBox="1"/>
          <p:nvPr/>
        </p:nvSpPr>
        <p:spPr>
          <a:xfrm>
            <a:off x="7224088" y="2963175"/>
            <a:ext cx="13716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Mars is a very cold place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31" name="Google Shape;1731;p48"/>
          <p:cNvGrpSpPr/>
          <p:nvPr/>
        </p:nvGrpSpPr>
        <p:grpSpPr>
          <a:xfrm>
            <a:off x="287500" y="1183600"/>
            <a:ext cx="5942207" cy="3619789"/>
            <a:chOff x="287500" y="1183600"/>
            <a:chExt cx="5942207" cy="3619789"/>
          </a:xfrm>
        </p:grpSpPr>
        <p:sp>
          <p:nvSpPr>
            <p:cNvPr id="1732" name="Google Shape;1732;p48"/>
            <p:cNvSpPr/>
            <p:nvPr/>
          </p:nvSpPr>
          <p:spPr>
            <a:xfrm>
              <a:off x="287500" y="1183600"/>
              <a:ext cx="5942207" cy="3619789"/>
            </a:xfrm>
            <a:custGeom>
              <a:rect b="b" l="l" r="r" t="t"/>
              <a:pathLst>
                <a:path extrusionOk="0" h="11473" w="11086">
                  <a:moveTo>
                    <a:pt x="2013" y="240"/>
                  </a:moveTo>
                  <a:cubicBezTo>
                    <a:pt x="2139" y="240"/>
                    <a:pt x="2267" y="244"/>
                    <a:pt x="2392" y="244"/>
                  </a:cubicBezTo>
                  <a:lnTo>
                    <a:pt x="5138" y="244"/>
                  </a:lnTo>
                  <a:cubicBezTo>
                    <a:pt x="5975" y="275"/>
                    <a:pt x="6851" y="275"/>
                    <a:pt x="7720" y="275"/>
                  </a:cubicBezTo>
                  <a:lnTo>
                    <a:pt x="8208" y="275"/>
                  </a:lnTo>
                  <a:cubicBezTo>
                    <a:pt x="8413" y="262"/>
                    <a:pt x="8640" y="250"/>
                    <a:pt x="8871" y="250"/>
                  </a:cubicBezTo>
                  <a:cubicBezTo>
                    <a:pt x="9738" y="250"/>
                    <a:pt x="10667" y="414"/>
                    <a:pt x="10697" y="1283"/>
                  </a:cubicBezTo>
                  <a:cubicBezTo>
                    <a:pt x="10659" y="1314"/>
                    <a:pt x="10659" y="1345"/>
                    <a:pt x="10659" y="1345"/>
                  </a:cubicBezTo>
                  <a:lnTo>
                    <a:pt x="10659" y="1895"/>
                  </a:lnTo>
                  <a:cubicBezTo>
                    <a:pt x="10659" y="3314"/>
                    <a:pt x="10659" y="4734"/>
                    <a:pt x="10697" y="6160"/>
                  </a:cubicBezTo>
                  <a:lnTo>
                    <a:pt x="10697" y="8487"/>
                  </a:lnTo>
                  <a:cubicBezTo>
                    <a:pt x="10697" y="9324"/>
                    <a:pt x="10984" y="10844"/>
                    <a:pt x="10046" y="11232"/>
                  </a:cubicBezTo>
                  <a:lnTo>
                    <a:pt x="10015" y="11232"/>
                  </a:lnTo>
                  <a:cubicBezTo>
                    <a:pt x="8537" y="11199"/>
                    <a:pt x="7030" y="11155"/>
                    <a:pt x="5525" y="11155"/>
                  </a:cubicBezTo>
                  <a:cubicBezTo>
                    <a:pt x="4204" y="11155"/>
                    <a:pt x="2884" y="11189"/>
                    <a:pt x="1586" y="11294"/>
                  </a:cubicBezTo>
                  <a:cubicBezTo>
                    <a:pt x="1547" y="11294"/>
                    <a:pt x="1516" y="11294"/>
                    <a:pt x="1516" y="11325"/>
                  </a:cubicBezTo>
                  <a:lnTo>
                    <a:pt x="1454" y="11325"/>
                  </a:lnTo>
                  <a:cubicBezTo>
                    <a:pt x="966" y="11294"/>
                    <a:pt x="547" y="10906"/>
                    <a:pt x="423" y="10425"/>
                  </a:cubicBezTo>
                  <a:cubicBezTo>
                    <a:pt x="353" y="10069"/>
                    <a:pt x="384" y="9619"/>
                    <a:pt x="353" y="9231"/>
                  </a:cubicBezTo>
                  <a:cubicBezTo>
                    <a:pt x="353" y="8355"/>
                    <a:pt x="322" y="7486"/>
                    <a:pt x="322" y="6641"/>
                  </a:cubicBezTo>
                  <a:cubicBezTo>
                    <a:pt x="322" y="5059"/>
                    <a:pt x="353" y="3477"/>
                    <a:pt x="485" y="1895"/>
                  </a:cubicBezTo>
                  <a:lnTo>
                    <a:pt x="485" y="1632"/>
                  </a:lnTo>
                  <a:cubicBezTo>
                    <a:pt x="485" y="1601"/>
                    <a:pt x="485" y="1570"/>
                    <a:pt x="454" y="1570"/>
                  </a:cubicBezTo>
                  <a:cubicBezTo>
                    <a:pt x="516" y="1213"/>
                    <a:pt x="617" y="856"/>
                    <a:pt x="873" y="600"/>
                  </a:cubicBezTo>
                  <a:cubicBezTo>
                    <a:pt x="1172" y="277"/>
                    <a:pt x="1586" y="240"/>
                    <a:pt x="2013" y="240"/>
                  </a:cubicBezTo>
                  <a:close/>
                  <a:moveTo>
                    <a:pt x="7697" y="0"/>
                  </a:moveTo>
                  <a:cubicBezTo>
                    <a:pt x="7348" y="0"/>
                    <a:pt x="7001" y="7"/>
                    <a:pt x="6657" y="19"/>
                  </a:cubicBezTo>
                  <a:cubicBezTo>
                    <a:pt x="6169" y="19"/>
                    <a:pt x="5719" y="50"/>
                    <a:pt x="5269" y="50"/>
                  </a:cubicBezTo>
                  <a:cubicBezTo>
                    <a:pt x="4587" y="50"/>
                    <a:pt x="3912" y="50"/>
                    <a:pt x="3261" y="19"/>
                  </a:cubicBezTo>
                  <a:cubicBezTo>
                    <a:pt x="2955" y="19"/>
                    <a:pt x="2633" y="3"/>
                    <a:pt x="2315" y="3"/>
                  </a:cubicBezTo>
                  <a:cubicBezTo>
                    <a:pt x="1997" y="3"/>
                    <a:pt x="1683" y="19"/>
                    <a:pt x="1392" y="81"/>
                  </a:cubicBezTo>
                  <a:cubicBezTo>
                    <a:pt x="648" y="244"/>
                    <a:pt x="353" y="825"/>
                    <a:pt x="353" y="1570"/>
                  </a:cubicBezTo>
                  <a:cubicBezTo>
                    <a:pt x="322" y="1570"/>
                    <a:pt x="322" y="1601"/>
                    <a:pt x="322" y="1632"/>
                  </a:cubicBezTo>
                  <a:cubicBezTo>
                    <a:pt x="190" y="3927"/>
                    <a:pt x="128" y="6191"/>
                    <a:pt x="190" y="8487"/>
                  </a:cubicBezTo>
                  <a:cubicBezTo>
                    <a:pt x="190" y="9611"/>
                    <a:pt x="1" y="11473"/>
                    <a:pt x="1317" y="11473"/>
                  </a:cubicBezTo>
                  <a:cubicBezTo>
                    <a:pt x="1436" y="11473"/>
                    <a:pt x="1566" y="11458"/>
                    <a:pt x="1710" y="11426"/>
                  </a:cubicBezTo>
                  <a:lnTo>
                    <a:pt x="5200" y="11426"/>
                  </a:lnTo>
                  <a:cubicBezTo>
                    <a:pt x="6010" y="11410"/>
                    <a:pt x="6811" y="11402"/>
                    <a:pt x="7610" y="11402"/>
                  </a:cubicBezTo>
                  <a:cubicBezTo>
                    <a:pt x="8410" y="11402"/>
                    <a:pt x="9209" y="11410"/>
                    <a:pt x="10015" y="11426"/>
                  </a:cubicBezTo>
                  <a:cubicBezTo>
                    <a:pt x="10046" y="11426"/>
                    <a:pt x="10077" y="11395"/>
                    <a:pt x="10116" y="11364"/>
                  </a:cubicBezTo>
                  <a:cubicBezTo>
                    <a:pt x="10504" y="11294"/>
                    <a:pt x="10728" y="10976"/>
                    <a:pt x="10853" y="10549"/>
                  </a:cubicBezTo>
                  <a:cubicBezTo>
                    <a:pt x="11085" y="9681"/>
                    <a:pt x="10891" y="8611"/>
                    <a:pt x="10891" y="7742"/>
                  </a:cubicBezTo>
                  <a:cubicBezTo>
                    <a:pt x="10891" y="5641"/>
                    <a:pt x="10891" y="3508"/>
                    <a:pt x="10853" y="1407"/>
                  </a:cubicBezTo>
                  <a:cubicBezTo>
                    <a:pt x="10891" y="1376"/>
                    <a:pt x="10891" y="1376"/>
                    <a:pt x="10891" y="1314"/>
                  </a:cubicBezTo>
                  <a:cubicBezTo>
                    <a:pt x="10953" y="507"/>
                    <a:pt x="10209" y="151"/>
                    <a:pt x="9495" y="81"/>
                  </a:cubicBezTo>
                  <a:cubicBezTo>
                    <a:pt x="8906" y="22"/>
                    <a:pt x="8300" y="0"/>
                    <a:pt x="7697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476400" y="2306672"/>
              <a:ext cx="5638305" cy="107689"/>
            </a:xfrm>
            <a:custGeom>
              <a:rect b="b" l="l" r="r" t="t"/>
              <a:pathLst>
                <a:path extrusionOk="0" h="406" w="11438">
                  <a:moveTo>
                    <a:pt x="9619" y="0"/>
                  </a:moveTo>
                  <a:cubicBezTo>
                    <a:pt x="7169" y="0"/>
                    <a:pt x="4717" y="189"/>
                    <a:pt x="2266" y="189"/>
                  </a:cubicBezTo>
                  <a:cubicBezTo>
                    <a:pt x="1531" y="189"/>
                    <a:pt x="797" y="172"/>
                    <a:pt x="62" y="128"/>
                  </a:cubicBezTo>
                  <a:cubicBezTo>
                    <a:pt x="0" y="128"/>
                    <a:pt x="0" y="229"/>
                    <a:pt x="62" y="229"/>
                  </a:cubicBezTo>
                  <a:cubicBezTo>
                    <a:pt x="1087" y="360"/>
                    <a:pt x="2112" y="405"/>
                    <a:pt x="3138" y="405"/>
                  </a:cubicBezTo>
                  <a:cubicBezTo>
                    <a:pt x="5367" y="405"/>
                    <a:pt x="7596" y="193"/>
                    <a:pt x="9824" y="193"/>
                  </a:cubicBezTo>
                  <a:cubicBezTo>
                    <a:pt x="10318" y="193"/>
                    <a:pt x="10812" y="203"/>
                    <a:pt x="11306" y="229"/>
                  </a:cubicBezTo>
                  <a:cubicBezTo>
                    <a:pt x="11438" y="229"/>
                    <a:pt x="11438" y="35"/>
                    <a:pt x="11306" y="35"/>
                  </a:cubicBezTo>
                  <a:cubicBezTo>
                    <a:pt x="10744" y="10"/>
                    <a:pt x="10181" y="0"/>
                    <a:pt x="96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6963" y="1728425"/>
              <a:ext cx="5557955" cy="84613"/>
            </a:xfrm>
            <a:custGeom>
              <a:rect b="b" l="l" r="r" t="t"/>
              <a:pathLst>
                <a:path extrusionOk="0" h="319" w="11275">
                  <a:moveTo>
                    <a:pt x="11182" y="0"/>
                  </a:moveTo>
                  <a:cubicBezTo>
                    <a:pt x="7460" y="31"/>
                    <a:pt x="3776" y="62"/>
                    <a:pt x="93" y="163"/>
                  </a:cubicBezTo>
                  <a:cubicBezTo>
                    <a:pt x="0" y="163"/>
                    <a:pt x="0" y="318"/>
                    <a:pt x="93" y="318"/>
                  </a:cubicBezTo>
                  <a:cubicBezTo>
                    <a:pt x="3776" y="287"/>
                    <a:pt x="7460" y="194"/>
                    <a:pt x="11182" y="163"/>
                  </a:cubicBezTo>
                  <a:cubicBezTo>
                    <a:pt x="11275" y="163"/>
                    <a:pt x="11275" y="0"/>
                    <a:pt x="11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457175" y="2930570"/>
              <a:ext cx="5607742" cy="77982"/>
            </a:xfrm>
            <a:custGeom>
              <a:rect b="b" l="l" r="r" t="t"/>
              <a:pathLst>
                <a:path extrusionOk="0" h="294" w="11376">
                  <a:moveTo>
                    <a:pt x="11283" y="1"/>
                  </a:moveTo>
                  <a:cubicBezTo>
                    <a:pt x="7530" y="32"/>
                    <a:pt x="3815" y="32"/>
                    <a:pt x="70" y="163"/>
                  </a:cubicBezTo>
                  <a:cubicBezTo>
                    <a:pt x="0" y="163"/>
                    <a:pt x="0" y="287"/>
                    <a:pt x="70" y="287"/>
                  </a:cubicBezTo>
                  <a:cubicBezTo>
                    <a:pt x="582" y="292"/>
                    <a:pt x="1093" y="294"/>
                    <a:pt x="1604" y="294"/>
                  </a:cubicBezTo>
                  <a:cubicBezTo>
                    <a:pt x="4831" y="294"/>
                    <a:pt x="8043" y="217"/>
                    <a:pt x="11283" y="163"/>
                  </a:cubicBezTo>
                  <a:cubicBezTo>
                    <a:pt x="11376" y="163"/>
                    <a:pt x="11376" y="1"/>
                    <a:pt x="11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57175" y="3524744"/>
              <a:ext cx="5607742" cy="77982"/>
            </a:xfrm>
            <a:custGeom>
              <a:rect b="b" l="l" r="r" t="t"/>
              <a:pathLst>
                <a:path extrusionOk="0" h="294" w="11376">
                  <a:moveTo>
                    <a:pt x="11283" y="1"/>
                  </a:moveTo>
                  <a:cubicBezTo>
                    <a:pt x="7530" y="32"/>
                    <a:pt x="3815" y="32"/>
                    <a:pt x="70" y="163"/>
                  </a:cubicBezTo>
                  <a:cubicBezTo>
                    <a:pt x="0" y="163"/>
                    <a:pt x="0" y="287"/>
                    <a:pt x="70" y="287"/>
                  </a:cubicBezTo>
                  <a:cubicBezTo>
                    <a:pt x="582" y="292"/>
                    <a:pt x="1093" y="294"/>
                    <a:pt x="1604" y="294"/>
                  </a:cubicBezTo>
                  <a:cubicBezTo>
                    <a:pt x="4831" y="294"/>
                    <a:pt x="8043" y="217"/>
                    <a:pt x="11283" y="163"/>
                  </a:cubicBezTo>
                  <a:cubicBezTo>
                    <a:pt x="11376" y="163"/>
                    <a:pt x="11376" y="1"/>
                    <a:pt x="11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57175" y="4118918"/>
              <a:ext cx="5607742" cy="77982"/>
            </a:xfrm>
            <a:custGeom>
              <a:rect b="b" l="l" r="r" t="t"/>
              <a:pathLst>
                <a:path extrusionOk="0" h="294" w="11376">
                  <a:moveTo>
                    <a:pt x="11283" y="1"/>
                  </a:moveTo>
                  <a:cubicBezTo>
                    <a:pt x="7530" y="32"/>
                    <a:pt x="3815" y="32"/>
                    <a:pt x="70" y="163"/>
                  </a:cubicBezTo>
                  <a:cubicBezTo>
                    <a:pt x="0" y="163"/>
                    <a:pt x="0" y="287"/>
                    <a:pt x="70" y="287"/>
                  </a:cubicBezTo>
                  <a:cubicBezTo>
                    <a:pt x="582" y="292"/>
                    <a:pt x="1093" y="294"/>
                    <a:pt x="1604" y="294"/>
                  </a:cubicBezTo>
                  <a:cubicBezTo>
                    <a:pt x="4831" y="294"/>
                    <a:pt x="8043" y="217"/>
                    <a:pt x="11283" y="163"/>
                  </a:cubicBezTo>
                  <a:cubicBezTo>
                    <a:pt x="11376" y="163"/>
                    <a:pt x="11376" y="1"/>
                    <a:pt x="11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48"/>
            <p:cNvSpPr/>
            <p:nvPr/>
          </p:nvSpPr>
          <p:spPr>
            <a:xfrm rot="-5400000">
              <a:off x="-549531" y="2970644"/>
              <a:ext cx="3524988" cy="70425"/>
            </a:xfrm>
            <a:custGeom>
              <a:rect b="b" l="l" r="r" t="t"/>
              <a:pathLst>
                <a:path extrusionOk="0" h="319" w="11275">
                  <a:moveTo>
                    <a:pt x="11182" y="0"/>
                  </a:moveTo>
                  <a:cubicBezTo>
                    <a:pt x="7460" y="31"/>
                    <a:pt x="3776" y="62"/>
                    <a:pt x="93" y="163"/>
                  </a:cubicBezTo>
                  <a:cubicBezTo>
                    <a:pt x="0" y="163"/>
                    <a:pt x="0" y="318"/>
                    <a:pt x="93" y="318"/>
                  </a:cubicBezTo>
                  <a:cubicBezTo>
                    <a:pt x="3776" y="287"/>
                    <a:pt x="7460" y="194"/>
                    <a:pt x="11182" y="163"/>
                  </a:cubicBezTo>
                  <a:cubicBezTo>
                    <a:pt x="11275" y="163"/>
                    <a:pt x="11275" y="0"/>
                    <a:pt x="11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8"/>
            <p:cNvSpPr/>
            <p:nvPr/>
          </p:nvSpPr>
          <p:spPr>
            <a:xfrm rot="-5400000">
              <a:off x="281554" y="2970644"/>
              <a:ext cx="3524988" cy="70425"/>
            </a:xfrm>
            <a:custGeom>
              <a:rect b="b" l="l" r="r" t="t"/>
              <a:pathLst>
                <a:path extrusionOk="0" h="319" w="11275">
                  <a:moveTo>
                    <a:pt x="11182" y="0"/>
                  </a:moveTo>
                  <a:cubicBezTo>
                    <a:pt x="7460" y="31"/>
                    <a:pt x="3776" y="62"/>
                    <a:pt x="93" y="163"/>
                  </a:cubicBezTo>
                  <a:cubicBezTo>
                    <a:pt x="0" y="163"/>
                    <a:pt x="0" y="318"/>
                    <a:pt x="93" y="318"/>
                  </a:cubicBezTo>
                  <a:cubicBezTo>
                    <a:pt x="3776" y="287"/>
                    <a:pt x="7460" y="194"/>
                    <a:pt x="11182" y="163"/>
                  </a:cubicBezTo>
                  <a:cubicBezTo>
                    <a:pt x="11275" y="163"/>
                    <a:pt x="11275" y="0"/>
                    <a:pt x="11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48"/>
            <p:cNvSpPr/>
            <p:nvPr/>
          </p:nvSpPr>
          <p:spPr>
            <a:xfrm rot="-5400000">
              <a:off x="1112626" y="2970644"/>
              <a:ext cx="3524988" cy="70425"/>
            </a:xfrm>
            <a:custGeom>
              <a:rect b="b" l="l" r="r" t="t"/>
              <a:pathLst>
                <a:path extrusionOk="0" h="319" w="11275">
                  <a:moveTo>
                    <a:pt x="11182" y="0"/>
                  </a:moveTo>
                  <a:cubicBezTo>
                    <a:pt x="7460" y="31"/>
                    <a:pt x="3776" y="62"/>
                    <a:pt x="93" y="163"/>
                  </a:cubicBezTo>
                  <a:cubicBezTo>
                    <a:pt x="0" y="163"/>
                    <a:pt x="0" y="318"/>
                    <a:pt x="93" y="318"/>
                  </a:cubicBezTo>
                  <a:cubicBezTo>
                    <a:pt x="3776" y="287"/>
                    <a:pt x="7460" y="194"/>
                    <a:pt x="11182" y="163"/>
                  </a:cubicBezTo>
                  <a:cubicBezTo>
                    <a:pt x="11275" y="163"/>
                    <a:pt x="11275" y="0"/>
                    <a:pt x="11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8"/>
            <p:cNvSpPr/>
            <p:nvPr/>
          </p:nvSpPr>
          <p:spPr>
            <a:xfrm rot="-5400000">
              <a:off x="1917424" y="2970644"/>
              <a:ext cx="3524988" cy="70425"/>
            </a:xfrm>
            <a:custGeom>
              <a:rect b="b" l="l" r="r" t="t"/>
              <a:pathLst>
                <a:path extrusionOk="0" h="319" w="11275">
                  <a:moveTo>
                    <a:pt x="11182" y="0"/>
                  </a:moveTo>
                  <a:cubicBezTo>
                    <a:pt x="7460" y="31"/>
                    <a:pt x="3776" y="62"/>
                    <a:pt x="93" y="163"/>
                  </a:cubicBezTo>
                  <a:cubicBezTo>
                    <a:pt x="0" y="163"/>
                    <a:pt x="0" y="318"/>
                    <a:pt x="93" y="318"/>
                  </a:cubicBezTo>
                  <a:cubicBezTo>
                    <a:pt x="3776" y="287"/>
                    <a:pt x="7460" y="194"/>
                    <a:pt x="11182" y="163"/>
                  </a:cubicBezTo>
                  <a:cubicBezTo>
                    <a:pt x="11275" y="163"/>
                    <a:pt x="11275" y="0"/>
                    <a:pt x="11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48"/>
            <p:cNvSpPr/>
            <p:nvPr/>
          </p:nvSpPr>
          <p:spPr>
            <a:xfrm rot="-5400000">
              <a:off x="2722221" y="2970644"/>
              <a:ext cx="3524988" cy="70425"/>
            </a:xfrm>
            <a:custGeom>
              <a:rect b="b" l="l" r="r" t="t"/>
              <a:pathLst>
                <a:path extrusionOk="0" h="319" w="11275">
                  <a:moveTo>
                    <a:pt x="11182" y="0"/>
                  </a:moveTo>
                  <a:cubicBezTo>
                    <a:pt x="7460" y="31"/>
                    <a:pt x="3776" y="62"/>
                    <a:pt x="93" y="163"/>
                  </a:cubicBezTo>
                  <a:cubicBezTo>
                    <a:pt x="0" y="163"/>
                    <a:pt x="0" y="318"/>
                    <a:pt x="93" y="318"/>
                  </a:cubicBezTo>
                  <a:cubicBezTo>
                    <a:pt x="3776" y="287"/>
                    <a:pt x="7460" y="194"/>
                    <a:pt x="11182" y="163"/>
                  </a:cubicBezTo>
                  <a:cubicBezTo>
                    <a:pt x="11275" y="163"/>
                    <a:pt x="11275" y="0"/>
                    <a:pt x="11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48"/>
            <p:cNvSpPr/>
            <p:nvPr/>
          </p:nvSpPr>
          <p:spPr>
            <a:xfrm rot="-5400000">
              <a:off x="3486569" y="2970644"/>
              <a:ext cx="3524988" cy="70425"/>
            </a:xfrm>
            <a:custGeom>
              <a:rect b="b" l="l" r="r" t="t"/>
              <a:pathLst>
                <a:path extrusionOk="0" h="319" w="11275">
                  <a:moveTo>
                    <a:pt x="11182" y="0"/>
                  </a:moveTo>
                  <a:cubicBezTo>
                    <a:pt x="7460" y="31"/>
                    <a:pt x="3776" y="62"/>
                    <a:pt x="93" y="163"/>
                  </a:cubicBezTo>
                  <a:cubicBezTo>
                    <a:pt x="0" y="163"/>
                    <a:pt x="0" y="318"/>
                    <a:pt x="93" y="318"/>
                  </a:cubicBezTo>
                  <a:cubicBezTo>
                    <a:pt x="3776" y="287"/>
                    <a:pt x="7460" y="194"/>
                    <a:pt x="11182" y="163"/>
                  </a:cubicBezTo>
                  <a:cubicBezTo>
                    <a:pt x="11275" y="163"/>
                    <a:pt x="11275" y="0"/>
                    <a:pt x="11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9"/>
          <p:cNvSpPr txBox="1"/>
          <p:nvPr/>
        </p:nvSpPr>
        <p:spPr>
          <a:xfrm>
            <a:off x="1068100" y="53652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Instructions for use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49" name="Google Shape;1749;p49"/>
          <p:cNvSpPr txBox="1"/>
          <p:nvPr/>
        </p:nvSpPr>
        <p:spPr>
          <a:xfrm>
            <a:off x="1132925" y="1087200"/>
            <a:ext cx="7047300" cy="28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In order to use this template, you must credit </a:t>
            </a:r>
            <a:r>
              <a:rPr b="1" lang="en" sz="1100" u="sng">
                <a:solidFill>
                  <a:srgbClr val="869FB2"/>
                </a:solidFill>
              </a:rPr>
              <a:t>S</a:t>
            </a:r>
            <a:r>
              <a:rPr b="1" lang="en" sz="1200" u="sng">
                <a:solidFill>
                  <a:srgbClr val="869FB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 sz="1200">
                <a:solidFill>
                  <a:srgbClr val="435D74"/>
                </a:solidFill>
              </a:rPr>
              <a:t> </a:t>
            </a:r>
            <a:r>
              <a:rPr lang="en" sz="12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435D74"/>
                </a:solidFill>
              </a:rPr>
              <a:t> </a:t>
            </a:r>
            <a:r>
              <a:rPr b="1" lang="en" sz="12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435D74"/>
                </a:solidFill>
              </a:rPr>
              <a:t> </a:t>
            </a:r>
            <a:r>
              <a:rPr lang="en" sz="1200">
                <a:solidFill>
                  <a:srgbClr val="FFFFFF"/>
                </a:solidFill>
              </a:rPr>
              <a:t>in your final presentation and include links to both websites.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69FB2"/>
                </a:solidFill>
              </a:rPr>
              <a:t>You are allowed to:</a:t>
            </a:r>
            <a:endParaRPr b="1" sz="1100">
              <a:solidFill>
                <a:srgbClr val="869FB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Modify this template.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Use it for both personal and commercial projects.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869FB2"/>
                </a:solidFill>
              </a:rPr>
              <a:t>You are not allowed to:</a:t>
            </a:r>
            <a:endParaRPr b="1" sz="1100">
              <a:solidFill>
                <a:srgbClr val="869FB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Sublicense, sell or rent any of Slidesgo Content (or a modified version of Slidesgo Content).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Distribute Slidesgo Content unless it has been expressly authorized by Slidesgo.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Include Slidesgo Content in an online or offline database or file.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Offer Slidesgo templates (or modified versions of Slidesgo templates) for download.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- Acquire the copyright of Slidesgo Content.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5D74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1750" name="Google Shape;1750;p49"/>
          <p:cNvSpPr txBox="1"/>
          <p:nvPr/>
        </p:nvSpPr>
        <p:spPr>
          <a:xfrm>
            <a:off x="960767" y="4027759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1100">
                <a:solidFill>
                  <a:srgbClr val="FFFFFF"/>
                </a:solidFill>
              </a:rPr>
              <a:t>read </a:t>
            </a:r>
            <a:r>
              <a:rPr lang="en" sz="1200">
                <a:solidFill>
                  <a:srgbClr val="FFFFFF"/>
                </a:solidFill>
              </a:rPr>
              <a:t>our FAQs or visit Slidesgo School: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 sz="1200">
                <a:solidFill>
                  <a:srgbClr val="FFFFFF"/>
                </a:solidFill>
              </a:rPr>
              <a:t>and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 sz="1200" u="sng">
                <a:solidFill>
                  <a:srgbClr val="869FB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200" u="sng">
              <a:solidFill>
                <a:srgbClr val="869FB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50"/>
          <p:cNvSpPr txBox="1"/>
          <p:nvPr/>
        </p:nvSpPr>
        <p:spPr>
          <a:xfrm>
            <a:off x="1048350" y="902900"/>
            <a:ext cx="70473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</a:rPr>
              <a:t>As a Premium user, you can use this template without attributing </a:t>
            </a:r>
            <a:r>
              <a:rPr b="1" lang="en" sz="1100" u="sng">
                <a:solidFill>
                  <a:schemeClr val="hlink"/>
                </a:solidFill>
                <a:hlinkClick r:id="rId3"/>
              </a:rPr>
              <a:t>Slidesgo</a:t>
            </a:r>
            <a:r>
              <a:rPr lang="en" sz="1100">
                <a:solidFill>
                  <a:schemeClr val="lt1"/>
                </a:solidFill>
              </a:rPr>
              <a:t> or keeping the "</a:t>
            </a:r>
            <a:r>
              <a:rPr b="1" lang="en" sz="1100" u="sng">
                <a:solidFill>
                  <a:schemeClr val="hlink"/>
                </a:solidFill>
                <a:hlinkClick/>
              </a:rPr>
              <a:t>Thanks</a:t>
            </a:r>
            <a:r>
              <a:rPr lang="en" sz="1100">
                <a:solidFill>
                  <a:schemeClr val="lt1"/>
                </a:solidFill>
              </a:rPr>
              <a:t>" slide.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Modify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it for both personal and commercial purposes.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</a:rPr>
              <a:t>You are not allowed to:</a:t>
            </a:r>
            <a:endParaRPr b="1" sz="1000">
              <a:solidFill>
                <a:srgbClr val="869FB2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756" name="Google Shape;1756;p50"/>
          <p:cNvSpPr txBox="1"/>
          <p:nvPr/>
        </p:nvSpPr>
        <p:spPr>
          <a:xfrm>
            <a:off x="1048350" y="4314290"/>
            <a:ext cx="7047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</a:rPr>
              <a:t>read </a:t>
            </a:r>
            <a:r>
              <a:rPr lang="en" sz="1000">
                <a:solidFill>
                  <a:srgbClr val="FFFFFF"/>
                </a:solidFill>
              </a:rPr>
              <a:t>our FAQs or visit Slidesgo School: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</a:rPr>
              <a:t>and</a:t>
            </a:r>
            <a:r>
              <a:rPr lang="en" sz="1200">
                <a:solidFill>
                  <a:srgbClr val="FFFFFF"/>
                </a:solidFill>
              </a:rPr>
              <a:t> </a:t>
            </a:r>
            <a:r>
              <a:rPr lang="en" sz="1000" u="sng">
                <a:solidFill>
                  <a:srgbClr val="869FB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</a:endParaRPr>
          </a:p>
        </p:txBody>
      </p:sp>
      <p:sp>
        <p:nvSpPr>
          <p:cNvPr id="1757" name="Google Shape;1757;p50"/>
          <p:cNvSpPr txBox="1"/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 (premium users)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51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51"/>
          <p:cNvSpPr txBox="1"/>
          <p:nvPr>
            <p:ph idx="4294967295" type="body"/>
          </p:nvPr>
        </p:nvSpPr>
        <p:spPr>
          <a:xfrm>
            <a:off x="715075" y="1275800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51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1765" name="Google Shape;1765;p51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1766" name="Google Shape;1766;p51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1767" name="Google Shape;1767;p51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1768" name="Google Shape;1768;p51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69" name="Google Shape;1769;p51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70" name="Google Shape;1770;p51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1" name="Google Shape;1771;p51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1772" name="Google Shape;1772;p51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1773" name="Google Shape;1773;p51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4" name="Google Shape;1774;p51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75" name="Google Shape;1775;p51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1776" name="Google Shape;1776;p51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7" name="Google Shape;1777;p51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8" name="Google Shape;1778;p51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79" name="Google Shape;1779;p51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80" name="Google Shape;1780;p51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1781" name="Google Shape;1781;p51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1782" name="Google Shape;1782;p51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3" name="Google Shape;1783;p51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84" name="Google Shape;1784;p51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1785" name="Google Shape;1785;p51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6" name="Google Shape;1786;p51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7" name="Google Shape;1787;p51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8" name="Google Shape;1788;p51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89" name="Google Shape;1789;p51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1790" name="Google Shape;1790;p51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1791" name="Google Shape;1791;p51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2" name="Google Shape;1792;p51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93" name="Google Shape;1793;p51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1794" name="Google Shape;1794;p51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5" name="Google Shape;1795;p51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796" name="Google Shape;1796;p51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1797" name="Google Shape;1797;p51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1798" name="Google Shape;1798;p51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9" name="Google Shape;1799;p51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00" name="Google Shape;1800;p51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1801" name="Google Shape;1801;p51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2" name="Google Shape;1802;p51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3" name="Google Shape;1803;p51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4" name="Google Shape;1804;p51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05" name="Google Shape;1805;p51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457175" y="1650775"/>
            <a:ext cx="11736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MONDAY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457175" y="2112296"/>
            <a:ext cx="11736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TUESDAY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7" name="Google Shape;227;p21"/>
          <p:cNvSpPr/>
          <p:nvPr/>
        </p:nvSpPr>
        <p:spPr>
          <a:xfrm>
            <a:off x="457175" y="2573817"/>
            <a:ext cx="11736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WEDNESDAY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457175" y="3035338"/>
            <a:ext cx="11736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THURSDAY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457175" y="3496858"/>
            <a:ext cx="11736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FRIDAY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457175" y="3958379"/>
            <a:ext cx="11736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SATURDAY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457175" y="4419900"/>
            <a:ext cx="11736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SUNDAY</a:t>
            </a:r>
            <a:endParaRPr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1757957" y="1189250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2826627" y="1189250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3895296" y="1189250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4963966" y="1189250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6032636" y="1189250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WEEK 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1757957" y="165077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2826624" y="165077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3895291" y="165077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4963958" y="165077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6032625" y="165077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1757957" y="211230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2826624" y="211230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3895291" y="211230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4963958" y="211230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6032625" y="2112300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1757957" y="25738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2826624" y="25738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3895291" y="25738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4963958" y="25738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6032625" y="25738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1757957" y="303535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2826624" y="3035350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3895291" y="303535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4963958" y="303535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6032625" y="303535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1757957" y="349687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2826624" y="349687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3895291" y="349687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4963958" y="3496875"/>
            <a:ext cx="958500" cy="3237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6032625" y="349687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1757957" y="395840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2826624" y="395840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4" name="Google Shape;264;p21"/>
          <p:cNvSpPr/>
          <p:nvPr/>
        </p:nvSpPr>
        <p:spPr>
          <a:xfrm>
            <a:off x="3895291" y="395840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4963958" y="395840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6032625" y="3958400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757957" y="44199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2826624" y="44199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3895291" y="44199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4963958" y="44199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6032625" y="4419925"/>
            <a:ext cx="958500" cy="323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7499325" y="1920200"/>
            <a:ext cx="1258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1"/>
          <p:cNvSpPr txBox="1"/>
          <p:nvPr/>
        </p:nvSpPr>
        <p:spPr>
          <a:xfrm>
            <a:off x="7499325" y="1628075"/>
            <a:ext cx="12585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Task 1</a:t>
            </a:r>
            <a:endParaRPr sz="1600">
              <a:solidFill>
                <a:schemeClr val="accent2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7499325" y="2855350"/>
            <a:ext cx="1258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very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7499325" y="2563225"/>
            <a:ext cx="125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Task 2</a:t>
            </a:r>
            <a:endParaRPr sz="1600">
              <a:solidFill>
                <a:schemeClr val="accent5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7499325" y="3790500"/>
            <a:ext cx="1258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7499325" y="3498375"/>
            <a:ext cx="125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Task 3</a:t>
            </a:r>
            <a:endParaRPr sz="16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22"/>
          <p:cNvGrpSpPr/>
          <p:nvPr/>
        </p:nvGrpSpPr>
        <p:grpSpPr>
          <a:xfrm>
            <a:off x="2370350" y="1094750"/>
            <a:ext cx="6290550" cy="2894700"/>
            <a:chOff x="2370350" y="1247150"/>
            <a:chExt cx="6290550" cy="2894700"/>
          </a:xfrm>
        </p:grpSpPr>
        <p:sp>
          <p:nvSpPr>
            <p:cNvPr id="283" name="Google Shape;283;p22"/>
            <p:cNvSpPr/>
            <p:nvPr/>
          </p:nvSpPr>
          <p:spPr>
            <a:xfrm>
              <a:off x="3583327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3992278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4401229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4810180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5211343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5620294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6021470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6430421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6820096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7229047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7649498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8058449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8467400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2765426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3174377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2370350" y="1247150"/>
              <a:ext cx="193500" cy="2894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2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pSp>
        <p:nvGrpSpPr>
          <p:cNvPr id="300" name="Google Shape;300;p22"/>
          <p:cNvGrpSpPr/>
          <p:nvPr/>
        </p:nvGrpSpPr>
        <p:grpSpPr>
          <a:xfrm>
            <a:off x="2330525" y="1112000"/>
            <a:ext cx="6364072" cy="281700"/>
            <a:chOff x="2330525" y="1264400"/>
            <a:chExt cx="6364072" cy="281700"/>
          </a:xfrm>
        </p:grpSpPr>
        <p:sp>
          <p:nvSpPr>
            <p:cNvPr id="301" name="Google Shape;301;p22"/>
            <p:cNvSpPr txBox="1"/>
            <p:nvPr/>
          </p:nvSpPr>
          <p:spPr>
            <a:xfrm>
              <a:off x="2330525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2533811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3" name="Google Shape;303;p22"/>
            <p:cNvSpPr txBox="1"/>
            <p:nvPr/>
          </p:nvSpPr>
          <p:spPr>
            <a:xfrm>
              <a:off x="2737096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4" name="Google Shape;304;p22"/>
            <p:cNvSpPr txBox="1"/>
            <p:nvPr/>
          </p:nvSpPr>
          <p:spPr>
            <a:xfrm>
              <a:off x="2940382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5" name="Google Shape;305;p22"/>
            <p:cNvSpPr txBox="1"/>
            <p:nvPr/>
          </p:nvSpPr>
          <p:spPr>
            <a:xfrm>
              <a:off x="3143668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05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6" name="Google Shape;306;p22"/>
            <p:cNvSpPr txBox="1"/>
            <p:nvPr/>
          </p:nvSpPr>
          <p:spPr>
            <a:xfrm>
              <a:off x="3346954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06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7" name="Google Shape;307;p22"/>
            <p:cNvSpPr txBox="1"/>
            <p:nvPr/>
          </p:nvSpPr>
          <p:spPr>
            <a:xfrm>
              <a:off x="3550239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07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8" name="Google Shape;308;p22"/>
            <p:cNvSpPr txBox="1"/>
            <p:nvPr/>
          </p:nvSpPr>
          <p:spPr>
            <a:xfrm>
              <a:off x="3753525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08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09" name="Google Shape;309;p22"/>
            <p:cNvSpPr txBox="1"/>
            <p:nvPr/>
          </p:nvSpPr>
          <p:spPr>
            <a:xfrm>
              <a:off x="3956811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09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0" name="Google Shape;310;p22"/>
            <p:cNvSpPr txBox="1"/>
            <p:nvPr/>
          </p:nvSpPr>
          <p:spPr>
            <a:xfrm>
              <a:off x="4160097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1" name="Google Shape;311;p22"/>
            <p:cNvSpPr txBox="1"/>
            <p:nvPr/>
          </p:nvSpPr>
          <p:spPr>
            <a:xfrm>
              <a:off x="4363382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11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2" name="Google Shape;312;p22"/>
            <p:cNvSpPr txBox="1"/>
            <p:nvPr/>
          </p:nvSpPr>
          <p:spPr>
            <a:xfrm>
              <a:off x="4566668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12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3" name="Google Shape;313;p22"/>
            <p:cNvSpPr txBox="1"/>
            <p:nvPr/>
          </p:nvSpPr>
          <p:spPr>
            <a:xfrm>
              <a:off x="4769954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13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4" name="Google Shape;314;p22"/>
            <p:cNvSpPr txBox="1"/>
            <p:nvPr/>
          </p:nvSpPr>
          <p:spPr>
            <a:xfrm>
              <a:off x="4973240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14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5" name="Google Shape;315;p22"/>
            <p:cNvSpPr txBox="1"/>
            <p:nvPr/>
          </p:nvSpPr>
          <p:spPr>
            <a:xfrm>
              <a:off x="5176525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15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6" name="Google Shape;316;p22"/>
            <p:cNvSpPr txBox="1"/>
            <p:nvPr/>
          </p:nvSpPr>
          <p:spPr>
            <a:xfrm>
              <a:off x="5379811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16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7" name="Google Shape;317;p22"/>
            <p:cNvSpPr txBox="1"/>
            <p:nvPr/>
          </p:nvSpPr>
          <p:spPr>
            <a:xfrm>
              <a:off x="5583097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17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8" name="Google Shape;318;p22"/>
            <p:cNvSpPr txBox="1"/>
            <p:nvPr/>
          </p:nvSpPr>
          <p:spPr>
            <a:xfrm>
              <a:off x="5786383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18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19" name="Google Shape;319;p22"/>
            <p:cNvSpPr txBox="1"/>
            <p:nvPr/>
          </p:nvSpPr>
          <p:spPr>
            <a:xfrm>
              <a:off x="5989668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19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0" name="Google Shape;320;p22"/>
            <p:cNvSpPr txBox="1"/>
            <p:nvPr/>
          </p:nvSpPr>
          <p:spPr>
            <a:xfrm>
              <a:off x="6192954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20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1" name="Google Shape;321;p22"/>
            <p:cNvSpPr txBox="1"/>
            <p:nvPr/>
          </p:nvSpPr>
          <p:spPr>
            <a:xfrm>
              <a:off x="6396240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21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2" name="Google Shape;322;p22"/>
            <p:cNvSpPr txBox="1"/>
            <p:nvPr/>
          </p:nvSpPr>
          <p:spPr>
            <a:xfrm>
              <a:off x="6599526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22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3" name="Google Shape;323;p22"/>
            <p:cNvSpPr txBox="1"/>
            <p:nvPr/>
          </p:nvSpPr>
          <p:spPr>
            <a:xfrm>
              <a:off x="6802811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23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4" name="Google Shape;324;p22"/>
            <p:cNvSpPr txBox="1"/>
            <p:nvPr/>
          </p:nvSpPr>
          <p:spPr>
            <a:xfrm>
              <a:off x="7006097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24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5" name="Google Shape;325;p22"/>
            <p:cNvSpPr txBox="1"/>
            <p:nvPr/>
          </p:nvSpPr>
          <p:spPr>
            <a:xfrm>
              <a:off x="7209383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25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6" name="Google Shape;326;p22"/>
            <p:cNvSpPr txBox="1"/>
            <p:nvPr/>
          </p:nvSpPr>
          <p:spPr>
            <a:xfrm>
              <a:off x="7412669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26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7" name="Google Shape;327;p22"/>
            <p:cNvSpPr txBox="1"/>
            <p:nvPr/>
          </p:nvSpPr>
          <p:spPr>
            <a:xfrm>
              <a:off x="7615954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27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8" name="Google Shape;328;p22"/>
            <p:cNvSpPr txBox="1"/>
            <p:nvPr/>
          </p:nvSpPr>
          <p:spPr>
            <a:xfrm>
              <a:off x="7819240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28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9" name="Google Shape;329;p22"/>
            <p:cNvSpPr txBox="1"/>
            <p:nvPr/>
          </p:nvSpPr>
          <p:spPr>
            <a:xfrm>
              <a:off x="8022526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29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0" name="Google Shape;330;p22"/>
            <p:cNvSpPr txBox="1"/>
            <p:nvPr/>
          </p:nvSpPr>
          <p:spPr>
            <a:xfrm>
              <a:off x="8225811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30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1" name="Google Shape;331;p22"/>
            <p:cNvSpPr txBox="1"/>
            <p:nvPr/>
          </p:nvSpPr>
          <p:spPr>
            <a:xfrm>
              <a:off x="8429097" y="1264400"/>
              <a:ext cx="265500" cy="2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31</a:t>
              </a:r>
              <a:endParaRPr sz="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32" name="Google Shape;332;p22"/>
          <p:cNvGrpSpPr/>
          <p:nvPr/>
        </p:nvGrpSpPr>
        <p:grpSpPr>
          <a:xfrm>
            <a:off x="522546" y="1632500"/>
            <a:ext cx="8138400" cy="2354277"/>
            <a:chOff x="522546" y="1784900"/>
            <a:chExt cx="8138400" cy="2354277"/>
          </a:xfrm>
        </p:grpSpPr>
        <p:cxnSp>
          <p:nvCxnSpPr>
            <p:cNvPr id="333" name="Google Shape;333;p22"/>
            <p:cNvCxnSpPr/>
            <p:nvPr/>
          </p:nvCxnSpPr>
          <p:spPr>
            <a:xfrm>
              <a:off x="522546" y="1784900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22"/>
            <p:cNvCxnSpPr/>
            <p:nvPr/>
          </p:nvCxnSpPr>
          <p:spPr>
            <a:xfrm>
              <a:off x="522546" y="2046486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22"/>
            <p:cNvCxnSpPr/>
            <p:nvPr/>
          </p:nvCxnSpPr>
          <p:spPr>
            <a:xfrm>
              <a:off x="522546" y="2308073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22"/>
            <p:cNvCxnSpPr/>
            <p:nvPr/>
          </p:nvCxnSpPr>
          <p:spPr>
            <a:xfrm>
              <a:off x="522546" y="2569659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22"/>
            <p:cNvCxnSpPr/>
            <p:nvPr/>
          </p:nvCxnSpPr>
          <p:spPr>
            <a:xfrm>
              <a:off x="522546" y="2831245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22"/>
            <p:cNvCxnSpPr/>
            <p:nvPr/>
          </p:nvCxnSpPr>
          <p:spPr>
            <a:xfrm>
              <a:off x="522546" y="3092832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22"/>
            <p:cNvCxnSpPr/>
            <p:nvPr/>
          </p:nvCxnSpPr>
          <p:spPr>
            <a:xfrm>
              <a:off x="522546" y="3354418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22"/>
            <p:cNvCxnSpPr/>
            <p:nvPr/>
          </p:nvCxnSpPr>
          <p:spPr>
            <a:xfrm>
              <a:off x="522546" y="3616005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22"/>
            <p:cNvCxnSpPr/>
            <p:nvPr/>
          </p:nvCxnSpPr>
          <p:spPr>
            <a:xfrm>
              <a:off x="522546" y="3877591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Google Shape;342;p22"/>
            <p:cNvCxnSpPr/>
            <p:nvPr/>
          </p:nvCxnSpPr>
          <p:spPr>
            <a:xfrm>
              <a:off x="522546" y="4139177"/>
              <a:ext cx="8138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3" name="Google Shape;343;p22"/>
          <p:cNvSpPr txBox="1"/>
          <p:nvPr/>
        </p:nvSpPr>
        <p:spPr>
          <a:xfrm>
            <a:off x="522500" y="139370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Traveling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4" name="Google Shape;344;p22"/>
          <p:cNvSpPr txBox="1"/>
          <p:nvPr/>
        </p:nvSpPr>
        <p:spPr>
          <a:xfrm>
            <a:off x="522500" y="1654544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Work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5" name="Google Shape;345;p22"/>
          <p:cNvSpPr txBox="1"/>
          <p:nvPr/>
        </p:nvSpPr>
        <p:spPr>
          <a:xfrm>
            <a:off x="522500" y="1915389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Cinema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2557975" y="2682950"/>
            <a:ext cx="2461500" cy="2604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4572000" y="1902450"/>
            <a:ext cx="3491700" cy="260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5213225" y="3455925"/>
            <a:ext cx="3044100" cy="260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2557975" y="1891750"/>
            <a:ext cx="827100" cy="2604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0" name="Google Shape;350;p22"/>
          <p:cNvSpPr txBox="1"/>
          <p:nvPr/>
        </p:nvSpPr>
        <p:spPr>
          <a:xfrm>
            <a:off x="2330525" y="4020075"/>
            <a:ext cx="991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Done</a:t>
            </a:r>
            <a:endParaRPr sz="1600">
              <a:solidFill>
                <a:schemeClr val="accent4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1" name="Google Shape;351;p22"/>
          <p:cNvSpPr txBox="1"/>
          <p:nvPr/>
        </p:nvSpPr>
        <p:spPr>
          <a:xfrm>
            <a:off x="4642775" y="4020075"/>
            <a:ext cx="991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On hole</a:t>
            </a:r>
            <a:endParaRPr sz="1600">
              <a:solidFill>
                <a:schemeClr val="accen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2" name="Google Shape;352;p22"/>
          <p:cNvSpPr txBox="1"/>
          <p:nvPr/>
        </p:nvSpPr>
        <p:spPr>
          <a:xfrm>
            <a:off x="6955025" y="4020075"/>
            <a:ext cx="9912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To do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3" name="Google Shape;353;p22"/>
          <p:cNvSpPr txBox="1"/>
          <p:nvPr/>
        </p:nvSpPr>
        <p:spPr>
          <a:xfrm>
            <a:off x="522500" y="2176233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Nutrition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4" name="Google Shape;354;p22"/>
          <p:cNvSpPr txBox="1"/>
          <p:nvPr/>
        </p:nvSpPr>
        <p:spPr>
          <a:xfrm>
            <a:off x="522500" y="2437078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Sport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5" name="Google Shape;355;p22"/>
          <p:cNvSpPr txBox="1"/>
          <p:nvPr/>
        </p:nvSpPr>
        <p:spPr>
          <a:xfrm>
            <a:off x="522500" y="2697922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Reading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6" name="Google Shape;356;p22"/>
          <p:cNvSpPr txBox="1"/>
          <p:nvPr/>
        </p:nvSpPr>
        <p:spPr>
          <a:xfrm>
            <a:off x="522500" y="2958767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Rest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7" name="Google Shape;357;p22"/>
          <p:cNvSpPr txBox="1"/>
          <p:nvPr/>
        </p:nvSpPr>
        <p:spPr>
          <a:xfrm>
            <a:off x="522500" y="3219611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Hydration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522500" y="3480456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Mail checking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522500" y="374130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Leisure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2330500" y="4282150"/>
            <a:ext cx="1741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4642780" y="4282150"/>
            <a:ext cx="1741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22"/>
          <p:cNvSpPr txBox="1"/>
          <p:nvPr/>
        </p:nvSpPr>
        <p:spPr>
          <a:xfrm>
            <a:off x="6955025" y="4282150"/>
            <a:ext cx="17415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7" name="Google Shape;367;p23"/>
          <p:cNvGraphicFramePr/>
          <p:nvPr/>
        </p:nvGraphicFramePr>
        <p:xfrm>
          <a:off x="915013" y="958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1044850"/>
                <a:gridCol w="1044850"/>
                <a:gridCol w="1044850"/>
                <a:gridCol w="1044850"/>
                <a:gridCol w="1044850"/>
                <a:gridCol w="1044850"/>
                <a:gridCol w="1044850"/>
              </a:tblGrid>
              <a:tr h="460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 sz="1600">
                        <a:solidFill>
                          <a:schemeClr val="accent2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02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03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04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05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06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07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14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15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16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17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19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20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22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23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24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25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26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27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28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29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30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31</a:t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368" name="Google Shape;368;p23"/>
          <p:cNvSpPr txBox="1"/>
          <p:nvPr/>
        </p:nvSpPr>
        <p:spPr>
          <a:xfrm>
            <a:off x="3820050" y="2031950"/>
            <a:ext cx="14016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Venus has a beautiful name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69" name="Google Shape;369;p2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370" name="Google Shape;370;p23"/>
          <p:cNvSpPr/>
          <p:nvPr/>
        </p:nvSpPr>
        <p:spPr>
          <a:xfrm>
            <a:off x="5463650" y="2068738"/>
            <a:ext cx="396280" cy="341398"/>
          </a:xfrm>
          <a:custGeom>
            <a:rect b="b" l="l" r="r" t="t"/>
            <a:pathLst>
              <a:path extrusionOk="0" h="18519" w="21499">
                <a:moveTo>
                  <a:pt x="19277" y="1416"/>
                </a:moveTo>
                <a:cubicBezTo>
                  <a:pt x="19469" y="1442"/>
                  <a:pt x="19635" y="1502"/>
                  <a:pt x="19827" y="1555"/>
                </a:cubicBezTo>
                <a:cubicBezTo>
                  <a:pt x="19800" y="1581"/>
                  <a:pt x="19800" y="1608"/>
                  <a:pt x="19800" y="1667"/>
                </a:cubicBezTo>
                <a:cubicBezTo>
                  <a:pt x="19747" y="1608"/>
                  <a:pt x="19694" y="1581"/>
                  <a:pt x="19661" y="1555"/>
                </a:cubicBezTo>
                <a:cubicBezTo>
                  <a:pt x="19631" y="1512"/>
                  <a:pt x="19592" y="1494"/>
                  <a:pt x="19556" y="1494"/>
                </a:cubicBezTo>
                <a:cubicBezTo>
                  <a:pt x="19496" y="1494"/>
                  <a:pt x="19443" y="1542"/>
                  <a:pt x="19443" y="1608"/>
                </a:cubicBezTo>
                <a:cubicBezTo>
                  <a:pt x="19416" y="1694"/>
                  <a:pt x="19416" y="1747"/>
                  <a:pt x="19416" y="1833"/>
                </a:cubicBezTo>
                <a:cubicBezTo>
                  <a:pt x="19390" y="1694"/>
                  <a:pt x="19330" y="1555"/>
                  <a:pt x="19277" y="1416"/>
                </a:cubicBezTo>
                <a:close/>
                <a:moveTo>
                  <a:pt x="18007" y="1059"/>
                </a:moveTo>
                <a:lnTo>
                  <a:pt x="18007" y="1059"/>
                </a:lnTo>
                <a:cubicBezTo>
                  <a:pt x="18066" y="1085"/>
                  <a:pt x="18119" y="1085"/>
                  <a:pt x="18172" y="1112"/>
                </a:cubicBezTo>
                <a:lnTo>
                  <a:pt x="18172" y="1198"/>
                </a:lnTo>
                <a:cubicBezTo>
                  <a:pt x="18172" y="1442"/>
                  <a:pt x="18172" y="1720"/>
                  <a:pt x="18146" y="1998"/>
                </a:cubicBezTo>
                <a:cubicBezTo>
                  <a:pt x="18119" y="1667"/>
                  <a:pt x="18066" y="1363"/>
                  <a:pt x="18007" y="1059"/>
                </a:cubicBezTo>
                <a:close/>
                <a:moveTo>
                  <a:pt x="18834" y="1303"/>
                </a:moveTo>
                <a:cubicBezTo>
                  <a:pt x="18893" y="1303"/>
                  <a:pt x="18946" y="1337"/>
                  <a:pt x="18999" y="1337"/>
                </a:cubicBezTo>
                <a:lnTo>
                  <a:pt x="19032" y="1337"/>
                </a:lnTo>
                <a:cubicBezTo>
                  <a:pt x="19032" y="1581"/>
                  <a:pt x="19032" y="1833"/>
                  <a:pt x="18973" y="2051"/>
                </a:cubicBezTo>
                <a:cubicBezTo>
                  <a:pt x="18920" y="1800"/>
                  <a:pt x="18867" y="1555"/>
                  <a:pt x="18834" y="1303"/>
                </a:cubicBezTo>
                <a:close/>
                <a:moveTo>
                  <a:pt x="17047" y="754"/>
                </a:moveTo>
                <a:cubicBezTo>
                  <a:pt x="17127" y="754"/>
                  <a:pt x="17180" y="781"/>
                  <a:pt x="17266" y="807"/>
                </a:cubicBezTo>
                <a:cubicBezTo>
                  <a:pt x="17239" y="840"/>
                  <a:pt x="17239" y="840"/>
                  <a:pt x="17239" y="867"/>
                </a:cubicBezTo>
                <a:lnTo>
                  <a:pt x="17180" y="2104"/>
                </a:lnTo>
                <a:cubicBezTo>
                  <a:pt x="17127" y="1667"/>
                  <a:pt x="17100" y="1198"/>
                  <a:pt x="17047" y="754"/>
                </a:cubicBezTo>
                <a:close/>
                <a:moveTo>
                  <a:pt x="20025" y="1581"/>
                </a:moveTo>
                <a:cubicBezTo>
                  <a:pt x="20157" y="1608"/>
                  <a:pt x="20296" y="1634"/>
                  <a:pt x="20435" y="1667"/>
                </a:cubicBezTo>
                <a:cubicBezTo>
                  <a:pt x="20157" y="1800"/>
                  <a:pt x="19886" y="1939"/>
                  <a:pt x="19635" y="2104"/>
                </a:cubicBezTo>
                <a:lnTo>
                  <a:pt x="19635" y="1886"/>
                </a:lnTo>
                <a:cubicBezTo>
                  <a:pt x="19698" y="1925"/>
                  <a:pt x="19743" y="1949"/>
                  <a:pt x="19807" y="1949"/>
                </a:cubicBezTo>
                <a:cubicBezTo>
                  <a:pt x="19830" y="1949"/>
                  <a:pt x="19856" y="1946"/>
                  <a:pt x="19886" y="1939"/>
                </a:cubicBezTo>
                <a:cubicBezTo>
                  <a:pt x="20052" y="1886"/>
                  <a:pt x="20104" y="1747"/>
                  <a:pt x="20025" y="1581"/>
                </a:cubicBezTo>
                <a:close/>
                <a:moveTo>
                  <a:pt x="18397" y="1171"/>
                </a:moveTo>
                <a:lnTo>
                  <a:pt x="18397" y="1171"/>
                </a:lnTo>
                <a:cubicBezTo>
                  <a:pt x="18450" y="1198"/>
                  <a:pt x="18536" y="1224"/>
                  <a:pt x="18616" y="1251"/>
                </a:cubicBezTo>
                <a:cubicBezTo>
                  <a:pt x="18642" y="1555"/>
                  <a:pt x="18642" y="1886"/>
                  <a:pt x="18616" y="2190"/>
                </a:cubicBezTo>
                <a:cubicBezTo>
                  <a:pt x="18536" y="1859"/>
                  <a:pt x="18450" y="1528"/>
                  <a:pt x="18397" y="1171"/>
                </a:cubicBezTo>
                <a:close/>
                <a:moveTo>
                  <a:pt x="19224" y="1998"/>
                </a:moveTo>
                <a:cubicBezTo>
                  <a:pt x="19251" y="2078"/>
                  <a:pt x="19277" y="2190"/>
                  <a:pt x="19304" y="2270"/>
                </a:cubicBezTo>
                <a:cubicBezTo>
                  <a:pt x="19277" y="2296"/>
                  <a:pt x="19251" y="2329"/>
                  <a:pt x="19224" y="2356"/>
                </a:cubicBezTo>
                <a:cubicBezTo>
                  <a:pt x="19198" y="2356"/>
                  <a:pt x="19165" y="2382"/>
                  <a:pt x="19138" y="2382"/>
                </a:cubicBezTo>
                <a:cubicBezTo>
                  <a:pt x="19165" y="2243"/>
                  <a:pt x="19198" y="2131"/>
                  <a:pt x="19224" y="1998"/>
                </a:cubicBezTo>
                <a:close/>
                <a:moveTo>
                  <a:pt x="17484" y="893"/>
                </a:moveTo>
                <a:lnTo>
                  <a:pt x="17484" y="893"/>
                </a:lnTo>
                <a:cubicBezTo>
                  <a:pt x="17570" y="920"/>
                  <a:pt x="17649" y="946"/>
                  <a:pt x="17762" y="973"/>
                </a:cubicBezTo>
                <a:cubicBezTo>
                  <a:pt x="17735" y="1469"/>
                  <a:pt x="17709" y="1939"/>
                  <a:pt x="17676" y="2435"/>
                </a:cubicBezTo>
                <a:cubicBezTo>
                  <a:pt x="17596" y="1912"/>
                  <a:pt x="17544" y="1416"/>
                  <a:pt x="17484" y="893"/>
                </a:cubicBezTo>
                <a:close/>
                <a:moveTo>
                  <a:pt x="18834" y="2329"/>
                </a:moveTo>
                <a:cubicBezTo>
                  <a:pt x="18834" y="2382"/>
                  <a:pt x="18867" y="2435"/>
                  <a:pt x="18893" y="2495"/>
                </a:cubicBezTo>
                <a:cubicBezTo>
                  <a:pt x="18893" y="2495"/>
                  <a:pt x="18893" y="2521"/>
                  <a:pt x="18920" y="2521"/>
                </a:cubicBezTo>
                <a:cubicBezTo>
                  <a:pt x="18867" y="2548"/>
                  <a:pt x="18834" y="2574"/>
                  <a:pt x="18807" y="2574"/>
                </a:cubicBezTo>
                <a:cubicBezTo>
                  <a:pt x="18807" y="2495"/>
                  <a:pt x="18807" y="2409"/>
                  <a:pt x="18834" y="2329"/>
                </a:cubicBezTo>
                <a:close/>
                <a:moveTo>
                  <a:pt x="16822" y="893"/>
                </a:moveTo>
                <a:lnTo>
                  <a:pt x="16822" y="893"/>
                </a:lnTo>
                <a:cubicBezTo>
                  <a:pt x="16769" y="1528"/>
                  <a:pt x="16716" y="2131"/>
                  <a:pt x="16657" y="2766"/>
                </a:cubicBezTo>
                <a:cubicBezTo>
                  <a:pt x="16630" y="2164"/>
                  <a:pt x="16630" y="1581"/>
                  <a:pt x="16630" y="1006"/>
                </a:cubicBezTo>
                <a:cubicBezTo>
                  <a:pt x="16683" y="973"/>
                  <a:pt x="16769" y="920"/>
                  <a:pt x="16822" y="893"/>
                </a:cubicBezTo>
                <a:close/>
                <a:moveTo>
                  <a:pt x="18371" y="2131"/>
                </a:moveTo>
                <a:cubicBezTo>
                  <a:pt x="18424" y="2356"/>
                  <a:pt x="18477" y="2548"/>
                  <a:pt x="18503" y="2766"/>
                </a:cubicBezTo>
                <a:cubicBezTo>
                  <a:pt x="18450" y="2792"/>
                  <a:pt x="18397" y="2826"/>
                  <a:pt x="18338" y="2878"/>
                </a:cubicBezTo>
                <a:cubicBezTo>
                  <a:pt x="18371" y="2627"/>
                  <a:pt x="18371" y="2382"/>
                  <a:pt x="18371" y="2131"/>
                </a:cubicBezTo>
                <a:close/>
                <a:moveTo>
                  <a:pt x="17927" y="1912"/>
                </a:moveTo>
                <a:cubicBezTo>
                  <a:pt x="17980" y="2270"/>
                  <a:pt x="18066" y="2627"/>
                  <a:pt x="18119" y="3017"/>
                </a:cubicBezTo>
                <a:cubicBezTo>
                  <a:pt x="18040" y="3070"/>
                  <a:pt x="17954" y="3123"/>
                  <a:pt x="17874" y="3183"/>
                </a:cubicBezTo>
                <a:cubicBezTo>
                  <a:pt x="17901" y="2766"/>
                  <a:pt x="17901" y="2329"/>
                  <a:pt x="17927" y="1912"/>
                </a:cubicBezTo>
                <a:close/>
                <a:moveTo>
                  <a:pt x="16438" y="1138"/>
                </a:moveTo>
                <a:cubicBezTo>
                  <a:pt x="16352" y="1912"/>
                  <a:pt x="16299" y="2713"/>
                  <a:pt x="16187" y="3487"/>
                </a:cubicBezTo>
                <a:cubicBezTo>
                  <a:pt x="16160" y="2766"/>
                  <a:pt x="16134" y="2051"/>
                  <a:pt x="16108" y="1337"/>
                </a:cubicBezTo>
                <a:cubicBezTo>
                  <a:pt x="16220" y="1251"/>
                  <a:pt x="16326" y="1198"/>
                  <a:pt x="16438" y="1138"/>
                </a:cubicBezTo>
                <a:close/>
                <a:moveTo>
                  <a:pt x="17405" y="2104"/>
                </a:moveTo>
                <a:cubicBezTo>
                  <a:pt x="17457" y="2521"/>
                  <a:pt x="17544" y="2931"/>
                  <a:pt x="17623" y="3348"/>
                </a:cubicBezTo>
                <a:cubicBezTo>
                  <a:pt x="17544" y="3401"/>
                  <a:pt x="17457" y="3454"/>
                  <a:pt x="17378" y="3514"/>
                </a:cubicBezTo>
                <a:cubicBezTo>
                  <a:pt x="17378" y="3540"/>
                  <a:pt x="17345" y="3540"/>
                  <a:pt x="17319" y="3567"/>
                </a:cubicBezTo>
                <a:cubicBezTo>
                  <a:pt x="17345" y="3070"/>
                  <a:pt x="17378" y="2601"/>
                  <a:pt x="17405" y="2104"/>
                </a:cubicBezTo>
                <a:close/>
                <a:moveTo>
                  <a:pt x="15916" y="1442"/>
                </a:moveTo>
                <a:lnTo>
                  <a:pt x="15916" y="1442"/>
                </a:lnTo>
                <a:cubicBezTo>
                  <a:pt x="15856" y="2217"/>
                  <a:pt x="15777" y="2991"/>
                  <a:pt x="15691" y="3759"/>
                </a:cubicBezTo>
                <a:cubicBezTo>
                  <a:pt x="15664" y="3097"/>
                  <a:pt x="15638" y="2462"/>
                  <a:pt x="15611" y="1800"/>
                </a:cubicBezTo>
                <a:cubicBezTo>
                  <a:pt x="15611" y="1740"/>
                  <a:pt x="15581" y="1710"/>
                  <a:pt x="15541" y="1710"/>
                </a:cubicBezTo>
                <a:cubicBezTo>
                  <a:pt x="15528" y="1710"/>
                  <a:pt x="15514" y="1714"/>
                  <a:pt x="15499" y="1720"/>
                </a:cubicBezTo>
                <a:cubicBezTo>
                  <a:pt x="15638" y="1634"/>
                  <a:pt x="15777" y="1528"/>
                  <a:pt x="15916" y="1442"/>
                </a:cubicBezTo>
                <a:close/>
                <a:moveTo>
                  <a:pt x="16935" y="1939"/>
                </a:moveTo>
                <a:cubicBezTo>
                  <a:pt x="16988" y="2521"/>
                  <a:pt x="17047" y="3123"/>
                  <a:pt x="17100" y="3706"/>
                </a:cubicBezTo>
                <a:lnTo>
                  <a:pt x="17100" y="3732"/>
                </a:lnTo>
                <a:cubicBezTo>
                  <a:pt x="16988" y="3818"/>
                  <a:pt x="16882" y="3898"/>
                  <a:pt x="16769" y="3984"/>
                </a:cubicBezTo>
                <a:cubicBezTo>
                  <a:pt x="16822" y="3289"/>
                  <a:pt x="16882" y="2627"/>
                  <a:pt x="16935" y="1939"/>
                </a:cubicBezTo>
                <a:close/>
                <a:moveTo>
                  <a:pt x="15449" y="1762"/>
                </a:moveTo>
                <a:cubicBezTo>
                  <a:pt x="15446" y="1772"/>
                  <a:pt x="15446" y="1786"/>
                  <a:pt x="15446" y="1800"/>
                </a:cubicBezTo>
                <a:cubicBezTo>
                  <a:pt x="15360" y="2660"/>
                  <a:pt x="15254" y="3487"/>
                  <a:pt x="15168" y="4341"/>
                </a:cubicBezTo>
                <a:lnTo>
                  <a:pt x="15029" y="2104"/>
                </a:lnTo>
                <a:cubicBezTo>
                  <a:pt x="15029" y="2078"/>
                  <a:pt x="15029" y="2078"/>
                  <a:pt x="15002" y="2051"/>
                </a:cubicBezTo>
                <a:cubicBezTo>
                  <a:pt x="15160" y="1969"/>
                  <a:pt x="15294" y="1869"/>
                  <a:pt x="15449" y="1762"/>
                </a:cubicBezTo>
                <a:close/>
                <a:moveTo>
                  <a:pt x="16465" y="2852"/>
                </a:moveTo>
                <a:cubicBezTo>
                  <a:pt x="16465" y="3289"/>
                  <a:pt x="16491" y="3732"/>
                  <a:pt x="16551" y="4149"/>
                </a:cubicBezTo>
                <a:cubicBezTo>
                  <a:pt x="16438" y="4228"/>
                  <a:pt x="16352" y="4314"/>
                  <a:pt x="16273" y="4367"/>
                </a:cubicBezTo>
                <a:cubicBezTo>
                  <a:pt x="16326" y="3871"/>
                  <a:pt x="16412" y="3348"/>
                  <a:pt x="16465" y="2852"/>
                </a:cubicBezTo>
                <a:close/>
                <a:moveTo>
                  <a:pt x="14175" y="2687"/>
                </a:moveTo>
                <a:cubicBezTo>
                  <a:pt x="14149" y="3348"/>
                  <a:pt x="14096" y="4010"/>
                  <a:pt x="14036" y="4645"/>
                </a:cubicBezTo>
                <a:cubicBezTo>
                  <a:pt x="14036" y="4089"/>
                  <a:pt x="14069" y="3540"/>
                  <a:pt x="14069" y="2958"/>
                </a:cubicBezTo>
                <a:cubicBezTo>
                  <a:pt x="14069" y="2898"/>
                  <a:pt x="14036" y="2869"/>
                  <a:pt x="13997" y="2869"/>
                </a:cubicBezTo>
                <a:cubicBezTo>
                  <a:pt x="13984" y="2869"/>
                  <a:pt x="13970" y="2872"/>
                  <a:pt x="13957" y="2878"/>
                </a:cubicBezTo>
                <a:cubicBezTo>
                  <a:pt x="14036" y="2826"/>
                  <a:pt x="14096" y="2766"/>
                  <a:pt x="14175" y="2687"/>
                </a:cubicBezTo>
                <a:close/>
                <a:moveTo>
                  <a:pt x="15995" y="2766"/>
                </a:moveTo>
                <a:cubicBezTo>
                  <a:pt x="15995" y="3348"/>
                  <a:pt x="16021" y="3950"/>
                  <a:pt x="16055" y="4559"/>
                </a:cubicBezTo>
                <a:cubicBezTo>
                  <a:pt x="15969" y="4612"/>
                  <a:pt x="15889" y="4698"/>
                  <a:pt x="15803" y="4751"/>
                </a:cubicBezTo>
                <a:cubicBezTo>
                  <a:pt x="15856" y="4089"/>
                  <a:pt x="15916" y="3428"/>
                  <a:pt x="15995" y="2766"/>
                </a:cubicBezTo>
                <a:close/>
                <a:moveTo>
                  <a:pt x="14810" y="2217"/>
                </a:moveTo>
                <a:lnTo>
                  <a:pt x="14810" y="2217"/>
                </a:lnTo>
                <a:cubicBezTo>
                  <a:pt x="14731" y="3123"/>
                  <a:pt x="14672" y="4037"/>
                  <a:pt x="14592" y="4943"/>
                </a:cubicBezTo>
                <a:cubicBezTo>
                  <a:pt x="14533" y="4149"/>
                  <a:pt x="14480" y="3322"/>
                  <a:pt x="14400" y="2521"/>
                </a:cubicBezTo>
                <a:cubicBezTo>
                  <a:pt x="14533" y="2409"/>
                  <a:pt x="14672" y="2296"/>
                  <a:pt x="14810" y="2217"/>
                </a:cubicBezTo>
                <a:close/>
                <a:moveTo>
                  <a:pt x="15499" y="2958"/>
                </a:moveTo>
                <a:cubicBezTo>
                  <a:pt x="15525" y="3653"/>
                  <a:pt x="15558" y="4314"/>
                  <a:pt x="15558" y="4976"/>
                </a:cubicBezTo>
                <a:cubicBezTo>
                  <a:pt x="15472" y="5056"/>
                  <a:pt x="15360" y="5142"/>
                  <a:pt x="15280" y="5248"/>
                </a:cubicBezTo>
                <a:cubicBezTo>
                  <a:pt x="15333" y="4480"/>
                  <a:pt x="15419" y="3732"/>
                  <a:pt x="15499" y="2958"/>
                </a:cubicBezTo>
                <a:close/>
                <a:moveTo>
                  <a:pt x="13871" y="2931"/>
                </a:moveTo>
                <a:lnTo>
                  <a:pt x="13844" y="2958"/>
                </a:lnTo>
                <a:cubicBezTo>
                  <a:pt x="13765" y="3845"/>
                  <a:pt x="13679" y="4698"/>
                  <a:pt x="13599" y="5578"/>
                </a:cubicBezTo>
                <a:cubicBezTo>
                  <a:pt x="13573" y="4778"/>
                  <a:pt x="13573" y="4010"/>
                  <a:pt x="13540" y="3209"/>
                </a:cubicBezTo>
                <a:cubicBezTo>
                  <a:pt x="13652" y="3123"/>
                  <a:pt x="13765" y="3017"/>
                  <a:pt x="13871" y="2931"/>
                </a:cubicBezTo>
                <a:close/>
                <a:moveTo>
                  <a:pt x="14923" y="3653"/>
                </a:moveTo>
                <a:cubicBezTo>
                  <a:pt x="14949" y="4255"/>
                  <a:pt x="15002" y="4864"/>
                  <a:pt x="15029" y="5473"/>
                </a:cubicBezTo>
                <a:cubicBezTo>
                  <a:pt x="14949" y="5552"/>
                  <a:pt x="14863" y="5638"/>
                  <a:pt x="14758" y="5717"/>
                </a:cubicBezTo>
                <a:cubicBezTo>
                  <a:pt x="14810" y="5029"/>
                  <a:pt x="14863" y="4341"/>
                  <a:pt x="14923" y="3653"/>
                </a:cubicBezTo>
                <a:close/>
                <a:moveTo>
                  <a:pt x="13322" y="3401"/>
                </a:moveTo>
                <a:cubicBezTo>
                  <a:pt x="13209" y="4341"/>
                  <a:pt x="13130" y="5307"/>
                  <a:pt x="13077" y="6240"/>
                </a:cubicBezTo>
                <a:cubicBezTo>
                  <a:pt x="13017" y="5386"/>
                  <a:pt x="12991" y="4533"/>
                  <a:pt x="13017" y="3679"/>
                </a:cubicBezTo>
                <a:cubicBezTo>
                  <a:pt x="13130" y="3567"/>
                  <a:pt x="13209" y="3487"/>
                  <a:pt x="13322" y="3401"/>
                </a:cubicBezTo>
                <a:close/>
                <a:moveTo>
                  <a:pt x="14314" y="4202"/>
                </a:moveTo>
                <a:cubicBezTo>
                  <a:pt x="14367" y="4811"/>
                  <a:pt x="14427" y="5413"/>
                  <a:pt x="14453" y="6022"/>
                </a:cubicBezTo>
                <a:cubicBezTo>
                  <a:pt x="14341" y="6161"/>
                  <a:pt x="14235" y="6300"/>
                  <a:pt x="14096" y="6406"/>
                </a:cubicBezTo>
                <a:cubicBezTo>
                  <a:pt x="14096" y="6432"/>
                  <a:pt x="14069" y="6465"/>
                  <a:pt x="14036" y="6465"/>
                </a:cubicBezTo>
                <a:cubicBezTo>
                  <a:pt x="14175" y="5717"/>
                  <a:pt x="14261" y="4943"/>
                  <a:pt x="14314" y="4202"/>
                </a:cubicBezTo>
                <a:close/>
                <a:moveTo>
                  <a:pt x="12799" y="3871"/>
                </a:moveTo>
                <a:cubicBezTo>
                  <a:pt x="12686" y="4811"/>
                  <a:pt x="12580" y="5717"/>
                  <a:pt x="12494" y="6657"/>
                </a:cubicBezTo>
                <a:cubicBezTo>
                  <a:pt x="12468" y="5856"/>
                  <a:pt x="12468" y="5082"/>
                  <a:pt x="12468" y="4281"/>
                </a:cubicBezTo>
                <a:cubicBezTo>
                  <a:pt x="12468" y="4255"/>
                  <a:pt x="12441" y="4228"/>
                  <a:pt x="12441" y="4228"/>
                </a:cubicBezTo>
                <a:cubicBezTo>
                  <a:pt x="12547" y="4089"/>
                  <a:pt x="12686" y="3984"/>
                  <a:pt x="12799" y="3871"/>
                </a:cubicBezTo>
                <a:close/>
                <a:moveTo>
                  <a:pt x="13818" y="5473"/>
                </a:moveTo>
                <a:cubicBezTo>
                  <a:pt x="13818" y="5883"/>
                  <a:pt x="13791" y="6267"/>
                  <a:pt x="13791" y="6684"/>
                </a:cubicBezTo>
                <a:cubicBezTo>
                  <a:pt x="13791" y="6710"/>
                  <a:pt x="13791" y="6710"/>
                  <a:pt x="13818" y="6736"/>
                </a:cubicBezTo>
                <a:cubicBezTo>
                  <a:pt x="13765" y="6796"/>
                  <a:pt x="13705" y="6849"/>
                  <a:pt x="13679" y="6902"/>
                </a:cubicBezTo>
                <a:cubicBezTo>
                  <a:pt x="13705" y="6432"/>
                  <a:pt x="13765" y="5936"/>
                  <a:pt x="13818" y="5473"/>
                </a:cubicBezTo>
                <a:close/>
                <a:moveTo>
                  <a:pt x="13374" y="4917"/>
                </a:moveTo>
                <a:cubicBezTo>
                  <a:pt x="13408" y="5691"/>
                  <a:pt x="13408" y="6432"/>
                  <a:pt x="13408" y="7180"/>
                </a:cubicBezTo>
                <a:cubicBezTo>
                  <a:pt x="13348" y="7259"/>
                  <a:pt x="13269" y="7345"/>
                  <a:pt x="13209" y="7425"/>
                </a:cubicBezTo>
                <a:cubicBezTo>
                  <a:pt x="13242" y="6597"/>
                  <a:pt x="13295" y="5770"/>
                  <a:pt x="13374" y="4917"/>
                </a:cubicBezTo>
                <a:close/>
                <a:moveTo>
                  <a:pt x="11144" y="5578"/>
                </a:moveTo>
                <a:lnTo>
                  <a:pt x="11144" y="5578"/>
                </a:lnTo>
                <a:cubicBezTo>
                  <a:pt x="11032" y="6432"/>
                  <a:pt x="10952" y="7292"/>
                  <a:pt x="10926" y="8146"/>
                </a:cubicBezTo>
                <a:cubicBezTo>
                  <a:pt x="10893" y="7372"/>
                  <a:pt x="10893" y="6631"/>
                  <a:pt x="10893" y="5856"/>
                </a:cubicBezTo>
                <a:cubicBezTo>
                  <a:pt x="10979" y="5770"/>
                  <a:pt x="11058" y="5691"/>
                  <a:pt x="11144" y="5578"/>
                </a:cubicBezTo>
                <a:close/>
                <a:moveTo>
                  <a:pt x="12250" y="4394"/>
                </a:moveTo>
                <a:lnTo>
                  <a:pt x="12250" y="4394"/>
                </a:lnTo>
                <a:cubicBezTo>
                  <a:pt x="12163" y="5691"/>
                  <a:pt x="12025" y="6988"/>
                  <a:pt x="11859" y="8285"/>
                </a:cubicBezTo>
                <a:cubicBezTo>
                  <a:pt x="11833" y="7094"/>
                  <a:pt x="11859" y="5936"/>
                  <a:pt x="11945" y="4751"/>
                </a:cubicBezTo>
                <a:lnTo>
                  <a:pt x="11945" y="4725"/>
                </a:lnTo>
                <a:cubicBezTo>
                  <a:pt x="12051" y="4612"/>
                  <a:pt x="12163" y="4506"/>
                  <a:pt x="12250" y="4394"/>
                </a:cubicBezTo>
                <a:close/>
                <a:moveTo>
                  <a:pt x="12825" y="5109"/>
                </a:moveTo>
                <a:cubicBezTo>
                  <a:pt x="12852" y="5995"/>
                  <a:pt x="12911" y="6849"/>
                  <a:pt x="12991" y="7703"/>
                </a:cubicBezTo>
                <a:cubicBezTo>
                  <a:pt x="12825" y="7895"/>
                  <a:pt x="12686" y="8119"/>
                  <a:pt x="12521" y="8311"/>
                </a:cubicBezTo>
                <a:cubicBezTo>
                  <a:pt x="12607" y="7233"/>
                  <a:pt x="12713" y="6187"/>
                  <a:pt x="12825" y="5109"/>
                </a:cubicBezTo>
                <a:close/>
                <a:moveTo>
                  <a:pt x="11753" y="4917"/>
                </a:moveTo>
                <a:lnTo>
                  <a:pt x="11753" y="4917"/>
                </a:lnTo>
                <a:cubicBezTo>
                  <a:pt x="11614" y="6187"/>
                  <a:pt x="11528" y="7425"/>
                  <a:pt x="11422" y="8669"/>
                </a:cubicBezTo>
                <a:cubicBezTo>
                  <a:pt x="11389" y="7590"/>
                  <a:pt x="11363" y="6492"/>
                  <a:pt x="11336" y="5386"/>
                </a:cubicBezTo>
                <a:lnTo>
                  <a:pt x="11336" y="5360"/>
                </a:lnTo>
                <a:cubicBezTo>
                  <a:pt x="11475" y="5221"/>
                  <a:pt x="11614" y="5056"/>
                  <a:pt x="11753" y="4917"/>
                </a:cubicBezTo>
                <a:close/>
                <a:moveTo>
                  <a:pt x="12276" y="6267"/>
                </a:moveTo>
                <a:cubicBezTo>
                  <a:pt x="12302" y="7067"/>
                  <a:pt x="12302" y="7842"/>
                  <a:pt x="12302" y="8616"/>
                </a:cubicBezTo>
                <a:cubicBezTo>
                  <a:pt x="12163" y="8808"/>
                  <a:pt x="12051" y="8973"/>
                  <a:pt x="11919" y="9165"/>
                </a:cubicBezTo>
                <a:cubicBezTo>
                  <a:pt x="12051" y="8199"/>
                  <a:pt x="12190" y="7233"/>
                  <a:pt x="12276" y="6267"/>
                </a:cubicBezTo>
                <a:close/>
                <a:moveTo>
                  <a:pt x="11667" y="7868"/>
                </a:moveTo>
                <a:cubicBezTo>
                  <a:pt x="11667" y="8364"/>
                  <a:pt x="11667" y="8887"/>
                  <a:pt x="11694" y="9383"/>
                </a:cubicBezTo>
                <a:cubicBezTo>
                  <a:pt x="11694" y="9410"/>
                  <a:pt x="11694" y="9443"/>
                  <a:pt x="11720" y="9469"/>
                </a:cubicBezTo>
                <a:cubicBezTo>
                  <a:pt x="11641" y="9608"/>
                  <a:pt x="11555" y="9741"/>
                  <a:pt x="11475" y="9880"/>
                </a:cubicBezTo>
                <a:cubicBezTo>
                  <a:pt x="11528" y="9192"/>
                  <a:pt x="11588" y="8530"/>
                  <a:pt x="11667" y="7868"/>
                </a:cubicBezTo>
                <a:close/>
                <a:moveTo>
                  <a:pt x="2237" y="9469"/>
                </a:moveTo>
                <a:cubicBezTo>
                  <a:pt x="2184" y="9608"/>
                  <a:pt x="2125" y="9774"/>
                  <a:pt x="2098" y="9939"/>
                </a:cubicBezTo>
                <a:cubicBezTo>
                  <a:pt x="2019" y="9827"/>
                  <a:pt x="1959" y="9714"/>
                  <a:pt x="1880" y="9575"/>
                </a:cubicBezTo>
                <a:cubicBezTo>
                  <a:pt x="2019" y="9549"/>
                  <a:pt x="2125" y="9522"/>
                  <a:pt x="2237" y="9469"/>
                </a:cubicBezTo>
                <a:close/>
                <a:moveTo>
                  <a:pt x="2350" y="9608"/>
                </a:moveTo>
                <a:lnTo>
                  <a:pt x="2429" y="10323"/>
                </a:lnTo>
                <a:cubicBezTo>
                  <a:pt x="2350" y="10270"/>
                  <a:pt x="2290" y="10184"/>
                  <a:pt x="2211" y="10105"/>
                </a:cubicBezTo>
                <a:cubicBezTo>
                  <a:pt x="2264" y="9939"/>
                  <a:pt x="2323" y="9774"/>
                  <a:pt x="2350" y="9608"/>
                </a:cubicBezTo>
                <a:close/>
                <a:moveTo>
                  <a:pt x="10701" y="6101"/>
                </a:moveTo>
                <a:cubicBezTo>
                  <a:pt x="10701" y="7590"/>
                  <a:pt x="10595" y="9053"/>
                  <a:pt x="10397" y="10515"/>
                </a:cubicBezTo>
                <a:cubicBezTo>
                  <a:pt x="10430" y="9192"/>
                  <a:pt x="10430" y="7842"/>
                  <a:pt x="10370" y="6518"/>
                </a:cubicBezTo>
                <a:cubicBezTo>
                  <a:pt x="10483" y="6379"/>
                  <a:pt x="10595" y="6240"/>
                  <a:pt x="10701" y="6101"/>
                </a:cubicBezTo>
                <a:close/>
                <a:moveTo>
                  <a:pt x="11197" y="6763"/>
                </a:moveTo>
                <a:cubicBezTo>
                  <a:pt x="11257" y="7868"/>
                  <a:pt x="11257" y="8973"/>
                  <a:pt x="11283" y="10072"/>
                </a:cubicBezTo>
                <a:cubicBezTo>
                  <a:pt x="11283" y="10072"/>
                  <a:pt x="11310" y="10105"/>
                  <a:pt x="11310" y="10131"/>
                </a:cubicBezTo>
                <a:cubicBezTo>
                  <a:pt x="11224" y="10270"/>
                  <a:pt x="11144" y="10403"/>
                  <a:pt x="11091" y="10541"/>
                </a:cubicBezTo>
                <a:cubicBezTo>
                  <a:pt x="11058" y="9278"/>
                  <a:pt x="11118" y="8033"/>
                  <a:pt x="11197" y="6763"/>
                </a:cubicBezTo>
                <a:close/>
                <a:moveTo>
                  <a:pt x="3091" y="9218"/>
                </a:moveTo>
                <a:cubicBezTo>
                  <a:pt x="3064" y="9661"/>
                  <a:pt x="3011" y="10105"/>
                  <a:pt x="2985" y="10568"/>
                </a:cubicBezTo>
                <a:cubicBezTo>
                  <a:pt x="2925" y="10211"/>
                  <a:pt x="2899" y="9827"/>
                  <a:pt x="2846" y="9469"/>
                </a:cubicBezTo>
                <a:cubicBezTo>
                  <a:pt x="2846" y="9420"/>
                  <a:pt x="2800" y="9390"/>
                  <a:pt x="2756" y="9390"/>
                </a:cubicBezTo>
                <a:cubicBezTo>
                  <a:pt x="2723" y="9390"/>
                  <a:pt x="2692" y="9406"/>
                  <a:pt x="2681" y="9443"/>
                </a:cubicBezTo>
                <a:cubicBezTo>
                  <a:pt x="2621" y="9688"/>
                  <a:pt x="2568" y="9939"/>
                  <a:pt x="2542" y="10184"/>
                </a:cubicBezTo>
                <a:cubicBezTo>
                  <a:pt x="2489" y="9939"/>
                  <a:pt x="2456" y="9688"/>
                  <a:pt x="2429" y="9410"/>
                </a:cubicBezTo>
                <a:cubicBezTo>
                  <a:pt x="2654" y="9357"/>
                  <a:pt x="2873" y="9278"/>
                  <a:pt x="3091" y="9218"/>
                </a:cubicBezTo>
                <a:close/>
                <a:moveTo>
                  <a:pt x="3561" y="9079"/>
                </a:moveTo>
                <a:lnTo>
                  <a:pt x="3395" y="10733"/>
                </a:lnTo>
                <a:cubicBezTo>
                  <a:pt x="3369" y="10211"/>
                  <a:pt x="3316" y="9688"/>
                  <a:pt x="3256" y="9165"/>
                </a:cubicBezTo>
                <a:cubicBezTo>
                  <a:pt x="3369" y="9139"/>
                  <a:pt x="3448" y="9112"/>
                  <a:pt x="3561" y="9079"/>
                </a:cubicBezTo>
                <a:close/>
                <a:moveTo>
                  <a:pt x="2734" y="9939"/>
                </a:moveTo>
                <a:lnTo>
                  <a:pt x="2846" y="10766"/>
                </a:lnTo>
                <a:lnTo>
                  <a:pt x="2820" y="10733"/>
                </a:lnTo>
                <a:cubicBezTo>
                  <a:pt x="2760" y="10680"/>
                  <a:pt x="2681" y="10601"/>
                  <a:pt x="2595" y="10515"/>
                </a:cubicBezTo>
                <a:cubicBezTo>
                  <a:pt x="2654" y="10323"/>
                  <a:pt x="2707" y="10131"/>
                  <a:pt x="2734" y="9939"/>
                </a:cubicBezTo>
                <a:close/>
                <a:moveTo>
                  <a:pt x="3945" y="8973"/>
                </a:moveTo>
                <a:lnTo>
                  <a:pt x="3945" y="9000"/>
                </a:lnTo>
                <a:cubicBezTo>
                  <a:pt x="3892" y="9608"/>
                  <a:pt x="3839" y="10211"/>
                  <a:pt x="3779" y="10819"/>
                </a:cubicBezTo>
                <a:cubicBezTo>
                  <a:pt x="3779" y="10237"/>
                  <a:pt x="3753" y="9635"/>
                  <a:pt x="3726" y="9026"/>
                </a:cubicBezTo>
                <a:cubicBezTo>
                  <a:pt x="3812" y="9000"/>
                  <a:pt x="3892" y="9000"/>
                  <a:pt x="3945" y="8973"/>
                </a:cubicBezTo>
                <a:close/>
                <a:moveTo>
                  <a:pt x="10152" y="6796"/>
                </a:moveTo>
                <a:lnTo>
                  <a:pt x="10152" y="6796"/>
                </a:lnTo>
                <a:cubicBezTo>
                  <a:pt x="10099" y="8252"/>
                  <a:pt x="10013" y="9714"/>
                  <a:pt x="9847" y="11150"/>
                </a:cubicBezTo>
                <a:cubicBezTo>
                  <a:pt x="9900" y="9853"/>
                  <a:pt x="9874" y="8556"/>
                  <a:pt x="9794" y="7292"/>
                </a:cubicBezTo>
                <a:cubicBezTo>
                  <a:pt x="9900" y="7127"/>
                  <a:pt x="10013" y="6961"/>
                  <a:pt x="10152" y="6796"/>
                </a:cubicBezTo>
                <a:close/>
                <a:moveTo>
                  <a:pt x="3177" y="9992"/>
                </a:moveTo>
                <a:lnTo>
                  <a:pt x="3316" y="11289"/>
                </a:lnTo>
                <a:cubicBezTo>
                  <a:pt x="3230" y="11203"/>
                  <a:pt x="3177" y="11124"/>
                  <a:pt x="3091" y="11038"/>
                </a:cubicBezTo>
                <a:cubicBezTo>
                  <a:pt x="3117" y="10680"/>
                  <a:pt x="3150" y="10323"/>
                  <a:pt x="3177" y="9992"/>
                </a:cubicBezTo>
                <a:close/>
                <a:moveTo>
                  <a:pt x="4719" y="8781"/>
                </a:moveTo>
                <a:lnTo>
                  <a:pt x="4553" y="11342"/>
                </a:lnTo>
                <a:cubicBezTo>
                  <a:pt x="4527" y="10515"/>
                  <a:pt x="4500" y="9688"/>
                  <a:pt x="4474" y="8834"/>
                </a:cubicBezTo>
                <a:cubicBezTo>
                  <a:pt x="4553" y="8808"/>
                  <a:pt x="4639" y="8808"/>
                  <a:pt x="4719" y="8781"/>
                </a:cubicBezTo>
                <a:close/>
                <a:moveTo>
                  <a:pt x="4335" y="8861"/>
                </a:moveTo>
                <a:lnTo>
                  <a:pt x="4335" y="8861"/>
                </a:lnTo>
                <a:cubicBezTo>
                  <a:pt x="4275" y="9714"/>
                  <a:pt x="4222" y="10541"/>
                  <a:pt x="4170" y="11369"/>
                </a:cubicBezTo>
                <a:cubicBezTo>
                  <a:pt x="4143" y="10568"/>
                  <a:pt x="4110" y="9800"/>
                  <a:pt x="4084" y="9000"/>
                </a:cubicBezTo>
                <a:cubicBezTo>
                  <a:pt x="4084" y="8973"/>
                  <a:pt x="4084" y="8947"/>
                  <a:pt x="4057" y="8947"/>
                </a:cubicBezTo>
                <a:cubicBezTo>
                  <a:pt x="4143" y="8914"/>
                  <a:pt x="4249" y="8887"/>
                  <a:pt x="4335" y="8861"/>
                </a:cubicBezTo>
                <a:close/>
                <a:moveTo>
                  <a:pt x="8855" y="8642"/>
                </a:moveTo>
                <a:lnTo>
                  <a:pt x="8855" y="8642"/>
                </a:lnTo>
                <a:cubicBezTo>
                  <a:pt x="8828" y="9575"/>
                  <a:pt x="8802" y="10489"/>
                  <a:pt x="8775" y="11395"/>
                </a:cubicBezTo>
                <a:cubicBezTo>
                  <a:pt x="8716" y="10628"/>
                  <a:pt x="8663" y="9853"/>
                  <a:pt x="8577" y="9079"/>
                </a:cubicBezTo>
                <a:cubicBezTo>
                  <a:pt x="8663" y="8947"/>
                  <a:pt x="8775" y="8808"/>
                  <a:pt x="8855" y="8642"/>
                </a:cubicBezTo>
                <a:close/>
                <a:moveTo>
                  <a:pt x="3614" y="10045"/>
                </a:moveTo>
                <a:cubicBezTo>
                  <a:pt x="3647" y="10601"/>
                  <a:pt x="3673" y="11177"/>
                  <a:pt x="3673" y="11726"/>
                </a:cubicBezTo>
                <a:cubicBezTo>
                  <a:pt x="3614" y="11647"/>
                  <a:pt x="3561" y="11561"/>
                  <a:pt x="3481" y="11508"/>
                </a:cubicBezTo>
                <a:cubicBezTo>
                  <a:pt x="3534" y="11011"/>
                  <a:pt x="3587" y="10541"/>
                  <a:pt x="3614" y="10045"/>
                </a:cubicBezTo>
                <a:close/>
                <a:moveTo>
                  <a:pt x="10727" y="9522"/>
                </a:moveTo>
                <a:lnTo>
                  <a:pt x="10727" y="11011"/>
                </a:lnTo>
                <a:cubicBezTo>
                  <a:pt x="10727" y="11038"/>
                  <a:pt x="10727" y="11064"/>
                  <a:pt x="10761" y="11097"/>
                </a:cubicBezTo>
                <a:cubicBezTo>
                  <a:pt x="10648" y="11342"/>
                  <a:pt x="10536" y="11594"/>
                  <a:pt x="10397" y="11812"/>
                </a:cubicBezTo>
                <a:cubicBezTo>
                  <a:pt x="10536" y="11064"/>
                  <a:pt x="10648" y="10297"/>
                  <a:pt x="10727" y="9522"/>
                </a:cubicBezTo>
                <a:close/>
                <a:moveTo>
                  <a:pt x="5050" y="8695"/>
                </a:moveTo>
                <a:cubicBezTo>
                  <a:pt x="5076" y="8748"/>
                  <a:pt x="5136" y="8781"/>
                  <a:pt x="5189" y="8834"/>
                </a:cubicBezTo>
                <a:lnTo>
                  <a:pt x="5050" y="12116"/>
                </a:lnTo>
                <a:cubicBezTo>
                  <a:pt x="4997" y="10985"/>
                  <a:pt x="4937" y="9853"/>
                  <a:pt x="4858" y="8748"/>
                </a:cubicBezTo>
                <a:cubicBezTo>
                  <a:pt x="4937" y="8722"/>
                  <a:pt x="4997" y="8722"/>
                  <a:pt x="5050" y="8695"/>
                </a:cubicBezTo>
                <a:close/>
                <a:moveTo>
                  <a:pt x="4004" y="10131"/>
                </a:moveTo>
                <a:cubicBezTo>
                  <a:pt x="4031" y="10819"/>
                  <a:pt x="4057" y="11534"/>
                  <a:pt x="4084" y="12222"/>
                </a:cubicBezTo>
                <a:cubicBezTo>
                  <a:pt x="4031" y="12169"/>
                  <a:pt x="3978" y="12090"/>
                  <a:pt x="3945" y="12030"/>
                </a:cubicBezTo>
                <a:cubicBezTo>
                  <a:pt x="3918" y="12004"/>
                  <a:pt x="3865" y="11951"/>
                  <a:pt x="3839" y="11925"/>
                </a:cubicBezTo>
                <a:cubicBezTo>
                  <a:pt x="3892" y="11316"/>
                  <a:pt x="3945" y="10733"/>
                  <a:pt x="4004" y="10131"/>
                </a:cubicBezTo>
                <a:close/>
                <a:moveTo>
                  <a:pt x="5354" y="9000"/>
                </a:moveTo>
                <a:lnTo>
                  <a:pt x="5354" y="9000"/>
                </a:lnTo>
                <a:cubicBezTo>
                  <a:pt x="5433" y="9079"/>
                  <a:pt x="5520" y="9139"/>
                  <a:pt x="5599" y="9218"/>
                </a:cubicBezTo>
                <a:cubicBezTo>
                  <a:pt x="5546" y="10270"/>
                  <a:pt x="5520" y="11289"/>
                  <a:pt x="5467" y="12335"/>
                </a:cubicBezTo>
                <a:cubicBezTo>
                  <a:pt x="5433" y="11203"/>
                  <a:pt x="5381" y="10105"/>
                  <a:pt x="5354" y="9000"/>
                </a:cubicBezTo>
                <a:close/>
                <a:moveTo>
                  <a:pt x="9569" y="7590"/>
                </a:moveTo>
                <a:lnTo>
                  <a:pt x="9569" y="7590"/>
                </a:lnTo>
                <a:cubicBezTo>
                  <a:pt x="9437" y="9165"/>
                  <a:pt x="9325" y="10766"/>
                  <a:pt x="9212" y="12335"/>
                </a:cubicBezTo>
                <a:cubicBezTo>
                  <a:pt x="9159" y="11011"/>
                  <a:pt x="9106" y="9688"/>
                  <a:pt x="9047" y="8338"/>
                </a:cubicBezTo>
                <a:cubicBezTo>
                  <a:pt x="9212" y="8086"/>
                  <a:pt x="9378" y="7842"/>
                  <a:pt x="9569" y="7590"/>
                </a:cubicBezTo>
                <a:close/>
                <a:moveTo>
                  <a:pt x="4388" y="10158"/>
                </a:moveTo>
                <a:lnTo>
                  <a:pt x="4474" y="12719"/>
                </a:lnTo>
                <a:cubicBezTo>
                  <a:pt x="4388" y="12613"/>
                  <a:pt x="4335" y="12527"/>
                  <a:pt x="4249" y="12421"/>
                </a:cubicBezTo>
                <a:cubicBezTo>
                  <a:pt x="4275" y="11673"/>
                  <a:pt x="4335" y="10899"/>
                  <a:pt x="4388" y="10158"/>
                </a:cubicBezTo>
                <a:close/>
                <a:moveTo>
                  <a:pt x="8385" y="9383"/>
                </a:moveTo>
                <a:lnTo>
                  <a:pt x="8385" y="9383"/>
                </a:lnTo>
                <a:cubicBezTo>
                  <a:pt x="8411" y="10568"/>
                  <a:pt x="8385" y="11759"/>
                  <a:pt x="8279" y="12944"/>
                </a:cubicBezTo>
                <a:cubicBezTo>
                  <a:pt x="8219" y="11951"/>
                  <a:pt x="8167" y="10932"/>
                  <a:pt x="8080" y="9906"/>
                </a:cubicBezTo>
                <a:cubicBezTo>
                  <a:pt x="8193" y="9741"/>
                  <a:pt x="8305" y="9575"/>
                  <a:pt x="8385" y="9383"/>
                </a:cubicBezTo>
                <a:close/>
                <a:moveTo>
                  <a:pt x="7889" y="10270"/>
                </a:moveTo>
                <a:lnTo>
                  <a:pt x="7889" y="10270"/>
                </a:lnTo>
                <a:cubicBezTo>
                  <a:pt x="7862" y="11177"/>
                  <a:pt x="7836" y="12116"/>
                  <a:pt x="7783" y="13023"/>
                </a:cubicBezTo>
                <a:cubicBezTo>
                  <a:pt x="7723" y="12255"/>
                  <a:pt x="7670" y="11508"/>
                  <a:pt x="7617" y="10733"/>
                </a:cubicBezTo>
                <a:cubicBezTo>
                  <a:pt x="7644" y="10733"/>
                  <a:pt x="7670" y="10707"/>
                  <a:pt x="7697" y="10680"/>
                </a:cubicBezTo>
                <a:cubicBezTo>
                  <a:pt x="7750" y="10541"/>
                  <a:pt x="7836" y="10403"/>
                  <a:pt x="7889" y="10270"/>
                </a:cubicBezTo>
                <a:close/>
                <a:moveTo>
                  <a:pt x="4772" y="10045"/>
                </a:moveTo>
                <a:lnTo>
                  <a:pt x="4937" y="13354"/>
                </a:lnTo>
                <a:cubicBezTo>
                  <a:pt x="4831" y="13188"/>
                  <a:pt x="4719" y="13050"/>
                  <a:pt x="4606" y="12884"/>
                </a:cubicBezTo>
                <a:lnTo>
                  <a:pt x="4606" y="12858"/>
                </a:lnTo>
                <a:lnTo>
                  <a:pt x="4772" y="10045"/>
                </a:lnTo>
                <a:close/>
                <a:moveTo>
                  <a:pt x="10205" y="9522"/>
                </a:moveTo>
                <a:cubicBezTo>
                  <a:pt x="10205" y="10403"/>
                  <a:pt x="10178" y="11289"/>
                  <a:pt x="10152" y="12196"/>
                </a:cubicBezTo>
                <a:cubicBezTo>
                  <a:pt x="10152" y="12222"/>
                  <a:pt x="10178" y="12255"/>
                  <a:pt x="10205" y="12282"/>
                </a:cubicBezTo>
                <a:cubicBezTo>
                  <a:pt x="10039" y="12666"/>
                  <a:pt x="9900" y="13050"/>
                  <a:pt x="9768" y="13440"/>
                </a:cubicBezTo>
                <a:cubicBezTo>
                  <a:pt x="9960" y="12143"/>
                  <a:pt x="10099" y="10819"/>
                  <a:pt x="10205" y="9522"/>
                </a:cubicBezTo>
                <a:close/>
                <a:moveTo>
                  <a:pt x="6347" y="9880"/>
                </a:moveTo>
                <a:lnTo>
                  <a:pt x="6347" y="9880"/>
                </a:lnTo>
                <a:cubicBezTo>
                  <a:pt x="6400" y="9939"/>
                  <a:pt x="6459" y="9966"/>
                  <a:pt x="6512" y="10019"/>
                </a:cubicBezTo>
                <a:cubicBezTo>
                  <a:pt x="6459" y="10019"/>
                  <a:pt x="6400" y="10045"/>
                  <a:pt x="6400" y="10105"/>
                </a:cubicBezTo>
                <a:cubicBezTo>
                  <a:pt x="6459" y="11230"/>
                  <a:pt x="6426" y="12361"/>
                  <a:pt x="6373" y="13493"/>
                </a:cubicBezTo>
                <a:cubicBezTo>
                  <a:pt x="6347" y="12308"/>
                  <a:pt x="6347" y="11097"/>
                  <a:pt x="6347" y="9880"/>
                </a:cubicBezTo>
                <a:close/>
                <a:moveTo>
                  <a:pt x="6592" y="10105"/>
                </a:moveTo>
                <a:lnTo>
                  <a:pt x="6592" y="10105"/>
                </a:lnTo>
                <a:cubicBezTo>
                  <a:pt x="6843" y="10297"/>
                  <a:pt x="7088" y="10515"/>
                  <a:pt x="7339" y="10733"/>
                </a:cubicBezTo>
                <a:cubicBezTo>
                  <a:pt x="7366" y="10766"/>
                  <a:pt x="7392" y="10766"/>
                  <a:pt x="7419" y="10766"/>
                </a:cubicBezTo>
                <a:cubicBezTo>
                  <a:pt x="7392" y="11673"/>
                  <a:pt x="7366" y="12553"/>
                  <a:pt x="7286" y="13440"/>
                </a:cubicBezTo>
                <a:cubicBezTo>
                  <a:pt x="7200" y="12666"/>
                  <a:pt x="7147" y="11891"/>
                  <a:pt x="7147" y="11124"/>
                </a:cubicBezTo>
                <a:lnTo>
                  <a:pt x="7147" y="10601"/>
                </a:lnTo>
                <a:cubicBezTo>
                  <a:pt x="7147" y="10558"/>
                  <a:pt x="7106" y="10537"/>
                  <a:pt x="7065" y="10537"/>
                </a:cubicBezTo>
                <a:cubicBezTo>
                  <a:pt x="7023" y="10537"/>
                  <a:pt x="6982" y="10558"/>
                  <a:pt x="6982" y="10601"/>
                </a:cubicBezTo>
                <a:lnTo>
                  <a:pt x="6982" y="11150"/>
                </a:lnTo>
                <a:cubicBezTo>
                  <a:pt x="6956" y="12030"/>
                  <a:pt x="6896" y="12917"/>
                  <a:pt x="6790" y="13797"/>
                </a:cubicBezTo>
                <a:cubicBezTo>
                  <a:pt x="6704" y="12553"/>
                  <a:pt x="6651" y="11342"/>
                  <a:pt x="6592" y="10105"/>
                </a:cubicBezTo>
                <a:close/>
                <a:moveTo>
                  <a:pt x="5764" y="9383"/>
                </a:moveTo>
                <a:cubicBezTo>
                  <a:pt x="5930" y="9522"/>
                  <a:pt x="6069" y="9661"/>
                  <a:pt x="6234" y="9800"/>
                </a:cubicBezTo>
                <a:cubicBezTo>
                  <a:pt x="6208" y="9800"/>
                  <a:pt x="6208" y="9827"/>
                  <a:pt x="6208" y="9853"/>
                </a:cubicBezTo>
                <a:cubicBezTo>
                  <a:pt x="6155" y="11203"/>
                  <a:pt x="6042" y="12527"/>
                  <a:pt x="5824" y="13850"/>
                </a:cubicBezTo>
                <a:cubicBezTo>
                  <a:pt x="5824" y="12361"/>
                  <a:pt x="5797" y="10872"/>
                  <a:pt x="5764" y="9383"/>
                </a:cubicBezTo>
                <a:close/>
                <a:moveTo>
                  <a:pt x="9682" y="8695"/>
                </a:moveTo>
                <a:cubicBezTo>
                  <a:pt x="9708" y="10403"/>
                  <a:pt x="9603" y="12116"/>
                  <a:pt x="9490" y="13797"/>
                </a:cubicBezTo>
                <a:cubicBezTo>
                  <a:pt x="9437" y="13824"/>
                  <a:pt x="9351" y="13824"/>
                  <a:pt x="9272" y="13850"/>
                </a:cubicBezTo>
                <a:cubicBezTo>
                  <a:pt x="9404" y="12143"/>
                  <a:pt x="9543" y="10436"/>
                  <a:pt x="9682" y="8695"/>
                </a:cubicBezTo>
                <a:close/>
                <a:moveTo>
                  <a:pt x="5242" y="10932"/>
                </a:moveTo>
                <a:cubicBezTo>
                  <a:pt x="5301" y="11925"/>
                  <a:pt x="5328" y="12917"/>
                  <a:pt x="5354" y="13936"/>
                </a:cubicBezTo>
                <a:cubicBezTo>
                  <a:pt x="5268" y="13824"/>
                  <a:pt x="5215" y="13711"/>
                  <a:pt x="5136" y="13632"/>
                </a:cubicBezTo>
                <a:lnTo>
                  <a:pt x="5242" y="10932"/>
                </a:lnTo>
                <a:close/>
                <a:moveTo>
                  <a:pt x="8967" y="11289"/>
                </a:moveTo>
                <a:cubicBezTo>
                  <a:pt x="8994" y="12143"/>
                  <a:pt x="9047" y="13023"/>
                  <a:pt x="9073" y="13910"/>
                </a:cubicBezTo>
                <a:cubicBezTo>
                  <a:pt x="9020" y="13910"/>
                  <a:pt x="8967" y="13936"/>
                  <a:pt x="8908" y="13936"/>
                </a:cubicBezTo>
                <a:cubicBezTo>
                  <a:pt x="8941" y="13050"/>
                  <a:pt x="8941" y="12169"/>
                  <a:pt x="8967" y="11289"/>
                </a:cubicBezTo>
                <a:close/>
                <a:moveTo>
                  <a:pt x="8577" y="11150"/>
                </a:moveTo>
                <a:cubicBezTo>
                  <a:pt x="8636" y="12090"/>
                  <a:pt x="8663" y="13050"/>
                  <a:pt x="8689" y="13989"/>
                </a:cubicBezTo>
                <a:cubicBezTo>
                  <a:pt x="8577" y="14042"/>
                  <a:pt x="8471" y="14075"/>
                  <a:pt x="8358" y="14102"/>
                </a:cubicBezTo>
                <a:cubicBezTo>
                  <a:pt x="8471" y="13109"/>
                  <a:pt x="8550" y="12143"/>
                  <a:pt x="8577" y="11150"/>
                </a:cubicBezTo>
                <a:close/>
                <a:moveTo>
                  <a:pt x="8028" y="11508"/>
                </a:moveTo>
                <a:cubicBezTo>
                  <a:pt x="8054" y="12388"/>
                  <a:pt x="8114" y="13248"/>
                  <a:pt x="8167" y="14128"/>
                </a:cubicBezTo>
                <a:lnTo>
                  <a:pt x="8167" y="14155"/>
                </a:lnTo>
                <a:cubicBezTo>
                  <a:pt x="8080" y="14181"/>
                  <a:pt x="8001" y="14208"/>
                  <a:pt x="7915" y="14241"/>
                </a:cubicBezTo>
                <a:cubicBezTo>
                  <a:pt x="7948" y="13327"/>
                  <a:pt x="7975" y="12421"/>
                  <a:pt x="8028" y="11508"/>
                </a:cubicBezTo>
                <a:close/>
                <a:moveTo>
                  <a:pt x="7558" y="12222"/>
                </a:moveTo>
                <a:cubicBezTo>
                  <a:pt x="7617" y="12917"/>
                  <a:pt x="7670" y="13605"/>
                  <a:pt x="7723" y="14294"/>
                </a:cubicBezTo>
                <a:cubicBezTo>
                  <a:pt x="7617" y="14320"/>
                  <a:pt x="7531" y="14347"/>
                  <a:pt x="7419" y="14373"/>
                </a:cubicBezTo>
                <a:cubicBezTo>
                  <a:pt x="7478" y="13658"/>
                  <a:pt x="7531" y="12944"/>
                  <a:pt x="7558" y="12222"/>
                </a:cubicBezTo>
                <a:close/>
                <a:moveTo>
                  <a:pt x="5658" y="11891"/>
                </a:moveTo>
                <a:cubicBezTo>
                  <a:pt x="5658" y="12719"/>
                  <a:pt x="5685" y="13579"/>
                  <a:pt x="5685" y="14433"/>
                </a:cubicBezTo>
                <a:cubicBezTo>
                  <a:pt x="5632" y="14347"/>
                  <a:pt x="5599" y="14294"/>
                  <a:pt x="5546" y="14208"/>
                </a:cubicBezTo>
                <a:cubicBezTo>
                  <a:pt x="5572" y="13440"/>
                  <a:pt x="5599" y="12666"/>
                  <a:pt x="5658" y="11891"/>
                </a:cubicBezTo>
                <a:close/>
                <a:moveTo>
                  <a:pt x="7061" y="12944"/>
                </a:moveTo>
                <a:cubicBezTo>
                  <a:pt x="7088" y="13440"/>
                  <a:pt x="7147" y="13936"/>
                  <a:pt x="7227" y="14433"/>
                </a:cubicBezTo>
                <a:cubicBezTo>
                  <a:pt x="7088" y="14459"/>
                  <a:pt x="6982" y="14486"/>
                  <a:pt x="6843" y="14512"/>
                </a:cubicBezTo>
                <a:cubicBezTo>
                  <a:pt x="6922" y="13989"/>
                  <a:pt x="7008" y="13466"/>
                  <a:pt x="7061" y="12944"/>
                </a:cubicBezTo>
                <a:close/>
                <a:moveTo>
                  <a:pt x="6565" y="13050"/>
                </a:moveTo>
                <a:cubicBezTo>
                  <a:pt x="6592" y="13546"/>
                  <a:pt x="6625" y="14075"/>
                  <a:pt x="6651" y="14572"/>
                </a:cubicBezTo>
                <a:cubicBezTo>
                  <a:pt x="6565" y="14598"/>
                  <a:pt x="6512" y="14598"/>
                  <a:pt x="6426" y="14624"/>
                </a:cubicBezTo>
                <a:cubicBezTo>
                  <a:pt x="6486" y="14102"/>
                  <a:pt x="6539" y="13579"/>
                  <a:pt x="6565" y="13050"/>
                </a:cubicBezTo>
                <a:close/>
                <a:moveTo>
                  <a:pt x="6208" y="12335"/>
                </a:moveTo>
                <a:lnTo>
                  <a:pt x="6208" y="14677"/>
                </a:lnTo>
                <a:cubicBezTo>
                  <a:pt x="6128" y="14704"/>
                  <a:pt x="6016" y="14737"/>
                  <a:pt x="5903" y="14763"/>
                </a:cubicBezTo>
                <a:cubicBezTo>
                  <a:pt x="5877" y="14737"/>
                  <a:pt x="5877" y="14704"/>
                  <a:pt x="5850" y="14677"/>
                </a:cubicBezTo>
                <a:cubicBezTo>
                  <a:pt x="5989" y="13910"/>
                  <a:pt x="6128" y="13136"/>
                  <a:pt x="6208" y="12335"/>
                </a:cubicBezTo>
                <a:close/>
                <a:moveTo>
                  <a:pt x="9121" y="412"/>
                </a:moveTo>
                <a:cubicBezTo>
                  <a:pt x="10938" y="412"/>
                  <a:pt x="12762" y="986"/>
                  <a:pt x="14314" y="2078"/>
                </a:cubicBezTo>
                <a:cubicBezTo>
                  <a:pt x="11422" y="4228"/>
                  <a:pt x="8967" y="7094"/>
                  <a:pt x="7452" y="10350"/>
                </a:cubicBezTo>
                <a:cubicBezTo>
                  <a:pt x="6704" y="9688"/>
                  <a:pt x="5963" y="9026"/>
                  <a:pt x="5162" y="8417"/>
                </a:cubicBezTo>
                <a:cubicBezTo>
                  <a:pt x="5141" y="8374"/>
                  <a:pt x="5079" y="8331"/>
                  <a:pt x="5014" y="8331"/>
                </a:cubicBezTo>
                <a:cubicBezTo>
                  <a:pt x="5000" y="8331"/>
                  <a:pt x="4985" y="8333"/>
                  <a:pt x="4970" y="8338"/>
                </a:cubicBezTo>
                <a:cubicBezTo>
                  <a:pt x="3812" y="8530"/>
                  <a:pt x="2654" y="8887"/>
                  <a:pt x="1549" y="9357"/>
                </a:cubicBezTo>
                <a:cubicBezTo>
                  <a:pt x="1410" y="9410"/>
                  <a:pt x="1496" y="9661"/>
                  <a:pt x="1628" y="9661"/>
                </a:cubicBezTo>
                <a:cubicBezTo>
                  <a:pt x="1602" y="9906"/>
                  <a:pt x="1794" y="10158"/>
                  <a:pt x="1992" y="10350"/>
                </a:cubicBezTo>
                <a:cubicBezTo>
                  <a:pt x="2376" y="10819"/>
                  <a:pt x="2820" y="11263"/>
                  <a:pt x="3230" y="11759"/>
                </a:cubicBezTo>
                <a:cubicBezTo>
                  <a:pt x="4110" y="12778"/>
                  <a:pt x="4911" y="13877"/>
                  <a:pt x="5632" y="15035"/>
                </a:cubicBezTo>
                <a:cubicBezTo>
                  <a:pt x="5658" y="15094"/>
                  <a:pt x="5711" y="15121"/>
                  <a:pt x="5764" y="15121"/>
                </a:cubicBezTo>
                <a:cubicBezTo>
                  <a:pt x="5786" y="15121"/>
                  <a:pt x="5806" y="15133"/>
                  <a:pt x="5824" y="15133"/>
                </a:cubicBezTo>
                <a:cubicBezTo>
                  <a:pt x="5833" y="15133"/>
                  <a:pt x="5842" y="15130"/>
                  <a:pt x="5850" y="15121"/>
                </a:cubicBezTo>
                <a:cubicBezTo>
                  <a:pt x="5989" y="15094"/>
                  <a:pt x="6128" y="15068"/>
                  <a:pt x="6234" y="15035"/>
                </a:cubicBezTo>
                <a:cubicBezTo>
                  <a:pt x="6261" y="15062"/>
                  <a:pt x="6287" y="15077"/>
                  <a:pt x="6309" y="15077"/>
                </a:cubicBezTo>
                <a:cubicBezTo>
                  <a:pt x="6336" y="15077"/>
                  <a:pt x="6359" y="15055"/>
                  <a:pt x="6373" y="15008"/>
                </a:cubicBezTo>
                <a:cubicBezTo>
                  <a:pt x="6869" y="14929"/>
                  <a:pt x="7366" y="14790"/>
                  <a:pt x="7862" y="14651"/>
                </a:cubicBezTo>
                <a:cubicBezTo>
                  <a:pt x="8444" y="14512"/>
                  <a:pt x="9106" y="14373"/>
                  <a:pt x="9655" y="14102"/>
                </a:cubicBezTo>
                <a:cubicBezTo>
                  <a:pt x="9682" y="14102"/>
                  <a:pt x="9682" y="14075"/>
                  <a:pt x="9682" y="14075"/>
                </a:cubicBezTo>
                <a:cubicBezTo>
                  <a:pt x="9710" y="14093"/>
                  <a:pt x="9744" y="14101"/>
                  <a:pt x="9778" y="14101"/>
                </a:cubicBezTo>
                <a:cubicBezTo>
                  <a:pt x="9847" y="14101"/>
                  <a:pt x="9920" y="14065"/>
                  <a:pt x="9960" y="13989"/>
                </a:cubicBezTo>
                <a:cubicBezTo>
                  <a:pt x="11058" y="11263"/>
                  <a:pt x="12415" y="8781"/>
                  <a:pt x="14427" y="6631"/>
                </a:cubicBezTo>
                <a:cubicBezTo>
                  <a:pt x="14480" y="6597"/>
                  <a:pt x="14506" y="6545"/>
                  <a:pt x="14566" y="6492"/>
                </a:cubicBezTo>
                <a:cubicBezTo>
                  <a:pt x="14580" y="6506"/>
                  <a:pt x="14597" y="6513"/>
                  <a:pt x="14614" y="6513"/>
                </a:cubicBezTo>
                <a:cubicBezTo>
                  <a:pt x="14659" y="6513"/>
                  <a:pt x="14707" y="6468"/>
                  <a:pt x="14731" y="6406"/>
                </a:cubicBezTo>
                <a:lnTo>
                  <a:pt x="14731" y="6326"/>
                </a:lnTo>
                <a:cubicBezTo>
                  <a:pt x="15333" y="5717"/>
                  <a:pt x="15969" y="5109"/>
                  <a:pt x="16657" y="4559"/>
                </a:cubicBezTo>
                <a:cubicBezTo>
                  <a:pt x="18999" y="7206"/>
                  <a:pt x="18834" y="11150"/>
                  <a:pt x="16882" y="13963"/>
                </a:cubicBezTo>
                <a:cubicBezTo>
                  <a:pt x="15142" y="16497"/>
                  <a:pt x="12107" y="18147"/>
                  <a:pt x="9009" y="18147"/>
                </a:cubicBezTo>
                <a:cubicBezTo>
                  <a:pt x="8572" y="18147"/>
                  <a:pt x="8133" y="18114"/>
                  <a:pt x="7697" y="18046"/>
                </a:cubicBezTo>
                <a:cubicBezTo>
                  <a:pt x="4143" y="17463"/>
                  <a:pt x="1549" y="14763"/>
                  <a:pt x="861" y="11263"/>
                </a:cubicBezTo>
                <a:cubicBezTo>
                  <a:pt x="166" y="7815"/>
                  <a:pt x="1245" y="4202"/>
                  <a:pt x="4110" y="2078"/>
                </a:cubicBezTo>
                <a:cubicBezTo>
                  <a:pt x="5605" y="951"/>
                  <a:pt x="7360" y="412"/>
                  <a:pt x="9121" y="412"/>
                </a:cubicBezTo>
                <a:close/>
                <a:moveTo>
                  <a:pt x="9138" y="1"/>
                </a:moveTo>
                <a:cubicBezTo>
                  <a:pt x="7657" y="1"/>
                  <a:pt x="6175" y="365"/>
                  <a:pt x="4858" y="1112"/>
                </a:cubicBezTo>
                <a:cubicBezTo>
                  <a:pt x="1628" y="2931"/>
                  <a:pt x="1" y="6492"/>
                  <a:pt x="305" y="10131"/>
                </a:cubicBezTo>
                <a:cubicBezTo>
                  <a:pt x="609" y="13850"/>
                  <a:pt x="2846" y="17080"/>
                  <a:pt x="6512" y="18152"/>
                </a:cubicBezTo>
                <a:cubicBezTo>
                  <a:pt x="7333" y="18401"/>
                  <a:pt x="8177" y="18518"/>
                  <a:pt x="9021" y="18518"/>
                </a:cubicBezTo>
                <a:cubicBezTo>
                  <a:pt x="11830" y="18518"/>
                  <a:pt x="14629" y="17212"/>
                  <a:pt x="16491" y="15094"/>
                </a:cubicBezTo>
                <a:cubicBezTo>
                  <a:pt x="19138" y="12090"/>
                  <a:pt x="19721" y="7458"/>
                  <a:pt x="16961" y="4341"/>
                </a:cubicBezTo>
                <a:cubicBezTo>
                  <a:pt x="17180" y="4149"/>
                  <a:pt x="17431" y="3984"/>
                  <a:pt x="17649" y="3818"/>
                </a:cubicBezTo>
                <a:cubicBezTo>
                  <a:pt x="18232" y="3401"/>
                  <a:pt x="18807" y="3017"/>
                  <a:pt x="19416" y="2687"/>
                </a:cubicBezTo>
                <a:cubicBezTo>
                  <a:pt x="20025" y="2329"/>
                  <a:pt x="20740" y="2078"/>
                  <a:pt x="21349" y="1694"/>
                </a:cubicBezTo>
                <a:cubicBezTo>
                  <a:pt x="21498" y="1592"/>
                  <a:pt x="21420" y="1382"/>
                  <a:pt x="21262" y="1382"/>
                </a:cubicBezTo>
                <a:cubicBezTo>
                  <a:pt x="21246" y="1382"/>
                  <a:pt x="21228" y="1384"/>
                  <a:pt x="21210" y="1390"/>
                </a:cubicBezTo>
                <a:cubicBezTo>
                  <a:pt x="21183" y="1390"/>
                  <a:pt x="21124" y="1390"/>
                  <a:pt x="21097" y="1416"/>
                </a:cubicBezTo>
                <a:cubicBezTo>
                  <a:pt x="21071" y="1390"/>
                  <a:pt x="21071" y="1390"/>
                  <a:pt x="21044" y="1390"/>
                </a:cubicBezTo>
                <a:cubicBezTo>
                  <a:pt x="20382" y="1171"/>
                  <a:pt x="19661" y="1112"/>
                  <a:pt x="18999" y="920"/>
                </a:cubicBezTo>
                <a:cubicBezTo>
                  <a:pt x="18311" y="754"/>
                  <a:pt x="17649" y="562"/>
                  <a:pt x="16988" y="344"/>
                </a:cubicBezTo>
                <a:cubicBezTo>
                  <a:pt x="16962" y="338"/>
                  <a:pt x="16939" y="335"/>
                  <a:pt x="16918" y="335"/>
                </a:cubicBezTo>
                <a:cubicBezTo>
                  <a:pt x="16830" y="335"/>
                  <a:pt x="16791" y="390"/>
                  <a:pt x="16769" y="476"/>
                </a:cubicBezTo>
                <a:lnTo>
                  <a:pt x="16743" y="476"/>
                </a:lnTo>
                <a:cubicBezTo>
                  <a:pt x="16021" y="893"/>
                  <a:pt x="15307" y="1363"/>
                  <a:pt x="14619" y="1859"/>
                </a:cubicBezTo>
                <a:cubicBezTo>
                  <a:pt x="13048" y="635"/>
                  <a:pt x="11094" y="1"/>
                  <a:pt x="9138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3"/>
          <p:cNvSpPr/>
          <p:nvPr/>
        </p:nvSpPr>
        <p:spPr>
          <a:xfrm>
            <a:off x="2293350" y="3645400"/>
            <a:ext cx="338670" cy="300664"/>
          </a:xfrm>
          <a:custGeom>
            <a:rect b="b" l="l" r="r" t="t"/>
            <a:pathLst>
              <a:path extrusionOk="0" h="15814" w="17813">
                <a:moveTo>
                  <a:pt x="16255" y="813"/>
                </a:moveTo>
                <a:cubicBezTo>
                  <a:pt x="16036" y="1012"/>
                  <a:pt x="15818" y="1230"/>
                  <a:pt x="15620" y="1422"/>
                </a:cubicBezTo>
                <a:cubicBezTo>
                  <a:pt x="15706" y="1283"/>
                  <a:pt x="15785" y="1144"/>
                  <a:pt x="15871" y="1038"/>
                </a:cubicBezTo>
                <a:cubicBezTo>
                  <a:pt x="15871" y="1012"/>
                  <a:pt x="15897" y="978"/>
                  <a:pt x="15897" y="952"/>
                </a:cubicBezTo>
                <a:cubicBezTo>
                  <a:pt x="16010" y="899"/>
                  <a:pt x="16149" y="873"/>
                  <a:pt x="16255" y="813"/>
                </a:cubicBezTo>
                <a:close/>
                <a:moveTo>
                  <a:pt x="15540" y="1091"/>
                </a:moveTo>
                <a:lnTo>
                  <a:pt x="15540" y="1091"/>
                </a:lnTo>
                <a:cubicBezTo>
                  <a:pt x="15322" y="1422"/>
                  <a:pt x="15097" y="1779"/>
                  <a:pt x="14905" y="2137"/>
                </a:cubicBezTo>
                <a:cubicBezTo>
                  <a:pt x="14686" y="2335"/>
                  <a:pt x="14495" y="2553"/>
                  <a:pt x="14296" y="2745"/>
                </a:cubicBezTo>
                <a:cubicBezTo>
                  <a:pt x="14270" y="2772"/>
                  <a:pt x="14243" y="2831"/>
                  <a:pt x="14217" y="2858"/>
                </a:cubicBezTo>
                <a:cubicBezTo>
                  <a:pt x="14462" y="2388"/>
                  <a:pt x="14739" y="1945"/>
                  <a:pt x="14958" y="1448"/>
                </a:cubicBezTo>
                <a:cubicBezTo>
                  <a:pt x="14991" y="1422"/>
                  <a:pt x="14958" y="1369"/>
                  <a:pt x="14931" y="1342"/>
                </a:cubicBezTo>
                <a:cubicBezTo>
                  <a:pt x="15123" y="1256"/>
                  <a:pt x="15348" y="1177"/>
                  <a:pt x="15540" y="1091"/>
                </a:cubicBezTo>
                <a:close/>
                <a:moveTo>
                  <a:pt x="14713" y="1448"/>
                </a:moveTo>
                <a:lnTo>
                  <a:pt x="14713" y="1448"/>
                </a:lnTo>
                <a:cubicBezTo>
                  <a:pt x="14296" y="2057"/>
                  <a:pt x="13965" y="2772"/>
                  <a:pt x="13667" y="3460"/>
                </a:cubicBezTo>
                <a:cubicBezTo>
                  <a:pt x="13337" y="3824"/>
                  <a:pt x="13032" y="4181"/>
                  <a:pt x="12754" y="4539"/>
                </a:cubicBezTo>
                <a:cubicBezTo>
                  <a:pt x="13303" y="3599"/>
                  <a:pt x="13800" y="2606"/>
                  <a:pt x="14296" y="1640"/>
                </a:cubicBezTo>
                <a:cubicBezTo>
                  <a:pt x="14435" y="1561"/>
                  <a:pt x="14574" y="1508"/>
                  <a:pt x="14713" y="1448"/>
                </a:cubicBezTo>
                <a:close/>
                <a:moveTo>
                  <a:pt x="13939" y="1806"/>
                </a:moveTo>
                <a:cubicBezTo>
                  <a:pt x="13277" y="3103"/>
                  <a:pt x="12562" y="4347"/>
                  <a:pt x="11901" y="5644"/>
                </a:cubicBezTo>
                <a:cubicBezTo>
                  <a:pt x="11874" y="5697"/>
                  <a:pt x="11848" y="5723"/>
                  <a:pt x="11788" y="5776"/>
                </a:cubicBezTo>
                <a:cubicBezTo>
                  <a:pt x="11484" y="6220"/>
                  <a:pt x="11153" y="6663"/>
                  <a:pt x="10881" y="7133"/>
                </a:cubicBezTo>
                <a:cubicBezTo>
                  <a:pt x="11623" y="5531"/>
                  <a:pt x="12344" y="3930"/>
                  <a:pt x="13032" y="2362"/>
                </a:cubicBezTo>
                <a:cubicBezTo>
                  <a:pt x="13032" y="2335"/>
                  <a:pt x="13059" y="2335"/>
                  <a:pt x="13059" y="2302"/>
                </a:cubicBezTo>
                <a:cubicBezTo>
                  <a:pt x="13337" y="2137"/>
                  <a:pt x="13634" y="1971"/>
                  <a:pt x="13939" y="1806"/>
                </a:cubicBezTo>
                <a:close/>
                <a:moveTo>
                  <a:pt x="761" y="8873"/>
                </a:moveTo>
                <a:cubicBezTo>
                  <a:pt x="727" y="8958"/>
                  <a:pt x="677" y="9061"/>
                  <a:pt x="651" y="9144"/>
                </a:cubicBezTo>
                <a:cubicBezTo>
                  <a:pt x="565" y="9085"/>
                  <a:pt x="512" y="9032"/>
                  <a:pt x="459" y="8953"/>
                </a:cubicBezTo>
                <a:cubicBezTo>
                  <a:pt x="556" y="8922"/>
                  <a:pt x="658" y="8898"/>
                  <a:pt x="761" y="8873"/>
                </a:cubicBezTo>
                <a:close/>
                <a:moveTo>
                  <a:pt x="1260" y="8728"/>
                </a:moveTo>
                <a:lnTo>
                  <a:pt x="1260" y="8728"/>
                </a:lnTo>
                <a:cubicBezTo>
                  <a:pt x="1121" y="8953"/>
                  <a:pt x="1035" y="9224"/>
                  <a:pt x="982" y="9475"/>
                </a:cubicBezTo>
                <a:cubicBezTo>
                  <a:pt x="896" y="9389"/>
                  <a:pt x="843" y="9310"/>
                  <a:pt x="763" y="9250"/>
                </a:cubicBezTo>
                <a:cubicBezTo>
                  <a:pt x="816" y="9144"/>
                  <a:pt x="869" y="9058"/>
                  <a:pt x="929" y="8979"/>
                </a:cubicBezTo>
                <a:cubicBezTo>
                  <a:pt x="955" y="8893"/>
                  <a:pt x="1008" y="8840"/>
                  <a:pt x="1061" y="8787"/>
                </a:cubicBezTo>
                <a:cubicBezTo>
                  <a:pt x="1121" y="8754"/>
                  <a:pt x="1174" y="8754"/>
                  <a:pt x="1260" y="8728"/>
                </a:cubicBezTo>
                <a:close/>
                <a:moveTo>
                  <a:pt x="13363" y="1673"/>
                </a:moveTo>
                <a:cubicBezTo>
                  <a:pt x="12344" y="2249"/>
                  <a:pt x="11378" y="2911"/>
                  <a:pt x="10491" y="3659"/>
                </a:cubicBezTo>
                <a:cubicBezTo>
                  <a:pt x="9862" y="4208"/>
                  <a:pt x="9254" y="4784"/>
                  <a:pt x="8671" y="5445"/>
                </a:cubicBezTo>
                <a:cubicBezTo>
                  <a:pt x="8657" y="5438"/>
                  <a:pt x="8645" y="5435"/>
                  <a:pt x="8634" y="5435"/>
                </a:cubicBezTo>
                <a:cubicBezTo>
                  <a:pt x="8604" y="5435"/>
                  <a:pt x="8585" y="5461"/>
                  <a:pt x="8565" y="5505"/>
                </a:cubicBezTo>
                <a:cubicBezTo>
                  <a:pt x="8565" y="5531"/>
                  <a:pt x="8539" y="5584"/>
                  <a:pt x="8506" y="5611"/>
                </a:cubicBezTo>
                <a:cubicBezTo>
                  <a:pt x="7407" y="6881"/>
                  <a:pt x="6494" y="8317"/>
                  <a:pt x="5892" y="9833"/>
                </a:cubicBezTo>
                <a:lnTo>
                  <a:pt x="5859" y="9833"/>
                </a:lnTo>
                <a:cubicBezTo>
                  <a:pt x="5753" y="9747"/>
                  <a:pt x="5614" y="9528"/>
                  <a:pt x="5528" y="9449"/>
                </a:cubicBezTo>
                <a:cubicBezTo>
                  <a:pt x="5362" y="9250"/>
                  <a:pt x="5197" y="9058"/>
                  <a:pt x="5032" y="8867"/>
                </a:cubicBezTo>
                <a:cubicBezTo>
                  <a:pt x="4701" y="8483"/>
                  <a:pt x="4370" y="8092"/>
                  <a:pt x="4012" y="7735"/>
                </a:cubicBezTo>
                <a:cubicBezTo>
                  <a:pt x="3994" y="7708"/>
                  <a:pt x="3966" y="7696"/>
                  <a:pt x="3935" y="7696"/>
                </a:cubicBezTo>
                <a:cubicBezTo>
                  <a:pt x="3877" y="7696"/>
                  <a:pt x="3811" y="7738"/>
                  <a:pt x="3794" y="7794"/>
                </a:cubicBezTo>
                <a:cubicBezTo>
                  <a:pt x="3324" y="7794"/>
                  <a:pt x="2828" y="7927"/>
                  <a:pt x="2385" y="8039"/>
                </a:cubicBezTo>
                <a:cubicBezTo>
                  <a:pt x="2332" y="6663"/>
                  <a:pt x="2252" y="5313"/>
                  <a:pt x="2332" y="3930"/>
                </a:cubicBezTo>
                <a:cubicBezTo>
                  <a:pt x="2385" y="3242"/>
                  <a:pt x="2305" y="2004"/>
                  <a:pt x="3159" y="1918"/>
                </a:cubicBezTo>
                <a:cubicBezTo>
                  <a:pt x="3572" y="1871"/>
                  <a:pt x="4006" y="1861"/>
                  <a:pt x="4436" y="1861"/>
                </a:cubicBezTo>
                <a:cubicBezTo>
                  <a:pt x="4723" y="1861"/>
                  <a:pt x="5008" y="1865"/>
                  <a:pt x="5283" y="1865"/>
                </a:cubicBezTo>
                <a:cubicBezTo>
                  <a:pt x="7983" y="1779"/>
                  <a:pt x="10656" y="1779"/>
                  <a:pt x="13363" y="1673"/>
                </a:cubicBezTo>
                <a:close/>
                <a:moveTo>
                  <a:pt x="1888" y="8562"/>
                </a:moveTo>
                <a:lnTo>
                  <a:pt x="1888" y="8562"/>
                </a:lnTo>
                <a:cubicBezTo>
                  <a:pt x="1670" y="8953"/>
                  <a:pt x="1478" y="9416"/>
                  <a:pt x="1365" y="9859"/>
                </a:cubicBezTo>
                <a:lnTo>
                  <a:pt x="1121" y="9614"/>
                </a:lnTo>
                <a:cubicBezTo>
                  <a:pt x="1200" y="9416"/>
                  <a:pt x="1260" y="9224"/>
                  <a:pt x="1339" y="9058"/>
                </a:cubicBezTo>
                <a:cubicBezTo>
                  <a:pt x="1425" y="8893"/>
                  <a:pt x="1504" y="8754"/>
                  <a:pt x="1590" y="8622"/>
                </a:cubicBezTo>
                <a:cubicBezTo>
                  <a:pt x="1696" y="8622"/>
                  <a:pt x="1782" y="8589"/>
                  <a:pt x="1888" y="8562"/>
                </a:cubicBezTo>
                <a:close/>
                <a:moveTo>
                  <a:pt x="2444" y="8423"/>
                </a:moveTo>
                <a:lnTo>
                  <a:pt x="2444" y="8423"/>
                </a:lnTo>
                <a:cubicBezTo>
                  <a:pt x="2113" y="8979"/>
                  <a:pt x="1862" y="9614"/>
                  <a:pt x="1756" y="10276"/>
                </a:cubicBezTo>
                <a:cubicBezTo>
                  <a:pt x="1670" y="10190"/>
                  <a:pt x="1590" y="10078"/>
                  <a:pt x="1504" y="9998"/>
                </a:cubicBezTo>
                <a:cubicBezTo>
                  <a:pt x="1617" y="9694"/>
                  <a:pt x="1723" y="9416"/>
                  <a:pt x="1862" y="9118"/>
                </a:cubicBezTo>
                <a:cubicBezTo>
                  <a:pt x="1974" y="8893"/>
                  <a:pt x="2087" y="8701"/>
                  <a:pt x="2193" y="8483"/>
                </a:cubicBezTo>
                <a:lnTo>
                  <a:pt x="2219" y="8483"/>
                </a:lnTo>
                <a:cubicBezTo>
                  <a:pt x="2305" y="8456"/>
                  <a:pt x="2358" y="8456"/>
                  <a:pt x="2444" y="8423"/>
                </a:cubicBezTo>
                <a:close/>
                <a:moveTo>
                  <a:pt x="2993" y="8317"/>
                </a:moveTo>
                <a:cubicBezTo>
                  <a:pt x="2636" y="9085"/>
                  <a:pt x="2385" y="9912"/>
                  <a:pt x="2140" y="10686"/>
                </a:cubicBezTo>
                <a:cubicBezTo>
                  <a:pt x="2054" y="10607"/>
                  <a:pt x="1974" y="10521"/>
                  <a:pt x="1862" y="10408"/>
                </a:cubicBezTo>
                <a:cubicBezTo>
                  <a:pt x="2054" y="9667"/>
                  <a:pt x="2332" y="9005"/>
                  <a:pt x="2749" y="8370"/>
                </a:cubicBezTo>
                <a:lnTo>
                  <a:pt x="2775" y="8370"/>
                </a:lnTo>
                <a:cubicBezTo>
                  <a:pt x="2828" y="8344"/>
                  <a:pt x="2914" y="8344"/>
                  <a:pt x="2993" y="8317"/>
                </a:cubicBezTo>
                <a:close/>
                <a:moveTo>
                  <a:pt x="3708" y="8178"/>
                </a:moveTo>
                <a:cubicBezTo>
                  <a:pt x="3490" y="8589"/>
                  <a:pt x="3377" y="9032"/>
                  <a:pt x="3185" y="9475"/>
                </a:cubicBezTo>
                <a:cubicBezTo>
                  <a:pt x="2967" y="10025"/>
                  <a:pt x="2749" y="10574"/>
                  <a:pt x="2497" y="11130"/>
                </a:cubicBezTo>
                <a:cubicBezTo>
                  <a:pt x="2418" y="11017"/>
                  <a:pt x="2332" y="10938"/>
                  <a:pt x="2219" y="10825"/>
                </a:cubicBezTo>
                <a:cubicBezTo>
                  <a:pt x="2583" y="9998"/>
                  <a:pt x="3020" y="9144"/>
                  <a:pt x="3271" y="8291"/>
                </a:cubicBezTo>
                <a:cubicBezTo>
                  <a:pt x="3410" y="8258"/>
                  <a:pt x="3543" y="8205"/>
                  <a:pt x="3708" y="8178"/>
                </a:cubicBezTo>
                <a:close/>
                <a:moveTo>
                  <a:pt x="3986" y="8125"/>
                </a:moveTo>
                <a:cubicBezTo>
                  <a:pt x="4039" y="8205"/>
                  <a:pt x="4125" y="8317"/>
                  <a:pt x="4178" y="8397"/>
                </a:cubicBezTo>
                <a:cubicBezTo>
                  <a:pt x="3708" y="9449"/>
                  <a:pt x="3271" y="10468"/>
                  <a:pt x="2854" y="11540"/>
                </a:cubicBezTo>
                <a:cubicBezTo>
                  <a:pt x="2801" y="11487"/>
                  <a:pt x="2775" y="11434"/>
                  <a:pt x="2715" y="11375"/>
                </a:cubicBezTo>
                <a:cubicBezTo>
                  <a:pt x="2689" y="11348"/>
                  <a:pt x="2663" y="11322"/>
                  <a:pt x="2636" y="11295"/>
                </a:cubicBezTo>
                <a:cubicBezTo>
                  <a:pt x="3132" y="10303"/>
                  <a:pt x="3741" y="9197"/>
                  <a:pt x="3986" y="8125"/>
                </a:cubicBezTo>
                <a:close/>
                <a:moveTo>
                  <a:pt x="4370" y="8648"/>
                </a:moveTo>
                <a:cubicBezTo>
                  <a:pt x="4429" y="8701"/>
                  <a:pt x="4482" y="8787"/>
                  <a:pt x="4535" y="8867"/>
                </a:cubicBezTo>
                <a:cubicBezTo>
                  <a:pt x="4125" y="9912"/>
                  <a:pt x="3708" y="10964"/>
                  <a:pt x="3245" y="12010"/>
                </a:cubicBezTo>
                <a:cubicBezTo>
                  <a:pt x="3159" y="11897"/>
                  <a:pt x="3046" y="11791"/>
                  <a:pt x="2967" y="11679"/>
                </a:cubicBezTo>
                <a:cubicBezTo>
                  <a:pt x="3463" y="10686"/>
                  <a:pt x="3933" y="9667"/>
                  <a:pt x="4370" y="8648"/>
                </a:cubicBezTo>
                <a:close/>
                <a:moveTo>
                  <a:pt x="4734" y="9085"/>
                </a:moveTo>
                <a:cubicBezTo>
                  <a:pt x="4787" y="9144"/>
                  <a:pt x="4866" y="9224"/>
                  <a:pt x="4926" y="9310"/>
                </a:cubicBezTo>
                <a:cubicBezTo>
                  <a:pt x="4674" y="9859"/>
                  <a:pt x="4482" y="10441"/>
                  <a:pt x="4237" y="10991"/>
                </a:cubicBezTo>
                <a:cubicBezTo>
                  <a:pt x="4039" y="11487"/>
                  <a:pt x="3794" y="11957"/>
                  <a:pt x="3576" y="12427"/>
                </a:cubicBezTo>
                <a:cubicBezTo>
                  <a:pt x="3490" y="12314"/>
                  <a:pt x="3437" y="12228"/>
                  <a:pt x="3351" y="12149"/>
                </a:cubicBezTo>
                <a:cubicBezTo>
                  <a:pt x="3907" y="11183"/>
                  <a:pt x="4370" y="10137"/>
                  <a:pt x="4734" y="9085"/>
                </a:cubicBezTo>
                <a:close/>
                <a:moveTo>
                  <a:pt x="8208" y="12228"/>
                </a:moveTo>
                <a:lnTo>
                  <a:pt x="8208" y="12228"/>
                </a:lnTo>
                <a:cubicBezTo>
                  <a:pt x="8148" y="12394"/>
                  <a:pt x="8095" y="12559"/>
                  <a:pt x="8069" y="12725"/>
                </a:cubicBezTo>
                <a:cubicBezTo>
                  <a:pt x="8009" y="12725"/>
                  <a:pt x="7957" y="12758"/>
                  <a:pt x="7930" y="12784"/>
                </a:cubicBezTo>
                <a:cubicBezTo>
                  <a:pt x="7930" y="12784"/>
                  <a:pt x="7904" y="12811"/>
                  <a:pt x="7877" y="12811"/>
                </a:cubicBezTo>
                <a:cubicBezTo>
                  <a:pt x="7983" y="12619"/>
                  <a:pt x="8095" y="12427"/>
                  <a:pt x="8208" y="12228"/>
                </a:cubicBezTo>
                <a:close/>
                <a:moveTo>
                  <a:pt x="5118" y="9502"/>
                </a:moveTo>
                <a:cubicBezTo>
                  <a:pt x="5171" y="9581"/>
                  <a:pt x="5257" y="9667"/>
                  <a:pt x="5310" y="9747"/>
                </a:cubicBezTo>
                <a:cubicBezTo>
                  <a:pt x="5032" y="10303"/>
                  <a:pt x="4840" y="10938"/>
                  <a:pt x="4595" y="11514"/>
                </a:cubicBezTo>
                <a:cubicBezTo>
                  <a:pt x="4403" y="11983"/>
                  <a:pt x="4178" y="12427"/>
                  <a:pt x="3933" y="12863"/>
                </a:cubicBezTo>
                <a:cubicBezTo>
                  <a:pt x="3907" y="12837"/>
                  <a:pt x="3874" y="12811"/>
                  <a:pt x="3874" y="12784"/>
                </a:cubicBezTo>
                <a:cubicBezTo>
                  <a:pt x="3821" y="12698"/>
                  <a:pt x="3741" y="12645"/>
                  <a:pt x="3682" y="12559"/>
                </a:cubicBezTo>
                <a:cubicBezTo>
                  <a:pt x="4264" y="11652"/>
                  <a:pt x="4813" y="10574"/>
                  <a:pt x="5118" y="9502"/>
                </a:cubicBezTo>
                <a:close/>
                <a:moveTo>
                  <a:pt x="12642" y="2553"/>
                </a:moveTo>
                <a:lnTo>
                  <a:pt x="12642" y="2553"/>
                </a:lnTo>
                <a:cubicBezTo>
                  <a:pt x="11100" y="6028"/>
                  <a:pt x="9306" y="9389"/>
                  <a:pt x="7679" y="12837"/>
                </a:cubicBezTo>
                <a:cubicBezTo>
                  <a:pt x="7573" y="12863"/>
                  <a:pt x="7434" y="12863"/>
                  <a:pt x="7321" y="12890"/>
                </a:cubicBezTo>
                <a:cubicBezTo>
                  <a:pt x="8976" y="9614"/>
                  <a:pt x="10551" y="6272"/>
                  <a:pt x="12092" y="2937"/>
                </a:cubicBezTo>
                <a:cubicBezTo>
                  <a:pt x="12284" y="2798"/>
                  <a:pt x="12450" y="2692"/>
                  <a:pt x="12642" y="2553"/>
                </a:cubicBezTo>
                <a:close/>
                <a:moveTo>
                  <a:pt x="11649" y="3242"/>
                </a:moveTo>
                <a:cubicBezTo>
                  <a:pt x="10081" y="6471"/>
                  <a:pt x="8539" y="9667"/>
                  <a:pt x="7103" y="12950"/>
                </a:cubicBezTo>
                <a:cubicBezTo>
                  <a:pt x="6937" y="12976"/>
                  <a:pt x="6798" y="13002"/>
                  <a:pt x="6633" y="13055"/>
                </a:cubicBezTo>
                <a:cubicBezTo>
                  <a:pt x="8234" y="9998"/>
                  <a:pt x="9333" y="6663"/>
                  <a:pt x="11073" y="3685"/>
                </a:cubicBezTo>
                <a:cubicBezTo>
                  <a:pt x="11265" y="3546"/>
                  <a:pt x="11457" y="3381"/>
                  <a:pt x="11649" y="3242"/>
                </a:cubicBezTo>
                <a:close/>
                <a:moveTo>
                  <a:pt x="10491" y="4181"/>
                </a:moveTo>
                <a:cubicBezTo>
                  <a:pt x="9750" y="5558"/>
                  <a:pt x="9141" y="6994"/>
                  <a:pt x="8506" y="8397"/>
                </a:cubicBezTo>
                <a:cubicBezTo>
                  <a:pt x="7791" y="9945"/>
                  <a:pt x="7017" y="11487"/>
                  <a:pt x="6415" y="13088"/>
                </a:cubicBezTo>
                <a:cubicBezTo>
                  <a:pt x="6223" y="13141"/>
                  <a:pt x="6024" y="13194"/>
                  <a:pt x="5832" y="13254"/>
                </a:cubicBezTo>
                <a:cubicBezTo>
                  <a:pt x="7268" y="10441"/>
                  <a:pt x="8618" y="7543"/>
                  <a:pt x="9968" y="4678"/>
                </a:cubicBezTo>
                <a:cubicBezTo>
                  <a:pt x="10134" y="4512"/>
                  <a:pt x="10299" y="4347"/>
                  <a:pt x="10491" y="4181"/>
                </a:cubicBezTo>
                <a:close/>
                <a:moveTo>
                  <a:pt x="5501" y="9972"/>
                </a:moveTo>
                <a:cubicBezTo>
                  <a:pt x="5528" y="9972"/>
                  <a:pt x="5528" y="9998"/>
                  <a:pt x="5561" y="10025"/>
                </a:cubicBezTo>
                <a:lnTo>
                  <a:pt x="5726" y="10190"/>
                </a:lnTo>
                <a:cubicBezTo>
                  <a:pt x="5283" y="11236"/>
                  <a:pt x="4813" y="12314"/>
                  <a:pt x="4317" y="13360"/>
                </a:cubicBezTo>
                <a:cubicBezTo>
                  <a:pt x="4237" y="13254"/>
                  <a:pt x="4151" y="13141"/>
                  <a:pt x="4072" y="13029"/>
                </a:cubicBezTo>
                <a:cubicBezTo>
                  <a:pt x="4343" y="12533"/>
                  <a:pt x="4621" y="12063"/>
                  <a:pt x="4866" y="11540"/>
                </a:cubicBezTo>
                <a:cubicBezTo>
                  <a:pt x="5091" y="11044"/>
                  <a:pt x="5396" y="10494"/>
                  <a:pt x="5501" y="9972"/>
                </a:cubicBezTo>
                <a:close/>
                <a:moveTo>
                  <a:pt x="9366" y="5280"/>
                </a:moveTo>
                <a:cubicBezTo>
                  <a:pt x="8069" y="7927"/>
                  <a:pt x="6772" y="10607"/>
                  <a:pt x="5587" y="13333"/>
                </a:cubicBezTo>
                <a:cubicBezTo>
                  <a:pt x="5336" y="13386"/>
                  <a:pt x="5118" y="13472"/>
                  <a:pt x="4952" y="13585"/>
                </a:cubicBezTo>
                <a:cubicBezTo>
                  <a:pt x="5448" y="12288"/>
                  <a:pt x="6190" y="11070"/>
                  <a:pt x="6825" y="9833"/>
                </a:cubicBezTo>
                <a:cubicBezTo>
                  <a:pt x="7407" y="8675"/>
                  <a:pt x="7957" y="7490"/>
                  <a:pt x="8506" y="6306"/>
                </a:cubicBezTo>
                <a:cubicBezTo>
                  <a:pt x="8784" y="5942"/>
                  <a:pt x="9062" y="5611"/>
                  <a:pt x="9366" y="5280"/>
                </a:cubicBezTo>
                <a:close/>
                <a:moveTo>
                  <a:pt x="7765" y="7298"/>
                </a:moveTo>
                <a:lnTo>
                  <a:pt x="7765" y="7298"/>
                </a:lnTo>
                <a:cubicBezTo>
                  <a:pt x="7348" y="8152"/>
                  <a:pt x="6937" y="9032"/>
                  <a:pt x="6494" y="9886"/>
                </a:cubicBezTo>
                <a:cubicBezTo>
                  <a:pt x="5859" y="11103"/>
                  <a:pt x="5032" y="12341"/>
                  <a:pt x="4734" y="13691"/>
                </a:cubicBezTo>
                <a:cubicBezTo>
                  <a:pt x="4674" y="13750"/>
                  <a:pt x="4621" y="13777"/>
                  <a:pt x="4595" y="13803"/>
                </a:cubicBezTo>
                <a:cubicBezTo>
                  <a:pt x="4568" y="13717"/>
                  <a:pt x="4509" y="13638"/>
                  <a:pt x="4456" y="13552"/>
                </a:cubicBezTo>
                <a:cubicBezTo>
                  <a:pt x="5065" y="12480"/>
                  <a:pt x="5587" y="11348"/>
                  <a:pt x="6024" y="10216"/>
                </a:cubicBezTo>
                <a:cubicBezTo>
                  <a:pt x="6057" y="10190"/>
                  <a:pt x="6084" y="10164"/>
                  <a:pt x="6084" y="10111"/>
                </a:cubicBezTo>
                <a:lnTo>
                  <a:pt x="6084" y="10078"/>
                </a:lnTo>
                <a:lnTo>
                  <a:pt x="6110" y="10078"/>
                </a:lnTo>
                <a:cubicBezTo>
                  <a:pt x="6607" y="9118"/>
                  <a:pt x="7156" y="8178"/>
                  <a:pt x="7765" y="7298"/>
                </a:cubicBezTo>
                <a:close/>
                <a:moveTo>
                  <a:pt x="17370" y="1"/>
                </a:moveTo>
                <a:cubicBezTo>
                  <a:pt x="17332" y="1"/>
                  <a:pt x="17290" y="16"/>
                  <a:pt x="17247" y="45"/>
                </a:cubicBezTo>
                <a:cubicBezTo>
                  <a:pt x="17195" y="72"/>
                  <a:pt x="17142" y="98"/>
                  <a:pt x="17109" y="151"/>
                </a:cubicBezTo>
                <a:cubicBezTo>
                  <a:pt x="16010" y="456"/>
                  <a:pt x="14991" y="846"/>
                  <a:pt x="13965" y="1369"/>
                </a:cubicBezTo>
                <a:cubicBezTo>
                  <a:pt x="13939" y="1342"/>
                  <a:pt x="13912" y="1309"/>
                  <a:pt x="13859" y="1309"/>
                </a:cubicBezTo>
                <a:cubicBezTo>
                  <a:pt x="10524" y="1309"/>
                  <a:pt x="7182" y="1448"/>
                  <a:pt x="3874" y="1508"/>
                </a:cubicBezTo>
                <a:cubicBezTo>
                  <a:pt x="3437" y="1534"/>
                  <a:pt x="2854" y="1475"/>
                  <a:pt x="2497" y="1753"/>
                </a:cubicBezTo>
                <a:cubicBezTo>
                  <a:pt x="2027" y="2137"/>
                  <a:pt x="2054" y="2964"/>
                  <a:pt x="2027" y="3493"/>
                </a:cubicBezTo>
                <a:cubicBezTo>
                  <a:pt x="1888" y="5009"/>
                  <a:pt x="1835" y="6603"/>
                  <a:pt x="2087" y="8125"/>
                </a:cubicBezTo>
                <a:cubicBezTo>
                  <a:pt x="1974" y="8152"/>
                  <a:pt x="1835" y="8178"/>
                  <a:pt x="1723" y="8205"/>
                </a:cubicBezTo>
                <a:cubicBezTo>
                  <a:pt x="1696" y="8205"/>
                  <a:pt x="1643" y="8205"/>
                  <a:pt x="1617" y="8231"/>
                </a:cubicBezTo>
                <a:cubicBezTo>
                  <a:pt x="1174" y="8370"/>
                  <a:pt x="763" y="8483"/>
                  <a:pt x="346" y="8648"/>
                </a:cubicBezTo>
                <a:cubicBezTo>
                  <a:pt x="267" y="8675"/>
                  <a:pt x="234" y="8728"/>
                  <a:pt x="234" y="8787"/>
                </a:cubicBezTo>
                <a:cubicBezTo>
                  <a:pt x="215" y="8778"/>
                  <a:pt x="196" y="8775"/>
                  <a:pt x="178" y="8775"/>
                </a:cubicBezTo>
                <a:cubicBezTo>
                  <a:pt x="73" y="8775"/>
                  <a:pt x="1" y="8909"/>
                  <a:pt x="68" y="9005"/>
                </a:cubicBezTo>
                <a:cubicBezTo>
                  <a:pt x="234" y="9171"/>
                  <a:pt x="373" y="9336"/>
                  <a:pt x="512" y="9502"/>
                </a:cubicBezTo>
                <a:cubicBezTo>
                  <a:pt x="512" y="9502"/>
                  <a:pt x="538" y="9528"/>
                  <a:pt x="565" y="9528"/>
                </a:cubicBezTo>
                <a:cubicBezTo>
                  <a:pt x="1094" y="10137"/>
                  <a:pt x="1643" y="10713"/>
                  <a:pt x="2166" y="11322"/>
                </a:cubicBezTo>
                <a:lnTo>
                  <a:pt x="2166" y="11348"/>
                </a:lnTo>
                <a:cubicBezTo>
                  <a:pt x="2001" y="12367"/>
                  <a:pt x="2054" y="13446"/>
                  <a:pt x="2166" y="14491"/>
                </a:cubicBezTo>
                <a:cubicBezTo>
                  <a:pt x="2219" y="15206"/>
                  <a:pt x="2444" y="15735"/>
                  <a:pt x="3245" y="15788"/>
                </a:cubicBezTo>
                <a:cubicBezTo>
                  <a:pt x="3486" y="15806"/>
                  <a:pt x="3731" y="15813"/>
                  <a:pt x="3978" y="15813"/>
                </a:cubicBezTo>
                <a:cubicBezTo>
                  <a:pt x="4833" y="15813"/>
                  <a:pt x="5717" y="15728"/>
                  <a:pt x="6554" y="15702"/>
                </a:cubicBezTo>
                <a:cubicBezTo>
                  <a:pt x="7765" y="15649"/>
                  <a:pt x="8949" y="15623"/>
                  <a:pt x="10160" y="15570"/>
                </a:cubicBezTo>
                <a:cubicBezTo>
                  <a:pt x="11318" y="15537"/>
                  <a:pt x="12476" y="15510"/>
                  <a:pt x="13634" y="15458"/>
                </a:cubicBezTo>
                <a:cubicBezTo>
                  <a:pt x="14409" y="15431"/>
                  <a:pt x="15123" y="15319"/>
                  <a:pt x="15620" y="14683"/>
                </a:cubicBezTo>
                <a:cubicBezTo>
                  <a:pt x="16036" y="14134"/>
                  <a:pt x="16175" y="13419"/>
                  <a:pt x="16255" y="12725"/>
                </a:cubicBezTo>
                <a:cubicBezTo>
                  <a:pt x="16367" y="11705"/>
                  <a:pt x="16341" y="10686"/>
                  <a:pt x="16341" y="9667"/>
                </a:cubicBezTo>
                <a:cubicBezTo>
                  <a:pt x="16420" y="7073"/>
                  <a:pt x="16480" y="4486"/>
                  <a:pt x="16255" y="1892"/>
                </a:cubicBezTo>
                <a:cubicBezTo>
                  <a:pt x="16255" y="1766"/>
                  <a:pt x="16159" y="1703"/>
                  <a:pt x="16066" y="1703"/>
                </a:cubicBezTo>
                <a:cubicBezTo>
                  <a:pt x="15974" y="1703"/>
                  <a:pt x="15884" y="1766"/>
                  <a:pt x="15897" y="1892"/>
                </a:cubicBezTo>
                <a:cubicBezTo>
                  <a:pt x="16036" y="3850"/>
                  <a:pt x="16036" y="5809"/>
                  <a:pt x="16010" y="7761"/>
                </a:cubicBezTo>
                <a:cubicBezTo>
                  <a:pt x="15984" y="8701"/>
                  <a:pt x="15950" y="9641"/>
                  <a:pt x="15950" y="10574"/>
                </a:cubicBezTo>
                <a:cubicBezTo>
                  <a:pt x="15924" y="11434"/>
                  <a:pt x="15950" y="12288"/>
                  <a:pt x="15818" y="13115"/>
                </a:cubicBezTo>
                <a:cubicBezTo>
                  <a:pt x="15706" y="13830"/>
                  <a:pt x="15428" y="14604"/>
                  <a:pt x="14713" y="14908"/>
                </a:cubicBezTo>
                <a:cubicBezTo>
                  <a:pt x="14243" y="15100"/>
                  <a:pt x="13720" y="15074"/>
                  <a:pt x="13224" y="15100"/>
                </a:cubicBezTo>
                <a:cubicBezTo>
                  <a:pt x="12675" y="15100"/>
                  <a:pt x="12119" y="15127"/>
                  <a:pt x="11570" y="15153"/>
                </a:cubicBezTo>
                <a:cubicBezTo>
                  <a:pt x="9584" y="15239"/>
                  <a:pt x="7573" y="15292"/>
                  <a:pt x="5561" y="15372"/>
                </a:cubicBezTo>
                <a:cubicBezTo>
                  <a:pt x="5032" y="15405"/>
                  <a:pt x="4482" y="15405"/>
                  <a:pt x="3933" y="15431"/>
                </a:cubicBezTo>
                <a:cubicBezTo>
                  <a:pt x="3804" y="15436"/>
                  <a:pt x="3676" y="15443"/>
                  <a:pt x="3551" y="15443"/>
                </a:cubicBezTo>
                <a:cubicBezTo>
                  <a:pt x="3062" y="15443"/>
                  <a:pt x="2640" y="15343"/>
                  <a:pt x="2550" y="14683"/>
                </a:cubicBezTo>
                <a:cubicBezTo>
                  <a:pt x="2385" y="13664"/>
                  <a:pt x="2444" y="12619"/>
                  <a:pt x="2385" y="11566"/>
                </a:cubicBezTo>
                <a:lnTo>
                  <a:pt x="2385" y="11566"/>
                </a:lnTo>
                <a:cubicBezTo>
                  <a:pt x="2715" y="11957"/>
                  <a:pt x="3020" y="12341"/>
                  <a:pt x="3351" y="12725"/>
                </a:cubicBezTo>
                <a:cubicBezTo>
                  <a:pt x="3463" y="12890"/>
                  <a:pt x="3602" y="13088"/>
                  <a:pt x="3708" y="13254"/>
                </a:cubicBezTo>
                <a:cubicBezTo>
                  <a:pt x="3682" y="13307"/>
                  <a:pt x="3741" y="13360"/>
                  <a:pt x="3794" y="13360"/>
                </a:cubicBezTo>
                <a:cubicBezTo>
                  <a:pt x="3986" y="13638"/>
                  <a:pt x="4178" y="13883"/>
                  <a:pt x="4429" y="14048"/>
                </a:cubicBezTo>
                <a:cubicBezTo>
                  <a:pt x="4448" y="14072"/>
                  <a:pt x="4467" y="14092"/>
                  <a:pt x="4496" y="14092"/>
                </a:cubicBezTo>
                <a:cubicBezTo>
                  <a:pt x="4507" y="14092"/>
                  <a:pt x="4520" y="14089"/>
                  <a:pt x="4535" y="14081"/>
                </a:cubicBezTo>
                <a:cubicBezTo>
                  <a:pt x="4535" y="14108"/>
                  <a:pt x="4535" y="14134"/>
                  <a:pt x="4568" y="14134"/>
                </a:cubicBezTo>
                <a:cubicBezTo>
                  <a:pt x="4589" y="14165"/>
                  <a:pt x="4623" y="14180"/>
                  <a:pt x="4656" y="14180"/>
                </a:cubicBezTo>
                <a:cubicBezTo>
                  <a:pt x="4705" y="14180"/>
                  <a:pt x="4750" y="14145"/>
                  <a:pt x="4734" y="14081"/>
                </a:cubicBezTo>
                <a:cubicBezTo>
                  <a:pt x="4674" y="13942"/>
                  <a:pt x="6302" y="13499"/>
                  <a:pt x="6441" y="13472"/>
                </a:cubicBezTo>
                <a:cubicBezTo>
                  <a:pt x="7050" y="13307"/>
                  <a:pt x="7652" y="13194"/>
                  <a:pt x="8287" y="13141"/>
                </a:cubicBezTo>
                <a:cubicBezTo>
                  <a:pt x="8479" y="13115"/>
                  <a:pt x="8539" y="12837"/>
                  <a:pt x="8373" y="12758"/>
                </a:cubicBezTo>
                <a:cubicBezTo>
                  <a:pt x="8645" y="12261"/>
                  <a:pt x="8837" y="11705"/>
                  <a:pt x="9088" y="11183"/>
                </a:cubicBezTo>
                <a:cubicBezTo>
                  <a:pt x="9366" y="10574"/>
                  <a:pt x="9664" y="9998"/>
                  <a:pt x="9968" y="9416"/>
                </a:cubicBezTo>
                <a:cubicBezTo>
                  <a:pt x="10577" y="8258"/>
                  <a:pt x="11265" y="7186"/>
                  <a:pt x="12040" y="6140"/>
                </a:cubicBezTo>
                <a:cubicBezTo>
                  <a:pt x="12807" y="5035"/>
                  <a:pt x="13667" y="4016"/>
                  <a:pt x="14574" y="3023"/>
                </a:cubicBezTo>
                <a:cubicBezTo>
                  <a:pt x="15428" y="2137"/>
                  <a:pt x="16367" y="1342"/>
                  <a:pt x="17274" y="515"/>
                </a:cubicBezTo>
                <a:cubicBezTo>
                  <a:pt x="17386" y="482"/>
                  <a:pt x="17472" y="456"/>
                  <a:pt x="17578" y="429"/>
                </a:cubicBezTo>
                <a:cubicBezTo>
                  <a:pt x="17812" y="380"/>
                  <a:pt x="17731" y="39"/>
                  <a:pt x="17522" y="39"/>
                </a:cubicBezTo>
                <a:cubicBezTo>
                  <a:pt x="17506" y="39"/>
                  <a:pt x="17490" y="41"/>
                  <a:pt x="17472" y="45"/>
                </a:cubicBezTo>
                <a:cubicBezTo>
                  <a:pt x="17443" y="16"/>
                  <a:pt x="17408" y="1"/>
                  <a:pt x="17370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3"/>
          <p:cNvSpPr/>
          <p:nvPr/>
        </p:nvSpPr>
        <p:spPr>
          <a:xfrm flipH="1">
            <a:off x="4923761" y="3598722"/>
            <a:ext cx="1476060" cy="624183"/>
          </a:xfrm>
          <a:custGeom>
            <a:rect b="b" l="l" r="r" t="t"/>
            <a:pathLst>
              <a:path extrusionOk="0" h="12836" w="30356">
                <a:moveTo>
                  <a:pt x="21565" y="571"/>
                </a:moveTo>
                <a:cubicBezTo>
                  <a:pt x="21745" y="571"/>
                  <a:pt x="21927" y="575"/>
                  <a:pt x="22110" y="584"/>
                </a:cubicBezTo>
                <a:cubicBezTo>
                  <a:pt x="24181" y="610"/>
                  <a:pt x="27020" y="1107"/>
                  <a:pt x="28396" y="2788"/>
                </a:cubicBezTo>
                <a:cubicBezTo>
                  <a:pt x="27986" y="2510"/>
                  <a:pt x="27516" y="2265"/>
                  <a:pt x="27046" y="2099"/>
                </a:cubicBezTo>
                <a:cubicBezTo>
                  <a:pt x="25888" y="1683"/>
                  <a:pt x="24677" y="1517"/>
                  <a:pt x="23493" y="1299"/>
                </a:cubicBezTo>
                <a:cubicBezTo>
                  <a:pt x="22388" y="1080"/>
                  <a:pt x="21256" y="829"/>
                  <a:pt x="20151" y="637"/>
                </a:cubicBezTo>
                <a:cubicBezTo>
                  <a:pt x="20630" y="599"/>
                  <a:pt x="21094" y="571"/>
                  <a:pt x="21565" y="571"/>
                </a:cubicBezTo>
                <a:close/>
                <a:moveTo>
                  <a:pt x="13789" y="0"/>
                </a:moveTo>
                <a:cubicBezTo>
                  <a:pt x="12466" y="0"/>
                  <a:pt x="11144" y="67"/>
                  <a:pt x="9841" y="167"/>
                </a:cubicBezTo>
                <a:cubicBezTo>
                  <a:pt x="7412" y="359"/>
                  <a:pt x="5262" y="994"/>
                  <a:pt x="3144" y="2152"/>
                </a:cubicBezTo>
                <a:cubicBezTo>
                  <a:pt x="1622" y="2980"/>
                  <a:pt x="1" y="4138"/>
                  <a:pt x="193" y="6043"/>
                </a:cubicBezTo>
                <a:cubicBezTo>
                  <a:pt x="550" y="9518"/>
                  <a:pt x="5566" y="10232"/>
                  <a:pt x="8187" y="10702"/>
                </a:cubicBezTo>
                <a:cubicBezTo>
                  <a:pt x="9956" y="11019"/>
                  <a:pt x="11741" y="11143"/>
                  <a:pt x="13543" y="11143"/>
                </a:cubicBezTo>
                <a:cubicBezTo>
                  <a:pt x="14072" y="11143"/>
                  <a:pt x="14603" y="11132"/>
                  <a:pt x="15135" y="11112"/>
                </a:cubicBezTo>
                <a:cubicBezTo>
                  <a:pt x="17259" y="11033"/>
                  <a:pt x="19436" y="11198"/>
                  <a:pt x="21508" y="10477"/>
                </a:cubicBezTo>
                <a:cubicBezTo>
                  <a:pt x="21508" y="10477"/>
                  <a:pt x="21508" y="10451"/>
                  <a:pt x="21475" y="10451"/>
                </a:cubicBezTo>
                <a:cubicBezTo>
                  <a:pt x="20293" y="10709"/>
                  <a:pt x="19112" y="10765"/>
                  <a:pt x="17918" y="10765"/>
                </a:cubicBezTo>
                <a:cubicBezTo>
                  <a:pt x="17580" y="10765"/>
                  <a:pt x="17242" y="10761"/>
                  <a:pt x="16902" y="10755"/>
                </a:cubicBezTo>
                <a:cubicBezTo>
                  <a:pt x="15300" y="10755"/>
                  <a:pt x="13699" y="10729"/>
                  <a:pt x="12078" y="10643"/>
                </a:cubicBezTo>
                <a:cubicBezTo>
                  <a:pt x="9232" y="10451"/>
                  <a:pt x="6062" y="10093"/>
                  <a:pt x="3415" y="8935"/>
                </a:cubicBezTo>
                <a:cubicBezTo>
                  <a:pt x="2151" y="8412"/>
                  <a:pt x="1212" y="7499"/>
                  <a:pt x="663" y="6262"/>
                </a:cubicBezTo>
                <a:cubicBezTo>
                  <a:pt x="54" y="4799"/>
                  <a:pt x="1265" y="3641"/>
                  <a:pt x="2370" y="2900"/>
                </a:cubicBezTo>
                <a:cubicBezTo>
                  <a:pt x="4600" y="1352"/>
                  <a:pt x="7141" y="637"/>
                  <a:pt x="9841" y="419"/>
                </a:cubicBezTo>
                <a:cubicBezTo>
                  <a:pt x="10806" y="343"/>
                  <a:pt x="11784" y="305"/>
                  <a:pt x="12765" y="305"/>
                </a:cubicBezTo>
                <a:cubicBezTo>
                  <a:pt x="14360" y="305"/>
                  <a:pt x="15964" y="406"/>
                  <a:pt x="17537" y="610"/>
                </a:cubicBezTo>
                <a:cubicBezTo>
                  <a:pt x="16710" y="749"/>
                  <a:pt x="15909" y="941"/>
                  <a:pt x="15109" y="1133"/>
                </a:cubicBezTo>
                <a:cubicBezTo>
                  <a:pt x="13037" y="1630"/>
                  <a:pt x="11085" y="2371"/>
                  <a:pt x="9179" y="3284"/>
                </a:cubicBezTo>
                <a:cubicBezTo>
                  <a:pt x="7472" y="4085"/>
                  <a:pt x="5705" y="4773"/>
                  <a:pt x="4302" y="6096"/>
                </a:cubicBezTo>
                <a:cubicBezTo>
                  <a:pt x="4237" y="6157"/>
                  <a:pt x="4286" y="6236"/>
                  <a:pt x="4348" y="6236"/>
                </a:cubicBezTo>
                <a:cubicBezTo>
                  <a:pt x="4368" y="6236"/>
                  <a:pt x="4389" y="6228"/>
                  <a:pt x="4408" y="6209"/>
                </a:cubicBezTo>
                <a:cubicBezTo>
                  <a:pt x="5705" y="5130"/>
                  <a:pt x="7194" y="4442"/>
                  <a:pt x="8709" y="3754"/>
                </a:cubicBezTo>
                <a:cubicBezTo>
                  <a:pt x="10364" y="3032"/>
                  <a:pt x="12018" y="2318"/>
                  <a:pt x="13759" y="1821"/>
                </a:cubicBezTo>
                <a:cubicBezTo>
                  <a:pt x="15353" y="1325"/>
                  <a:pt x="17041" y="968"/>
                  <a:pt x="18722" y="776"/>
                </a:cubicBezTo>
                <a:cubicBezTo>
                  <a:pt x="18861" y="776"/>
                  <a:pt x="18993" y="802"/>
                  <a:pt x="19105" y="829"/>
                </a:cubicBezTo>
                <a:cubicBezTo>
                  <a:pt x="20680" y="1080"/>
                  <a:pt x="22222" y="1411"/>
                  <a:pt x="23791" y="1709"/>
                </a:cubicBezTo>
                <a:cubicBezTo>
                  <a:pt x="25114" y="1987"/>
                  <a:pt x="26438" y="2152"/>
                  <a:pt x="27682" y="2735"/>
                </a:cubicBezTo>
                <a:cubicBezTo>
                  <a:pt x="28178" y="2953"/>
                  <a:pt x="28588" y="3257"/>
                  <a:pt x="28919" y="3615"/>
                </a:cubicBezTo>
                <a:cubicBezTo>
                  <a:pt x="29085" y="3946"/>
                  <a:pt x="29197" y="4330"/>
                  <a:pt x="29224" y="4746"/>
                </a:cubicBezTo>
                <a:cubicBezTo>
                  <a:pt x="29416" y="6480"/>
                  <a:pt x="28178" y="8029"/>
                  <a:pt x="26802" y="8909"/>
                </a:cubicBezTo>
                <a:cubicBezTo>
                  <a:pt x="25392" y="9815"/>
                  <a:pt x="23625" y="10040"/>
                  <a:pt x="22004" y="10312"/>
                </a:cubicBezTo>
                <a:cubicBezTo>
                  <a:pt x="21944" y="10312"/>
                  <a:pt x="21944" y="10424"/>
                  <a:pt x="22004" y="10424"/>
                </a:cubicBezTo>
                <a:cubicBezTo>
                  <a:pt x="25174" y="10067"/>
                  <a:pt x="29032" y="9352"/>
                  <a:pt x="29693" y="5627"/>
                </a:cubicBezTo>
                <a:cubicBezTo>
                  <a:pt x="29720" y="5461"/>
                  <a:pt x="29746" y="5296"/>
                  <a:pt x="29746" y="5130"/>
                </a:cubicBezTo>
                <a:cubicBezTo>
                  <a:pt x="29859" y="5574"/>
                  <a:pt x="29885" y="6043"/>
                  <a:pt x="29806" y="6540"/>
                </a:cubicBezTo>
                <a:cubicBezTo>
                  <a:pt x="29581" y="8108"/>
                  <a:pt x="28178" y="9352"/>
                  <a:pt x="26907" y="10120"/>
                </a:cubicBezTo>
                <a:cubicBezTo>
                  <a:pt x="24618" y="11529"/>
                  <a:pt x="21726" y="11860"/>
                  <a:pt x="19105" y="12165"/>
                </a:cubicBezTo>
                <a:cubicBezTo>
                  <a:pt x="17782" y="12330"/>
                  <a:pt x="16485" y="12383"/>
                  <a:pt x="15135" y="12436"/>
                </a:cubicBezTo>
                <a:cubicBezTo>
                  <a:pt x="14623" y="12448"/>
                  <a:pt x="14083" y="12497"/>
                  <a:pt x="13547" y="12497"/>
                </a:cubicBezTo>
                <a:cubicBezTo>
                  <a:pt x="12925" y="12497"/>
                  <a:pt x="12308" y="12431"/>
                  <a:pt x="11747" y="12165"/>
                </a:cubicBezTo>
                <a:cubicBezTo>
                  <a:pt x="11723" y="12152"/>
                  <a:pt x="11700" y="12147"/>
                  <a:pt x="11678" y="12147"/>
                </a:cubicBezTo>
                <a:cubicBezTo>
                  <a:pt x="11548" y="12147"/>
                  <a:pt x="11466" y="12341"/>
                  <a:pt x="11608" y="12409"/>
                </a:cubicBezTo>
                <a:cubicBezTo>
                  <a:pt x="12273" y="12766"/>
                  <a:pt x="13027" y="12836"/>
                  <a:pt x="13782" y="12836"/>
                </a:cubicBezTo>
                <a:cubicBezTo>
                  <a:pt x="13967" y="12836"/>
                  <a:pt x="14151" y="12832"/>
                  <a:pt x="14334" y="12826"/>
                </a:cubicBezTo>
                <a:cubicBezTo>
                  <a:pt x="15797" y="12767"/>
                  <a:pt x="17259" y="12793"/>
                  <a:pt x="18722" y="12661"/>
                </a:cubicBezTo>
                <a:cubicBezTo>
                  <a:pt x="21091" y="12409"/>
                  <a:pt x="23572" y="12165"/>
                  <a:pt x="25776" y="11198"/>
                </a:cubicBezTo>
                <a:cubicBezTo>
                  <a:pt x="27874" y="10285"/>
                  <a:pt x="29832" y="8717"/>
                  <a:pt x="30190" y="6341"/>
                </a:cubicBezTo>
                <a:cubicBezTo>
                  <a:pt x="30355" y="5382"/>
                  <a:pt x="30110" y="4581"/>
                  <a:pt x="29614" y="3919"/>
                </a:cubicBezTo>
                <a:cubicBezTo>
                  <a:pt x="29005" y="1848"/>
                  <a:pt x="26497" y="776"/>
                  <a:pt x="24373" y="419"/>
                </a:cubicBezTo>
                <a:cubicBezTo>
                  <a:pt x="23458" y="265"/>
                  <a:pt x="22536" y="196"/>
                  <a:pt x="21610" y="196"/>
                </a:cubicBezTo>
                <a:cubicBezTo>
                  <a:pt x="20696" y="196"/>
                  <a:pt x="19778" y="264"/>
                  <a:pt x="18861" y="385"/>
                </a:cubicBezTo>
                <a:cubicBezTo>
                  <a:pt x="18722" y="359"/>
                  <a:pt x="18583" y="359"/>
                  <a:pt x="18444" y="333"/>
                </a:cubicBezTo>
                <a:cubicBezTo>
                  <a:pt x="16908" y="93"/>
                  <a:pt x="15348" y="0"/>
                  <a:pt x="13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3" name="Google Shape;373;p23"/>
          <p:cNvGrpSpPr/>
          <p:nvPr/>
        </p:nvGrpSpPr>
        <p:grpSpPr>
          <a:xfrm>
            <a:off x="3710975" y="2217875"/>
            <a:ext cx="1476016" cy="192250"/>
            <a:chOff x="3710975" y="2217875"/>
            <a:chExt cx="1476016" cy="192250"/>
          </a:xfrm>
        </p:grpSpPr>
        <p:sp>
          <p:nvSpPr>
            <p:cNvPr id="374" name="Google Shape;374;p23"/>
            <p:cNvSpPr/>
            <p:nvPr/>
          </p:nvSpPr>
          <p:spPr>
            <a:xfrm>
              <a:off x="3710975" y="2217875"/>
              <a:ext cx="1476016" cy="28850"/>
            </a:xfrm>
            <a:custGeom>
              <a:rect b="b" l="l" r="r" t="t"/>
              <a:pathLst>
                <a:path extrusionOk="0" h="609" w="18391">
                  <a:moveTo>
                    <a:pt x="18059" y="0"/>
                  </a:moveTo>
                  <a:cubicBezTo>
                    <a:pt x="17973" y="27"/>
                    <a:pt x="17808" y="27"/>
                    <a:pt x="17371" y="27"/>
                  </a:cubicBezTo>
                  <a:cubicBezTo>
                    <a:pt x="17040" y="27"/>
                    <a:pt x="16901" y="27"/>
                    <a:pt x="16544" y="53"/>
                  </a:cubicBezTo>
                  <a:cubicBezTo>
                    <a:pt x="16021" y="53"/>
                    <a:pt x="15909" y="53"/>
                    <a:pt x="15823" y="86"/>
                  </a:cubicBezTo>
                  <a:cubicBezTo>
                    <a:pt x="15743" y="86"/>
                    <a:pt x="15359" y="86"/>
                    <a:pt x="15161" y="113"/>
                  </a:cubicBezTo>
                  <a:lnTo>
                    <a:pt x="14724" y="113"/>
                  </a:lnTo>
                  <a:cubicBezTo>
                    <a:pt x="14612" y="113"/>
                    <a:pt x="14446" y="113"/>
                    <a:pt x="14307" y="139"/>
                  </a:cubicBezTo>
                  <a:lnTo>
                    <a:pt x="13705" y="139"/>
                  </a:lnTo>
                  <a:cubicBezTo>
                    <a:pt x="13619" y="139"/>
                    <a:pt x="13507" y="166"/>
                    <a:pt x="13454" y="166"/>
                  </a:cubicBezTo>
                  <a:cubicBezTo>
                    <a:pt x="13176" y="166"/>
                    <a:pt x="12712" y="192"/>
                    <a:pt x="12157" y="192"/>
                  </a:cubicBezTo>
                  <a:lnTo>
                    <a:pt x="11303" y="192"/>
                  </a:lnTo>
                  <a:cubicBezTo>
                    <a:pt x="11223" y="218"/>
                    <a:pt x="10998" y="218"/>
                    <a:pt x="10754" y="218"/>
                  </a:cubicBezTo>
                  <a:lnTo>
                    <a:pt x="9099" y="218"/>
                  </a:lnTo>
                  <a:cubicBezTo>
                    <a:pt x="8795" y="252"/>
                    <a:pt x="8411" y="252"/>
                    <a:pt x="8272" y="252"/>
                  </a:cubicBezTo>
                  <a:lnTo>
                    <a:pt x="7524" y="252"/>
                  </a:lnTo>
                  <a:cubicBezTo>
                    <a:pt x="6724" y="252"/>
                    <a:pt x="6260" y="252"/>
                    <a:pt x="6095" y="278"/>
                  </a:cubicBezTo>
                  <a:cubicBezTo>
                    <a:pt x="5625" y="278"/>
                    <a:pt x="5268" y="278"/>
                    <a:pt x="4632" y="305"/>
                  </a:cubicBezTo>
                  <a:lnTo>
                    <a:pt x="3997" y="305"/>
                  </a:lnTo>
                  <a:cubicBezTo>
                    <a:pt x="3885" y="305"/>
                    <a:pt x="3666" y="305"/>
                    <a:pt x="3501" y="331"/>
                  </a:cubicBezTo>
                  <a:cubicBezTo>
                    <a:pt x="2967" y="331"/>
                    <a:pt x="2630" y="343"/>
                    <a:pt x="2040" y="343"/>
                  </a:cubicBezTo>
                  <a:cubicBezTo>
                    <a:pt x="1744" y="343"/>
                    <a:pt x="1385" y="340"/>
                    <a:pt x="907" y="331"/>
                  </a:cubicBezTo>
                  <a:lnTo>
                    <a:pt x="106" y="331"/>
                  </a:lnTo>
                  <a:cubicBezTo>
                    <a:pt x="80" y="357"/>
                    <a:pt x="27" y="384"/>
                    <a:pt x="27" y="443"/>
                  </a:cubicBezTo>
                  <a:cubicBezTo>
                    <a:pt x="0" y="470"/>
                    <a:pt x="27" y="523"/>
                    <a:pt x="80" y="549"/>
                  </a:cubicBezTo>
                  <a:cubicBezTo>
                    <a:pt x="139" y="609"/>
                    <a:pt x="166" y="609"/>
                    <a:pt x="358" y="609"/>
                  </a:cubicBezTo>
                  <a:cubicBezTo>
                    <a:pt x="715" y="582"/>
                    <a:pt x="907" y="582"/>
                    <a:pt x="1072" y="549"/>
                  </a:cubicBezTo>
                  <a:cubicBezTo>
                    <a:pt x="1350" y="549"/>
                    <a:pt x="1542" y="549"/>
                    <a:pt x="2257" y="523"/>
                  </a:cubicBezTo>
                  <a:lnTo>
                    <a:pt x="2813" y="523"/>
                  </a:lnTo>
                  <a:cubicBezTo>
                    <a:pt x="2919" y="496"/>
                    <a:pt x="3057" y="496"/>
                    <a:pt x="3144" y="496"/>
                  </a:cubicBezTo>
                  <a:lnTo>
                    <a:pt x="3415" y="496"/>
                  </a:lnTo>
                  <a:cubicBezTo>
                    <a:pt x="3501" y="496"/>
                    <a:pt x="3666" y="496"/>
                    <a:pt x="3805" y="470"/>
                  </a:cubicBezTo>
                  <a:cubicBezTo>
                    <a:pt x="4189" y="470"/>
                    <a:pt x="4493" y="470"/>
                    <a:pt x="4685" y="443"/>
                  </a:cubicBezTo>
                  <a:lnTo>
                    <a:pt x="5347" y="443"/>
                  </a:lnTo>
                  <a:cubicBezTo>
                    <a:pt x="5433" y="443"/>
                    <a:pt x="5539" y="443"/>
                    <a:pt x="5599" y="417"/>
                  </a:cubicBezTo>
                  <a:lnTo>
                    <a:pt x="6287" y="417"/>
                  </a:lnTo>
                  <a:cubicBezTo>
                    <a:pt x="6426" y="417"/>
                    <a:pt x="6618" y="384"/>
                    <a:pt x="6724" y="384"/>
                  </a:cubicBezTo>
                  <a:lnTo>
                    <a:pt x="7114" y="384"/>
                  </a:lnTo>
                  <a:cubicBezTo>
                    <a:pt x="7220" y="384"/>
                    <a:pt x="7445" y="357"/>
                    <a:pt x="7584" y="357"/>
                  </a:cubicBezTo>
                  <a:lnTo>
                    <a:pt x="7994" y="357"/>
                  </a:lnTo>
                  <a:cubicBezTo>
                    <a:pt x="8378" y="357"/>
                    <a:pt x="8656" y="357"/>
                    <a:pt x="9126" y="331"/>
                  </a:cubicBezTo>
                  <a:lnTo>
                    <a:pt x="10860" y="331"/>
                  </a:lnTo>
                  <a:cubicBezTo>
                    <a:pt x="11137" y="331"/>
                    <a:pt x="11415" y="331"/>
                    <a:pt x="11442" y="305"/>
                  </a:cubicBezTo>
                  <a:lnTo>
                    <a:pt x="14228" y="305"/>
                  </a:lnTo>
                  <a:cubicBezTo>
                    <a:pt x="15273" y="278"/>
                    <a:pt x="15465" y="278"/>
                    <a:pt x="15604" y="278"/>
                  </a:cubicBezTo>
                  <a:cubicBezTo>
                    <a:pt x="15770" y="278"/>
                    <a:pt x="16187" y="278"/>
                    <a:pt x="16623" y="252"/>
                  </a:cubicBezTo>
                  <a:cubicBezTo>
                    <a:pt x="17040" y="252"/>
                    <a:pt x="17093" y="252"/>
                    <a:pt x="17616" y="218"/>
                  </a:cubicBezTo>
                  <a:lnTo>
                    <a:pt x="17755" y="218"/>
                  </a:lnTo>
                  <a:cubicBezTo>
                    <a:pt x="17867" y="218"/>
                    <a:pt x="18139" y="192"/>
                    <a:pt x="18198" y="192"/>
                  </a:cubicBezTo>
                  <a:cubicBezTo>
                    <a:pt x="18337" y="166"/>
                    <a:pt x="18390" y="139"/>
                    <a:pt x="18364" y="86"/>
                  </a:cubicBezTo>
                  <a:cubicBezTo>
                    <a:pt x="18364" y="53"/>
                    <a:pt x="18364" y="27"/>
                    <a:pt x="1830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3710975" y="2381275"/>
              <a:ext cx="1476016" cy="28850"/>
            </a:xfrm>
            <a:custGeom>
              <a:rect b="b" l="l" r="r" t="t"/>
              <a:pathLst>
                <a:path extrusionOk="0" h="609" w="18391">
                  <a:moveTo>
                    <a:pt x="18059" y="0"/>
                  </a:moveTo>
                  <a:cubicBezTo>
                    <a:pt x="17973" y="27"/>
                    <a:pt x="17808" y="27"/>
                    <a:pt x="17371" y="27"/>
                  </a:cubicBezTo>
                  <a:cubicBezTo>
                    <a:pt x="17040" y="27"/>
                    <a:pt x="16901" y="27"/>
                    <a:pt x="16544" y="53"/>
                  </a:cubicBezTo>
                  <a:cubicBezTo>
                    <a:pt x="16021" y="53"/>
                    <a:pt x="15909" y="53"/>
                    <a:pt x="15823" y="86"/>
                  </a:cubicBezTo>
                  <a:cubicBezTo>
                    <a:pt x="15743" y="86"/>
                    <a:pt x="15359" y="86"/>
                    <a:pt x="15161" y="113"/>
                  </a:cubicBezTo>
                  <a:lnTo>
                    <a:pt x="14724" y="113"/>
                  </a:lnTo>
                  <a:cubicBezTo>
                    <a:pt x="14612" y="113"/>
                    <a:pt x="14446" y="113"/>
                    <a:pt x="14307" y="139"/>
                  </a:cubicBezTo>
                  <a:lnTo>
                    <a:pt x="13705" y="139"/>
                  </a:lnTo>
                  <a:cubicBezTo>
                    <a:pt x="13619" y="139"/>
                    <a:pt x="13507" y="166"/>
                    <a:pt x="13454" y="166"/>
                  </a:cubicBezTo>
                  <a:cubicBezTo>
                    <a:pt x="13176" y="166"/>
                    <a:pt x="12712" y="192"/>
                    <a:pt x="12157" y="192"/>
                  </a:cubicBezTo>
                  <a:lnTo>
                    <a:pt x="11303" y="192"/>
                  </a:lnTo>
                  <a:cubicBezTo>
                    <a:pt x="11223" y="218"/>
                    <a:pt x="10998" y="218"/>
                    <a:pt x="10754" y="218"/>
                  </a:cubicBezTo>
                  <a:lnTo>
                    <a:pt x="9099" y="218"/>
                  </a:lnTo>
                  <a:cubicBezTo>
                    <a:pt x="8795" y="252"/>
                    <a:pt x="8411" y="252"/>
                    <a:pt x="8272" y="252"/>
                  </a:cubicBezTo>
                  <a:lnTo>
                    <a:pt x="7524" y="252"/>
                  </a:lnTo>
                  <a:cubicBezTo>
                    <a:pt x="6724" y="252"/>
                    <a:pt x="6260" y="252"/>
                    <a:pt x="6095" y="278"/>
                  </a:cubicBezTo>
                  <a:cubicBezTo>
                    <a:pt x="5625" y="278"/>
                    <a:pt x="5268" y="278"/>
                    <a:pt x="4632" y="305"/>
                  </a:cubicBezTo>
                  <a:lnTo>
                    <a:pt x="3997" y="305"/>
                  </a:lnTo>
                  <a:cubicBezTo>
                    <a:pt x="3885" y="305"/>
                    <a:pt x="3666" y="305"/>
                    <a:pt x="3501" y="331"/>
                  </a:cubicBezTo>
                  <a:cubicBezTo>
                    <a:pt x="2967" y="331"/>
                    <a:pt x="2630" y="343"/>
                    <a:pt x="2040" y="343"/>
                  </a:cubicBezTo>
                  <a:cubicBezTo>
                    <a:pt x="1744" y="343"/>
                    <a:pt x="1385" y="340"/>
                    <a:pt x="907" y="331"/>
                  </a:cubicBezTo>
                  <a:lnTo>
                    <a:pt x="106" y="331"/>
                  </a:lnTo>
                  <a:cubicBezTo>
                    <a:pt x="80" y="357"/>
                    <a:pt x="27" y="384"/>
                    <a:pt x="27" y="443"/>
                  </a:cubicBezTo>
                  <a:cubicBezTo>
                    <a:pt x="0" y="470"/>
                    <a:pt x="27" y="523"/>
                    <a:pt x="80" y="549"/>
                  </a:cubicBezTo>
                  <a:cubicBezTo>
                    <a:pt x="139" y="609"/>
                    <a:pt x="166" y="609"/>
                    <a:pt x="358" y="609"/>
                  </a:cubicBezTo>
                  <a:cubicBezTo>
                    <a:pt x="715" y="582"/>
                    <a:pt x="907" y="582"/>
                    <a:pt x="1072" y="549"/>
                  </a:cubicBezTo>
                  <a:cubicBezTo>
                    <a:pt x="1350" y="549"/>
                    <a:pt x="1542" y="549"/>
                    <a:pt x="2257" y="523"/>
                  </a:cubicBezTo>
                  <a:lnTo>
                    <a:pt x="2813" y="523"/>
                  </a:lnTo>
                  <a:cubicBezTo>
                    <a:pt x="2919" y="496"/>
                    <a:pt x="3057" y="496"/>
                    <a:pt x="3144" y="496"/>
                  </a:cubicBezTo>
                  <a:lnTo>
                    <a:pt x="3415" y="496"/>
                  </a:lnTo>
                  <a:cubicBezTo>
                    <a:pt x="3501" y="496"/>
                    <a:pt x="3666" y="496"/>
                    <a:pt x="3805" y="470"/>
                  </a:cubicBezTo>
                  <a:cubicBezTo>
                    <a:pt x="4189" y="470"/>
                    <a:pt x="4493" y="470"/>
                    <a:pt x="4685" y="443"/>
                  </a:cubicBezTo>
                  <a:lnTo>
                    <a:pt x="5347" y="443"/>
                  </a:lnTo>
                  <a:cubicBezTo>
                    <a:pt x="5433" y="443"/>
                    <a:pt x="5539" y="443"/>
                    <a:pt x="5599" y="417"/>
                  </a:cubicBezTo>
                  <a:lnTo>
                    <a:pt x="6287" y="417"/>
                  </a:lnTo>
                  <a:cubicBezTo>
                    <a:pt x="6426" y="417"/>
                    <a:pt x="6618" y="384"/>
                    <a:pt x="6724" y="384"/>
                  </a:cubicBezTo>
                  <a:lnTo>
                    <a:pt x="7114" y="384"/>
                  </a:lnTo>
                  <a:cubicBezTo>
                    <a:pt x="7220" y="384"/>
                    <a:pt x="7445" y="357"/>
                    <a:pt x="7584" y="357"/>
                  </a:cubicBezTo>
                  <a:lnTo>
                    <a:pt x="7994" y="357"/>
                  </a:lnTo>
                  <a:cubicBezTo>
                    <a:pt x="8378" y="357"/>
                    <a:pt x="8656" y="357"/>
                    <a:pt x="9126" y="331"/>
                  </a:cubicBezTo>
                  <a:lnTo>
                    <a:pt x="10860" y="331"/>
                  </a:lnTo>
                  <a:cubicBezTo>
                    <a:pt x="11137" y="331"/>
                    <a:pt x="11415" y="331"/>
                    <a:pt x="11442" y="305"/>
                  </a:cubicBezTo>
                  <a:lnTo>
                    <a:pt x="14228" y="305"/>
                  </a:lnTo>
                  <a:cubicBezTo>
                    <a:pt x="15273" y="278"/>
                    <a:pt x="15465" y="278"/>
                    <a:pt x="15604" y="278"/>
                  </a:cubicBezTo>
                  <a:cubicBezTo>
                    <a:pt x="15770" y="278"/>
                    <a:pt x="16187" y="278"/>
                    <a:pt x="16623" y="252"/>
                  </a:cubicBezTo>
                  <a:cubicBezTo>
                    <a:pt x="17040" y="252"/>
                    <a:pt x="17093" y="252"/>
                    <a:pt x="17616" y="218"/>
                  </a:cubicBezTo>
                  <a:lnTo>
                    <a:pt x="17755" y="218"/>
                  </a:lnTo>
                  <a:cubicBezTo>
                    <a:pt x="17867" y="218"/>
                    <a:pt x="18139" y="192"/>
                    <a:pt x="18198" y="192"/>
                  </a:cubicBezTo>
                  <a:cubicBezTo>
                    <a:pt x="18337" y="166"/>
                    <a:pt x="18390" y="139"/>
                    <a:pt x="18364" y="86"/>
                  </a:cubicBezTo>
                  <a:cubicBezTo>
                    <a:pt x="18364" y="53"/>
                    <a:pt x="18364" y="27"/>
                    <a:pt x="18304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23"/>
          <p:cNvSpPr txBox="1"/>
          <p:nvPr/>
        </p:nvSpPr>
        <p:spPr>
          <a:xfrm>
            <a:off x="5023775" y="3598725"/>
            <a:ext cx="11154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Mars is a very cold place</a:t>
            </a:r>
            <a:endParaRPr sz="12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Month Planner 2021 Infographics</a:t>
            </a:r>
            <a:endParaRPr/>
          </a:p>
        </p:txBody>
      </p:sp>
      <p:sp>
        <p:nvSpPr>
          <p:cNvPr id="382" name="Google Shape;382;p24"/>
          <p:cNvSpPr/>
          <p:nvPr/>
        </p:nvSpPr>
        <p:spPr>
          <a:xfrm>
            <a:off x="6202312" y="1278443"/>
            <a:ext cx="74167" cy="1587807"/>
          </a:xfrm>
          <a:custGeom>
            <a:rect b="b" l="l" r="r" t="t"/>
            <a:pathLst>
              <a:path extrusionOk="0" h="11314" w="458">
                <a:moveTo>
                  <a:pt x="264" y="11314"/>
                </a:moveTo>
                <a:lnTo>
                  <a:pt x="264" y="11244"/>
                </a:lnTo>
                <a:cubicBezTo>
                  <a:pt x="264" y="10794"/>
                  <a:pt x="233" y="10345"/>
                  <a:pt x="264" y="9918"/>
                </a:cubicBezTo>
                <a:cubicBezTo>
                  <a:pt x="264" y="9600"/>
                  <a:pt x="264" y="9306"/>
                  <a:pt x="295" y="9019"/>
                </a:cubicBezTo>
                <a:cubicBezTo>
                  <a:pt x="326" y="8631"/>
                  <a:pt x="357" y="8243"/>
                  <a:pt x="357" y="7855"/>
                </a:cubicBezTo>
                <a:cubicBezTo>
                  <a:pt x="388" y="7049"/>
                  <a:pt x="357" y="6235"/>
                  <a:pt x="326" y="5428"/>
                </a:cubicBezTo>
                <a:cubicBezTo>
                  <a:pt x="295" y="5110"/>
                  <a:pt x="295" y="4785"/>
                  <a:pt x="295" y="4459"/>
                </a:cubicBezTo>
                <a:cubicBezTo>
                  <a:pt x="264" y="3978"/>
                  <a:pt x="295" y="3521"/>
                  <a:pt x="233" y="3040"/>
                </a:cubicBezTo>
                <a:cubicBezTo>
                  <a:pt x="194" y="2590"/>
                  <a:pt x="194" y="2133"/>
                  <a:pt x="163" y="1683"/>
                </a:cubicBezTo>
                <a:cubicBezTo>
                  <a:pt x="132" y="1357"/>
                  <a:pt x="101" y="1001"/>
                  <a:pt x="39" y="683"/>
                </a:cubicBezTo>
                <a:cubicBezTo>
                  <a:pt x="0" y="520"/>
                  <a:pt x="0" y="357"/>
                  <a:pt x="0" y="194"/>
                </a:cubicBezTo>
                <a:cubicBezTo>
                  <a:pt x="0" y="70"/>
                  <a:pt x="132" y="0"/>
                  <a:pt x="233" y="70"/>
                </a:cubicBezTo>
                <a:cubicBezTo>
                  <a:pt x="264" y="70"/>
                  <a:pt x="295" y="101"/>
                  <a:pt x="295" y="132"/>
                </a:cubicBezTo>
                <a:cubicBezTo>
                  <a:pt x="326" y="225"/>
                  <a:pt x="357" y="326"/>
                  <a:pt x="357" y="458"/>
                </a:cubicBezTo>
                <a:cubicBezTo>
                  <a:pt x="388" y="652"/>
                  <a:pt x="388" y="877"/>
                  <a:pt x="427" y="1101"/>
                </a:cubicBezTo>
                <a:cubicBezTo>
                  <a:pt x="427" y="1194"/>
                  <a:pt x="458" y="1264"/>
                  <a:pt x="458" y="1357"/>
                </a:cubicBezTo>
                <a:lnTo>
                  <a:pt x="458" y="2939"/>
                </a:lnTo>
                <a:cubicBezTo>
                  <a:pt x="458" y="3102"/>
                  <a:pt x="427" y="3234"/>
                  <a:pt x="388" y="3366"/>
                </a:cubicBezTo>
                <a:cubicBezTo>
                  <a:pt x="388" y="3521"/>
                  <a:pt x="357" y="3653"/>
                  <a:pt x="357" y="3815"/>
                </a:cubicBezTo>
                <a:cubicBezTo>
                  <a:pt x="357" y="4203"/>
                  <a:pt x="326" y="4622"/>
                  <a:pt x="427" y="5041"/>
                </a:cubicBezTo>
                <a:cubicBezTo>
                  <a:pt x="458" y="5141"/>
                  <a:pt x="458" y="5265"/>
                  <a:pt x="458" y="5397"/>
                </a:cubicBezTo>
                <a:lnTo>
                  <a:pt x="458" y="9244"/>
                </a:lnTo>
                <a:cubicBezTo>
                  <a:pt x="458" y="9375"/>
                  <a:pt x="427" y="9499"/>
                  <a:pt x="427" y="9631"/>
                </a:cubicBezTo>
                <a:cubicBezTo>
                  <a:pt x="388" y="9825"/>
                  <a:pt x="357" y="10019"/>
                  <a:pt x="357" y="10213"/>
                </a:cubicBezTo>
                <a:lnTo>
                  <a:pt x="357" y="10926"/>
                </a:lnTo>
                <a:cubicBezTo>
                  <a:pt x="357" y="11050"/>
                  <a:pt x="357" y="11182"/>
                  <a:pt x="264" y="11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4"/>
          <p:cNvSpPr/>
          <p:nvPr/>
        </p:nvSpPr>
        <p:spPr>
          <a:xfrm>
            <a:off x="6170896" y="2915120"/>
            <a:ext cx="11498" cy="50242"/>
          </a:xfrm>
          <a:custGeom>
            <a:rect b="b" l="l" r="r" t="t"/>
            <a:pathLst>
              <a:path extrusionOk="0" h="358" w="71">
                <a:moveTo>
                  <a:pt x="39" y="358"/>
                </a:moveTo>
                <a:cubicBezTo>
                  <a:pt x="0" y="234"/>
                  <a:pt x="39" y="133"/>
                  <a:pt x="39" y="1"/>
                </a:cubicBezTo>
                <a:cubicBezTo>
                  <a:pt x="70" y="102"/>
                  <a:pt x="39" y="234"/>
                  <a:pt x="39" y="3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4"/>
          <p:cNvSpPr/>
          <p:nvPr/>
        </p:nvSpPr>
        <p:spPr>
          <a:xfrm>
            <a:off x="6155835" y="1233814"/>
            <a:ext cx="15222" cy="21893"/>
          </a:xfrm>
          <a:custGeom>
            <a:rect b="b" l="l" r="r" t="t"/>
            <a:pathLst>
              <a:path extrusionOk="0" h="156" w="94">
                <a:moveTo>
                  <a:pt x="0" y="0"/>
                </a:moveTo>
                <a:cubicBezTo>
                  <a:pt x="93" y="31"/>
                  <a:pt x="31" y="62"/>
                  <a:pt x="31" y="155"/>
                </a:cubicBezTo>
                <a:cubicBezTo>
                  <a:pt x="0" y="93"/>
                  <a:pt x="0" y="3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4"/>
          <p:cNvSpPr/>
          <p:nvPr/>
        </p:nvSpPr>
        <p:spPr>
          <a:xfrm>
            <a:off x="6182232" y="2860807"/>
            <a:ext cx="5182" cy="5473"/>
          </a:xfrm>
          <a:custGeom>
            <a:rect b="b" l="l" r="r" t="t"/>
            <a:pathLst>
              <a:path extrusionOk="0" h="39" w="32">
                <a:moveTo>
                  <a:pt x="0" y="39"/>
                </a:moveTo>
                <a:lnTo>
                  <a:pt x="0" y="0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86" name="Google Shape;386;p24"/>
          <p:cNvGraphicFramePr/>
          <p:nvPr/>
        </p:nvGraphicFramePr>
        <p:xfrm>
          <a:off x="907638" y="1076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718475"/>
                <a:gridCol w="718475"/>
                <a:gridCol w="718475"/>
                <a:gridCol w="718475"/>
                <a:gridCol w="718475"/>
                <a:gridCol w="718475"/>
                <a:gridCol w="718475"/>
              </a:tblGrid>
              <a:tr h="425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7" name="Google Shape;387;p24"/>
          <p:cNvSpPr/>
          <p:nvPr/>
        </p:nvSpPr>
        <p:spPr>
          <a:xfrm>
            <a:off x="6477050" y="931828"/>
            <a:ext cx="2139499" cy="3863450"/>
          </a:xfrm>
          <a:custGeom>
            <a:rect b="b" l="l" r="r" t="t"/>
            <a:pathLst>
              <a:path extrusionOk="0" h="36772" w="25141">
                <a:moveTo>
                  <a:pt x="1520" y="1745"/>
                </a:moveTo>
                <a:lnTo>
                  <a:pt x="1520" y="1264"/>
                </a:lnTo>
                <a:lnTo>
                  <a:pt x="1520" y="938"/>
                </a:lnTo>
                <a:cubicBezTo>
                  <a:pt x="1551" y="838"/>
                  <a:pt x="1551" y="776"/>
                  <a:pt x="1613" y="714"/>
                </a:cubicBezTo>
                <a:cubicBezTo>
                  <a:pt x="1683" y="683"/>
                  <a:pt x="1683" y="644"/>
                  <a:pt x="1714" y="582"/>
                </a:cubicBezTo>
                <a:cubicBezTo>
                  <a:pt x="1745" y="450"/>
                  <a:pt x="1877" y="419"/>
                  <a:pt x="1970" y="489"/>
                </a:cubicBezTo>
                <a:cubicBezTo>
                  <a:pt x="2133" y="582"/>
                  <a:pt x="2226" y="683"/>
                  <a:pt x="2265" y="876"/>
                </a:cubicBezTo>
                <a:cubicBezTo>
                  <a:pt x="2358" y="1163"/>
                  <a:pt x="2358" y="1489"/>
                  <a:pt x="2296" y="1807"/>
                </a:cubicBezTo>
                <a:cubicBezTo>
                  <a:pt x="2490" y="1877"/>
                  <a:pt x="2714" y="1846"/>
                  <a:pt x="2908" y="1846"/>
                </a:cubicBezTo>
                <a:cubicBezTo>
                  <a:pt x="2939" y="1714"/>
                  <a:pt x="2939" y="1582"/>
                  <a:pt x="2908" y="1489"/>
                </a:cubicBezTo>
                <a:cubicBezTo>
                  <a:pt x="2908" y="1357"/>
                  <a:pt x="2877" y="1264"/>
                  <a:pt x="2846" y="1163"/>
                </a:cubicBezTo>
                <a:cubicBezTo>
                  <a:pt x="2807" y="938"/>
                  <a:pt x="3001" y="776"/>
                  <a:pt x="3234" y="838"/>
                </a:cubicBezTo>
                <a:cubicBezTo>
                  <a:pt x="3265" y="838"/>
                  <a:pt x="3296" y="876"/>
                  <a:pt x="3327" y="876"/>
                </a:cubicBezTo>
                <a:cubicBezTo>
                  <a:pt x="3622" y="938"/>
                  <a:pt x="3715" y="1132"/>
                  <a:pt x="3777" y="1388"/>
                </a:cubicBezTo>
                <a:cubicBezTo>
                  <a:pt x="3816" y="1551"/>
                  <a:pt x="3816" y="1683"/>
                  <a:pt x="3777" y="1846"/>
                </a:cubicBezTo>
                <a:cubicBezTo>
                  <a:pt x="3816" y="1846"/>
                  <a:pt x="3816" y="1877"/>
                  <a:pt x="3816" y="1877"/>
                </a:cubicBezTo>
                <a:cubicBezTo>
                  <a:pt x="4133" y="1908"/>
                  <a:pt x="4428" y="1939"/>
                  <a:pt x="4746" y="1939"/>
                </a:cubicBezTo>
                <a:cubicBezTo>
                  <a:pt x="4746" y="1877"/>
                  <a:pt x="4715" y="1776"/>
                  <a:pt x="4715" y="1714"/>
                </a:cubicBezTo>
                <a:lnTo>
                  <a:pt x="4715" y="1489"/>
                </a:lnTo>
                <a:cubicBezTo>
                  <a:pt x="4715" y="1295"/>
                  <a:pt x="4785" y="1070"/>
                  <a:pt x="4847" y="876"/>
                </a:cubicBezTo>
                <a:cubicBezTo>
                  <a:pt x="4909" y="745"/>
                  <a:pt x="5072" y="683"/>
                  <a:pt x="5204" y="683"/>
                </a:cubicBezTo>
                <a:cubicBezTo>
                  <a:pt x="5328" y="683"/>
                  <a:pt x="5428" y="776"/>
                  <a:pt x="5397" y="907"/>
                </a:cubicBezTo>
                <a:cubicBezTo>
                  <a:pt x="5366" y="1001"/>
                  <a:pt x="5428" y="1101"/>
                  <a:pt x="5490" y="1194"/>
                </a:cubicBezTo>
                <a:cubicBezTo>
                  <a:pt x="5560" y="1295"/>
                  <a:pt x="5591" y="1419"/>
                  <a:pt x="5591" y="1582"/>
                </a:cubicBezTo>
                <a:lnTo>
                  <a:pt x="5591" y="1970"/>
                </a:lnTo>
                <a:cubicBezTo>
                  <a:pt x="5816" y="2001"/>
                  <a:pt x="6530" y="2001"/>
                  <a:pt x="6816" y="1939"/>
                </a:cubicBezTo>
                <a:cubicBezTo>
                  <a:pt x="6816" y="1908"/>
                  <a:pt x="6816" y="1877"/>
                  <a:pt x="6785" y="1807"/>
                </a:cubicBezTo>
                <a:cubicBezTo>
                  <a:pt x="6723" y="1652"/>
                  <a:pt x="6723" y="1458"/>
                  <a:pt x="6785" y="1264"/>
                </a:cubicBezTo>
                <a:cubicBezTo>
                  <a:pt x="6785" y="1163"/>
                  <a:pt x="6816" y="1070"/>
                  <a:pt x="6816" y="938"/>
                </a:cubicBezTo>
                <a:cubicBezTo>
                  <a:pt x="6848" y="907"/>
                  <a:pt x="6848" y="838"/>
                  <a:pt x="6879" y="807"/>
                </a:cubicBezTo>
                <a:cubicBezTo>
                  <a:pt x="6917" y="776"/>
                  <a:pt x="6948" y="745"/>
                  <a:pt x="6979" y="745"/>
                </a:cubicBezTo>
                <a:cubicBezTo>
                  <a:pt x="7111" y="714"/>
                  <a:pt x="7235" y="714"/>
                  <a:pt x="7367" y="776"/>
                </a:cubicBezTo>
                <a:cubicBezTo>
                  <a:pt x="7398" y="776"/>
                  <a:pt x="7429" y="838"/>
                  <a:pt x="7460" y="876"/>
                </a:cubicBezTo>
                <a:cubicBezTo>
                  <a:pt x="7499" y="1101"/>
                  <a:pt x="7592" y="1326"/>
                  <a:pt x="7623" y="1582"/>
                </a:cubicBezTo>
                <a:cubicBezTo>
                  <a:pt x="7654" y="1683"/>
                  <a:pt x="7693" y="1807"/>
                  <a:pt x="7724" y="1939"/>
                </a:cubicBezTo>
                <a:cubicBezTo>
                  <a:pt x="7887" y="1970"/>
                  <a:pt x="8236" y="1970"/>
                  <a:pt x="8530" y="1939"/>
                </a:cubicBezTo>
                <a:lnTo>
                  <a:pt x="8530" y="1807"/>
                </a:lnTo>
                <a:cubicBezTo>
                  <a:pt x="8561" y="1652"/>
                  <a:pt x="8530" y="1458"/>
                  <a:pt x="8561" y="1295"/>
                </a:cubicBezTo>
                <a:cubicBezTo>
                  <a:pt x="8561" y="1194"/>
                  <a:pt x="8592" y="1070"/>
                  <a:pt x="8623" y="969"/>
                </a:cubicBezTo>
                <a:cubicBezTo>
                  <a:pt x="8623" y="907"/>
                  <a:pt x="8623" y="838"/>
                  <a:pt x="8662" y="776"/>
                </a:cubicBezTo>
                <a:cubicBezTo>
                  <a:pt x="8693" y="520"/>
                  <a:pt x="8918" y="388"/>
                  <a:pt x="9143" y="520"/>
                </a:cubicBezTo>
                <a:cubicBezTo>
                  <a:pt x="9205" y="520"/>
                  <a:pt x="9244" y="582"/>
                  <a:pt x="9275" y="613"/>
                </a:cubicBezTo>
                <a:cubicBezTo>
                  <a:pt x="9275" y="644"/>
                  <a:pt x="9306" y="714"/>
                  <a:pt x="9337" y="776"/>
                </a:cubicBezTo>
                <a:cubicBezTo>
                  <a:pt x="9337" y="807"/>
                  <a:pt x="9337" y="876"/>
                  <a:pt x="9368" y="907"/>
                </a:cubicBezTo>
                <a:cubicBezTo>
                  <a:pt x="9500" y="1132"/>
                  <a:pt x="9468" y="1357"/>
                  <a:pt x="9468" y="1582"/>
                </a:cubicBezTo>
                <a:cubicBezTo>
                  <a:pt x="9468" y="1683"/>
                  <a:pt x="9468" y="1745"/>
                  <a:pt x="9500" y="1846"/>
                </a:cubicBezTo>
                <a:cubicBezTo>
                  <a:pt x="9980" y="1776"/>
                  <a:pt x="10500" y="1745"/>
                  <a:pt x="11019" y="1683"/>
                </a:cubicBezTo>
                <a:cubicBezTo>
                  <a:pt x="10988" y="1613"/>
                  <a:pt x="10988" y="1551"/>
                  <a:pt x="10988" y="1489"/>
                </a:cubicBezTo>
                <a:cubicBezTo>
                  <a:pt x="10888" y="1163"/>
                  <a:pt x="10919" y="838"/>
                  <a:pt x="10919" y="520"/>
                </a:cubicBezTo>
                <a:cubicBezTo>
                  <a:pt x="10919" y="326"/>
                  <a:pt x="11050" y="194"/>
                  <a:pt x="11213" y="101"/>
                </a:cubicBezTo>
                <a:cubicBezTo>
                  <a:pt x="11438" y="0"/>
                  <a:pt x="11694" y="101"/>
                  <a:pt x="11795" y="326"/>
                </a:cubicBezTo>
                <a:cubicBezTo>
                  <a:pt x="11857" y="520"/>
                  <a:pt x="11919" y="714"/>
                  <a:pt x="11888" y="907"/>
                </a:cubicBezTo>
                <a:lnTo>
                  <a:pt x="11888" y="1489"/>
                </a:lnTo>
                <a:lnTo>
                  <a:pt x="11888" y="1652"/>
                </a:lnTo>
                <a:cubicBezTo>
                  <a:pt x="12183" y="1683"/>
                  <a:pt x="12438" y="1613"/>
                  <a:pt x="12733" y="1613"/>
                </a:cubicBezTo>
                <a:lnTo>
                  <a:pt x="12733" y="1357"/>
                </a:lnTo>
                <a:cubicBezTo>
                  <a:pt x="12733" y="1132"/>
                  <a:pt x="12795" y="907"/>
                  <a:pt x="12857" y="683"/>
                </a:cubicBezTo>
                <a:cubicBezTo>
                  <a:pt x="12888" y="613"/>
                  <a:pt x="12958" y="551"/>
                  <a:pt x="12989" y="450"/>
                </a:cubicBezTo>
                <a:cubicBezTo>
                  <a:pt x="13051" y="388"/>
                  <a:pt x="13121" y="357"/>
                  <a:pt x="13214" y="388"/>
                </a:cubicBezTo>
                <a:cubicBezTo>
                  <a:pt x="13315" y="388"/>
                  <a:pt x="13377" y="450"/>
                  <a:pt x="13408" y="551"/>
                </a:cubicBezTo>
                <a:cubicBezTo>
                  <a:pt x="13439" y="745"/>
                  <a:pt x="13540" y="907"/>
                  <a:pt x="13540" y="1101"/>
                </a:cubicBezTo>
                <a:cubicBezTo>
                  <a:pt x="13509" y="1132"/>
                  <a:pt x="13540" y="1163"/>
                  <a:pt x="13571" y="1225"/>
                </a:cubicBezTo>
                <a:cubicBezTo>
                  <a:pt x="13633" y="1326"/>
                  <a:pt x="13602" y="1419"/>
                  <a:pt x="13540" y="1520"/>
                </a:cubicBezTo>
                <a:cubicBezTo>
                  <a:pt x="13509" y="1551"/>
                  <a:pt x="13509" y="1551"/>
                  <a:pt x="13509" y="1582"/>
                </a:cubicBezTo>
                <a:cubicBezTo>
                  <a:pt x="13795" y="1613"/>
                  <a:pt x="14796" y="1613"/>
                  <a:pt x="14959" y="1582"/>
                </a:cubicBezTo>
                <a:lnTo>
                  <a:pt x="14959" y="1132"/>
                </a:lnTo>
                <a:cubicBezTo>
                  <a:pt x="14928" y="876"/>
                  <a:pt x="15059" y="644"/>
                  <a:pt x="15215" y="450"/>
                </a:cubicBezTo>
                <a:cubicBezTo>
                  <a:pt x="15284" y="357"/>
                  <a:pt x="15447" y="357"/>
                  <a:pt x="15540" y="419"/>
                </a:cubicBezTo>
                <a:cubicBezTo>
                  <a:pt x="15641" y="450"/>
                  <a:pt x="15672" y="551"/>
                  <a:pt x="15703" y="613"/>
                </a:cubicBezTo>
                <a:cubicBezTo>
                  <a:pt x="15765" y="838"/>
                  <a:pt x="15835" y="1032"/>
                  <a:pt x="15835" y="1264"/>
                </a:cubicBezTo>
                <a:lnTo>
                  <a:pt x="15835" y="1613"/>
                </a:lnTo>
                <a:lnTo>
                  <a:pt x="16316" y="1613"/>
                </a:lnTo>
                <a:lnTo>
                  <a:pt x="16734" y="1613"/>
                </a:lnTo>
                <a:lnTo>
                  <a:pt x="17223" y="1613"/>
                </a:lnTo>
                <a:cubicBezTo>
                  <a:pt x="17254" y="1551"/>
                  <a:pt x="17254" y="1489"/>
                  <a:pt x="17254" y="1419"/>
                </a:cubicBezTo>
                <a:lnTo>
                  <a:pt x="17254" y="582"/>
                </a:lnTo>
                <a:cubicBezTo>
                  <a:pt x="17254" y="489"/>
                  <a:pt x="17285" y="419"/>
                  <a:pt x="17316" y="357"/>
                </a:cubicBezTo>
                <a:cubicBezTo>
                  <a:pt x="17448" y="194"/>
                  <a:pt x="17642" y="132"/>
                  <a:pt x="17836" y="194"/>
                </a:cubicBezTo>
                <a:cubicBezTo>
                  <a:pt x="17898" y="225"/>
                  <a:pt x="17967" y="295"/>
                  <a:pt x="17998" y="388"/>
                </a:cubicBezTo>
                <a:cubicBezTo>
                  <a:pt x="18060" y="582"/>
                  <a:pt x="18122" y="776"/>
                  <a:pt x="18122" y="969"/>
                </a:cubicBezTo>
                <a:cubicBezTo>
                  <a:pt x="18091" y="1070"/>
                  <a:pt x="18091" y="1163"/>
                  <a:pt x="18122" y="1264"/>
                </a:cubicBezTo>
                <a:lnTo>
                  <a:pt x="18122" y="1551"/>
                </a:lnTo>
                <a:lnTo>
                  <a:pt x="18223" y="1551"/>
                </a:lnTo>
                <a:cubicBezTo>
                  <a:pt x="18417" y="1520"/>
                  <a:pt x="18580" y="1520"/>
                  <a:pt x="18774" y="1489"/>
                </a:cubicBezTo>
                <a:cubicBezTo>
                  <a:pt x="18774" y="1419"/>
                  <a:pt x="18805" y="1357"/>
                  <a:pt x="18805" y="1326"/>
                </a:cubicBezTo>
                <a:lnTo>
                  <a:pt x="18805" y="683"/>
                </a:lnTo>
                <a:cubicBezTo>
                  <a:pt x="18805" y="520"/>
                  <a:pt x="18867" y="388"/>
                  <a:pt x="18968" y="295"/>
                </a:cubicBezTo>
                <a:cubicBezTo>
                  <a:pt x="19162" y="132"/>
                  <a:pt x="19479" y="163"/>
                  <a:pt x="19611" y="450"/>
                </a:cubicBezTo>
                <a:cubicBezTo>
                  <a:pt x="19743" y="776"/>
                  <a:pt x="19774" y="1032"/>
                  <a:pt x="19673" y="1419"/>
                </a:cubicBezTo>
                <a:cubicBezTo>
                  <a:pt x="20100" y="1419"/>
                  <a:pt x="20488" y="1419"/>
                  <a:pt x="20906" y="1458"/>
                </a:cubicBezTo>
                <a:lnTo>
                  <a:pt x="20906" y="1295"/>
                </a:lnTo>
                <a:lnTo>
                  <a:pt x="20906" y="683"/>
                </a:lnTo>
                <a:cubicBezTo>
                  <a:pt x="20906" y="551"/>
                  <a:pt x="20968" y="450"/>
                  <a:pt x="21030" y="388"/>
                </a:cubicBezTo>
                <a:cubicBezTo>
                  <a:pt x="21162" y="295"/>
                  <a:pt x="21325" y="225"/>
                  <a:pt x="21457" y="326"/>
                </a:cubicBezTo>
                <a:cubicBezTo>
                  <a:pt x="21550" y="357"/>
                  <a:pt x="21612" y="419"/>
                  <a:pt x="21651" y="520"/>
                </a:cubicBezTo>
                <a:cubicBezTo>
                  <a:pt x="21651" y="582"/>
                  <a:pt x="21682" y="644"/>
                  <a:pt x="21713" y="745"/>
                </a:cubicBezTo>
                <a:cubicBezTo>
                  <a:pt x="21744" y="807"/>
                  <a:pt x="21744" y="907"/>
                  <a:pt x="21744" y="969"/>
                </a:cubicBezTo>
                <a:lnTo>
                  <a:pt x="21744" y="1388"/>
                </a:lnTo>
                <a:cubicBezTo>
                  <a:pt x="21744" y="1388"/>
                  <a:pt x="21775" y="1388"/>
                  <a:pt x="21775" y="1419"/>
                </a:cubicBezTo>
                <a:cubicBezTo>
                  <a:pt x="21806" y="1458"/>
                  <a:pt x="21876" y="1458"/>
                  <a:pt x="21938" y="1458"/>
                </a:cubicBezTo>
                <a:lnTo>
                  <a:pt x="22845" y="1458"/>
                </a:lnTo>
                <a:cubicBezTo>
                  <a:pt x="22938" y="1458"/>
                  <a:pt x="23039" y="1489"/>
                  <a:pt x="23132" y="1551"/>
                </a:cubicBezTo>
                <a:cubicBezTo>
                  <a:pt x="23202" y="1551"/>
                  <a:pt x="23233" y="1613"/>
                  <a:pt x="23264" y="1582"/>
                </a:cubicBezTo>
                <a:cubicBezTo>
                  <a:pt x="23457" y="1582"/>
                  <a:pt x="23551" y="1714"/>
                  <a:pt x="23682" y="1776"/>
                </a:cubicBezTo>
                <a:cubicBezTo>
                  <a:pt x="23744" y="1776"/>
                  <a:pt x="23814" y="1846"/>
                  <a:pt x="23845" y="1908"/>
                </a:cubicBezTo>
                <a:cubicBezTo>
                  <a:pt x="23907" y="2133"/>
                  <a:pt x="24101" y="2264"/>
                  <a:pt x="24295" y="2389"/>
                </a:cubicBezTo>
                <a:cubicBezTo>
                  <a:pt x="24326" y="2427"/>
                  <a:pt x="24396" y="2458"/>
                  <a:pt x="24458" y="2520"/>
                </a:cubicBezTo>
                <a:cubicBezTo>
                  <a:pt x="24559" y="2621"/>
                  <a:pt x="24652" y="2745"/>
                  <a:pt x="24652" y="2908"/>
                </a:cubicBezTo>
                <a:lnTo>
                  <a:pt x="24652" y="3009"/>
                </a:lnTo>
                <a:cubicBezTo>
                  <a:pt x="24621" y="3102"/>
                  <a:pt x="24652" y="3164"/>
                  <a:pt x="24714" y="3203"/>
                </a:cubicBezTo>
                <a:cubicBezTo>
                  <a:pt x="24845" y="3327"/>
                  <a:pt x="24946" y="3459"/>
                  <a:pt x="24946" y="3653"/>
                </a:cubicBezTo>
                <a:cubicBezTo>
                  <a:pt x="25070" y="3877"/>
                  <a:pt x="25039" y="4102"/>
                  <a:pt x="25039" y="4296"/>
                </a:cubicBezTo>
                <a:lnTo>
                  <a:pt x="25039" y="4816"/>
                </a:lnTo>
                <a:cubicBezTo>
                  <a:pt x="25039" y="4948"/>
                  <a:pt x="25039" y="5041"/>
                  <a:pt x="24946" y="5172"/>
                </a:cubicBezTo>
                <a:cubicBezTo>
                  <a:pt x="24908" y="5234"/>
                  <a:pt x="24908" y="5335"/>
                  <a:pt x="24946" y="5428"/>
                </a:cubicBezTo>
                <a:cubicBezTo>
                  <a:pt x="25008" y="5591"/>
                  <a:pt x="25039" y="5723"/>
                  <a:pt x="25039" y="5878"/>
                </a:cubicBezTo>
                <a:cubicBezTo>
                  <a:pt x="25039" y="6460"/>
                  <a:pt x="25008" y="7041"/>
                  <a:pt x="25039" y="7662"/>
                </a:cubicBezTo>
                <a:cubicBezTo>
                  <a:pt x="25039" y="7886"/>
                  <a:pt x="25008" y="8111"/>
                  <a:pt x="24977" y="8336"/>
                </a:cubicBezTo>
                <a:cubicBezTo>
                  <a:pt x="24946" y="8468"/>
                  <a:pt x="24946" y="8592"/>
                  <a:pt x="24946" y="8724"/>
                </a:cubicBezTo>
                <a:cubicBezTo>
                  <a:pt x="24908" y="9212"/>
                  <a:pt x="24946" y="9662"/>
                  <a:pt x="24946" y="10143"/>
                </a:cubicBezTo>
                <a:cubicBezTo>
                  <a:pt x="24946" y="10244"/>
                  <a:pt x="24908" y="10306"/>
                  <a:pt x="24977" y="10376"/>
                </a:cubicBezTo>
                <a:cubicBezTo>
                  <a:pt x="25039" y="10500"/>
                  <a:pt x="25039" y="10600"/>
                  <a:pt x="25039" y="10725"/>
                </a:cubicBezTo>
                <a:lnTo>
                  <a:pt x="25039" y="12314"/>
                </a:lnTo>
                <a:cubicBezTo>
                  <a:pt x="25039" y="12508"/>
                  <a:pt x="25039" y="12663"/>
                  <a:pt x="25101" y="12857"/>
                </a:cubicBezTo>
                <a:cubicBezTo>
                  <a:pt x="25101" y="12927"/>
                  <a:pt x="25140" y="13020"/>
                  <a:pt x="25140" y="13090"/>
                </a:cubicBezTo>
                <a:cubicBezTo>
                  <a:pt x="25140" y="13989"/>
                  <a:pt x="25101" y="14896"/>
                  <a:pt x="25101" y="15804"/>
                </a:cubicBezTo>
                <a:lnTo>
                  <a:pt x="25101" y="19875"/>
                </a:lnTo>
                <a:lnTo>
                  <a:pt x="25101" y="21906"/>
                </a:lnTo>
                <a:lnTo>
                  <a:pt x="25101" y="23488"/>
                </a:lnTo>
                <a:cubicBezTo>
                  <a:pt x="25101" y="23620"/>
                  <a:pt x="25101" y="23752"/>
                  <a:pt x="25070" y="23876"/>
                </a:cubicBezTo>
                <a:cubicBezTo>
                  <a:pt x="25039" y="24039"/>
                  <a:pt x="25008" y="24202"/>
                  <a:pt x="25008" y="24365"/>
                </a:cubicBezTo>
                <a:lnTo>
                  <a:pt x="25008" y="26140"/>
                </a:lnTo>
                <a:lnTo>
                  <a:pt x="25008" y="32150"/>
                </a:lnTo>
                <a:lnTo>
                  <a:pt x="25008" y="34344"/>
                </a:lnTo>
                <a:cubicBezTo>
                  <a:pt x="25008" y="34507"/>
                  <a:pt x="25008" y="34670"/>
                  <a:pt x="24946" y="34802"/>
                </a:cubicBezTo>
                <a:lnTo>
                  <a:pt x="24946" y="34895"/>
                </a:lnTo>
                <a:cubicBezTo>
                  <a:pt x="24946" y="35151"/>
                  <a:pt x="24814" y="35345"/>
                  <a:pt x="24752" y="35577"/>
                </a:cubicBezTo>
                <a:cubicBezTo>
                  <a:pt x="24714" y="35732"/>
                  <a:pt x="24652" y="35833"/>
                  <a:pt x="24489" y="35895"/>
                </a:cubicBezTo>
                <a:cubicBezTo>
                  <a:pt x="24427" y="35926"/>
                  <a:pt x="24365" y="36027"/>
                  <a:pt x="24326" y="36120"/>
                </a:cubicBezTo>
                <a:cubicBezTo>
                  <a:pt x="24233" y="36283"/>
                  <a:pt x="24132" y="36446"/>
                  <a:pt x="23977" y="36578"/>
                </a:cubicBezTo>
                <a:cubicBezTo>
                  <a:pt x="23938" y="36609"/>
                  <a:pt x="23876" y="36640"/>
                  <a:pt x="23783" y="36640"/>
                </a:cubicBezTo>
                <a:cubicBezTo>
                  <a:pt x="23620" y="36671"/>
                  <a:pt x="23426" y="36702"/>
                  <a:pt x="23233" y="36741"/>
                </a:cubicBezTo>
                <a:cubicBezTo>
                  <a:pt x="23101" y="36772"/>
                  <a:pt x="22969" y="36772"/>
                  <a:pt x="22876" y="36702"/>
                </a:cubicBezTo>
                <a:cubicBezTo>
                  <a:pt x="22620" y="36578"/>
                  <a:pt x="22325" y="36547"/>
                  <a:pt x="22000" y="36578"/>
                </a:cubicBezTo>
                <a:cubicBezTo>
                  <a:pt x="21938" y="36578"/>
                  <a:pt x="21845" y="36578"/>
                  <a:pt x="21775" y="36547"/>
                </a:cubicBezTo>
                <a:cubicBezTo>
                  <a:pt x="21713" y="36508"/>
                  <a:pt x="21612" y="36477"/>
                  <a:pt x="21550" y="36477"/>
                </a:cubicBezTo>
                <a:lnTo>
                  <a:pt x="20255" y="36477"/>
                </a:lnTo>
                <a:cubicBezTo>
                  <a:pt x="20193" y="36477"/>
                  <a:pt x="20131" y="36477"/>
                  <a:pt x="20061" y="36508"/>
                </a:cubicBezTo>
                <a:cubicBezTo>
                  <a:pt x="19673" y="36609"/>
                  <a:pt x="19286" y="36609"/>
                  <a:pt x="18898" y="36508"/>
                </a:cubicBezTo>
                <a:cubicBezTo>
                  <a:pt x="18673" y="36446"/>
                  <a:pt x="18479" y="36446"/>
                  <a:pt x="18254" y="36446"/>
                </a:cubicBezTo>
                <a:cubicBezTo>
                  <a:pt x="18223" y="36446"/>
                  <a:pt x="18192" y="36477"/>
                  <a:pt x="18161" y="36477"/>
                </a:cubicBezTo>
                <a:cubicBezTo>
                  <a:pt x="17998" y="36547"/>
                  <a:pt x="17836" y="36547"/>
                  <a:pt x="17673" y="36547"/>
                </a:cubicBezTo>
                <a:lnTo>
                  <a:pt x="17122" y="36547"/>
                </a:lnTo>
                <a:cubicBezTo>
                  <a:pt x="16959" y="36547"/>
                  <a:pt x="16804" y="36547"/>
                  <a:pt x="16641" y="36609"/>
                </a:cubicBezTo>
                <a:cubicBezTo>
                  <a:pt x="16478" y="36671"/>
                  <a:pt x="16316" y="36640"/>
                  <a:pt x="16184" y="36640"/>
                </a:cubicBezTo>
                <a:cubicBezTo>
                  <a:pt x="15897" y="36640"/>
                  <a:pt x="15641" y="36609"/>
                  <a:pt x="15377" y="36609"/>
                </a:cubicBezTo>
                <a:cubicBezTo>
                  <a:pt x="15253" y="36609"/>
                  <a:pt x="15121" y="36609"/>
                  <a:pt x="14990" y="36578"/>
                </a:cubicBezTo>
                <a:cubicBezTo>
                  <a:pt x="14928" y="36547"/>
                  <a:pt x="14866" y="36547"/>
                  <a:pt x="14796" y="36547"/>
                </a:cubicBezTo>
                <a:lnTo>
                  <a:pt x="14121" y="36547"/>
                </a:lnTo>
                <a:cubicBezTo>
                  <a:pt x="13989" y="36547"/>
                  <a:pt x="13857" y="36547"/>
                  <a:pt x="13733" y="36508"/>
                </a:cubicBezTo>
                <a:cubicBezTo>
                  <a:pt x="13664" y="36477"/>
                  <a:pt x="13571" y="36446"/>
                  <a:pt x="13509" y="36446"/>
                </a:cubicBezTo>
                <a:lnTo>
                  <a:pt x="12989" y="36446"/>
                </a:lnTo>
                <a:cubicBezTo>
                  <a:pt x="12795" y="36446"/>
                  <a:pt x="12632" y="36477"/>
                  <a:pt x="12469" y="36415"/>
                </a:cubicBezTo>
                <a:cubicBezTo>
                  <a:pt x="12438" y="36384"/>
                  <a:pt x="12438" y="36384"/>
                  <a:pt x="12407" y="36384"/>
                </a:cubicBezTo>
                <a:cubicBezTo>
                  <a:pt x="11989" y="36415"/>
                  <a:pt x="11570" y="36252"/>
                  <a:pt x="11143" y="36283"/>
                </a:cubicBezTo>
                <a:cubicBezTo>
                  <a:pt x="10919" y="36314"/>
                  <a:pt x="10663" y="36283"/>
                  <a:pt x="10407" y="36314"/>
                </a:cubicBezTo>
                <a:cubicBezTo>
                  <a:pt x="10275" y="36314"/>
                  <a:pt x="10112" y="36283"/>
                  <a:pt x="9980" y="36252"/>
                </a:cubicBezTo>
                <a:cubicBezTo>
                  <a:pt x="9724" y="36190"/>
                  <a:pt x="9468" y="36190"/>
                  <a:pt x="9205" y="36252"/>
                </a:cubicBezTo>
                <a:cubicBezTo>
                  <a:pt x="9050" y="36283"/>
                  <a:pt x="8887" y="36314"/>
                  <a:pt x="8724" y="36314"/>
                </a:cubicBezTo>
                <a:cubicBezTo>
                  <a:pt x="8367" y="36283"/>
                  <a:pt x="8011" y="36283"/>
                  <a:pt x="7693" y="36314"/>
                </a:cubicBezTo>
                <a:lnTo>
                  <a:pt x="7398" y="36314"/>
                </a:lnTo>
                <a:cubicBezTo>
                  <a:pt x="7235" y="36384"/>
                  <a:pt x="7041" y="36415"/>
                  <a:pt x="6879" y="36384"/>
                </a:cubicBezTo>
                <a:cubicBezTo>
                  <a:pt x="6654" y="36384"/>
                  <a:pt x="6460" y="36384"/>
                  <a:pt x="6235" y="36446"/>
                </a:cubicBezTo>
                <a:cubicBezTo>
                  <a:pt x="6142" y="36477"/>
                  <a:pt x="6010" y="36477"/>
                  <a:pt x="5909" y="36477"/>
                </a:cubicBezTo>
                <a:lnTo>
                  <a:pt x="3040" y="36477"/>
                </a:lnTo>
                <a:cubicBezTo>
                  <a:pt x="2908" y="36477"/>
                  <a:pt x="2776" y="36477"/>
                  <a:pt x="2652" y="36446"/>
                </a:cubicBezTo>
                <a:cubicBezTo>
                  <a:pt x="2552" y="36415"/>
                  <a:pt x="2420" y="36384"/>
                  <a:pt x="2327" y="36384"/>
                </a:cubicBezTo>
                <a:lnTo>
                  <a:pt x="2265" y="36384"/>
                </a:lnTo>
                <a:cubicBezTo>
                  <a:pt x="2001" y="36415"/>
                  <a:pt x="1807" y="36283"/>
                  <a:pt x="1683" y="36058"/>
                </a:cubicBezTo>
                <a:cubicBezTo>
                  <a:pt x="1644" y="36027"/>
                  <a:pt x="1613" y="35965"/>
                  <a:pt x="1582" y="35895"/>
                </a:cubicBezTo>
                <a:lnTo>
                  <a:pt x="1326" y="35895"/>
                </a:lnTo>
                <a:cubicBezTo>
                  <a:pt x="1063" y="35926"/>
                  <a:pt x="908" y="35732"/>
                  <a:pt x="869" y="35508"/>
                </a:cubicBezTo>
                <a:cubicBezTo>
                  <a:pt x="869" y="35384"/>
                  <a:pt x="838" y="35252"/>
                  <a:pt x="714" y="35151"/>
                </a:cubicBezTo>
                <a:cubicBezTo>
                  <a:pt x="714" y="35120"/>
                  <a:pt x="675" y="35089"/>
                  <a:pt x="644" y="35058"/>
                </a:cubicBezTo>
                <a:cubicBezTo>
                  <a:pt x="644" y="34957"/>
                  <a:pt x="551" y="34895"/>
                  <a:pt x="481" y="34833"/>
                </a:cubicBezTo>
                <a:cubicBezTo>
                  <a:pt x="419" y="34732"/>
                  <a:pt x="357" y="34639"/>
                  <a:pt x="357" y="34538"/>
                </a:cubicBezTo>
                <a:cubicBezTo>
                  <a:pt x="357" y="34414"/>
                  <a:pt x="326" y="34313"/>
                  <a:pt x="326" y="34220"/>
                </a:cubicBezTo>
                <a:cubicBezTo>
                  <a:pt x="287" y="34089"/>
                  <a:pt x="256" y="33988"/>
                  <a:pt x="256" y="33864"/>
                </a:cubicBezTo>
                <a:lnTo>
                  <a:pt x="256" y="31661"/>
                </a:lnTo>
                <a:cubicBezTo>
                  <a:pt x="256" y="31537"/>
                  <a:pt x="256" y="31375"/>
                  <a:pt x="225" y="31212"/>
                </a:cubicBezTo>
                <a:cubicBezTo>
                  <a:pt x="163" y="30956"/>
                  <a:pt x="163" y="30692"/>
                  <a:pt x="163" y="30436"/>
                </a:cubicBezTo>
                <a:cubicBezTo>
                  <a:pt x="194" y="30149"/>
                  <a:pt x="163" y="29824"/>
                  <a:pt x="93" y="29498"/>
                </a:cubicBezTo>
                <a:cubicBezTo>
                  <a:pt x="93" y="29335"/>
                  <a:pt x="93" y="29180"/>
                  <a:pt x="62" y="29017"/>
                </a:cubicBezTo>
                <a:cubicBezTo>
                  <a:pt x="62" y="28598"/>
                  <a:pt x="93" y="28141"/>
                  <a:pt x="93" y="27691"/>
                </a:cubicBezTo>
                <a:cubicBezTo>
                  <a:pt x="93" y="27559"/>
                  <a:pt x="93" y="27435"/>
                  <a:pt x="62" y="27303"/>
                </a:cubicBezTo>
                <a:cubicBezTo>
                  <a:pt x="31" y="26978"/>
                  <a:pt x="31" y="26660"/>
                  <a:pt x="31" y="26334"/>
                </a:cubicBezTo>
                <a:cubicBezTo>
                  <a:pt x="31" y="26233"/>
                  <a:pt x="0" y="26140"/>
                  <a:pt x="0" y="26039"/>
                </a:cubicBezTo>
                <a:cubicBezTo>
                  <a:pt x="0" y="25946"/>
                  <a:pt x="31" y="25846"/>
                  <a:pt x="62" y="25753"/>
                </a:cubicBezTo>
                <a:lnTo>
                  <a:pt x="62" y="25559"/>
                </a:lnTo>
                <a:cubicBezTo>
                  <a:pt x="62" y="24721"/>
                  <a:pt x="62" y="23845"/>
                  <a:pt x="93" y="23008"/>
                </a:cubicBezTo>
                <a:cubicBezTo>
                  <a:pt x="93" y="22426"/>
                  <a:pt x="132" y="21844"/>
                  <a:pt x="194" y="21263"/>
                </a:cubicBezTo>
                <a:cubicBezTo>
                  <a:pt x="256" y="20743"/>
                  <a:pt x="287" y="20262"/>
                  <a:pt x="326" y="19774"/>
                </a:cubicBezTo>
                <a:cubicBezTo>
                  <a:pt x="357" y="19099"/>
                  <a:pt x="357" y="18417"/>
                  <a:pt x="388" y="17742"/>
                </a:cubicBezTo>
                <a:cubicBezTo>
                  <a:pt x="419" y="17417"/>
                  <a:pt x="450" y="17060"/>
                  <a:pt x="450" y="16703"/>
                </a:cubicBezTo>
                <a:cubicBezTo>
                  <a:pt x="450" y="16579"/>
                  <a:pt x="481" y="16478"/>
                  <a:pt x="481" y="16346"/>
                </a:cubicBezTo>
                <a:cubicBezTo>
                  <a:pt x="481" y="15672"/>
                  <a:pt x="520" y="14989"/>
                  <a:pt x="613" y="14315"/>
                </a:cubicBezTo>
                <a:lnTo>
                  <a:pt x="613" y="13764"/>
                </a:lnTo>
                <a:lnTo>
                  <a:pt x="613" y="11081"/>
                </a:lnTo>
                <a:cubicBezTo>
                  <a:pt x="582" y="10531"/>
                  <a:pt x="551" y="9988"/>
                  <a:pt x="551" y="9437"/>
                </a:cubicBezTo>
                <a:cubicBezTo>
                  <a:pt x="520" y="9081"/>
                  <a:pt x="520" y="8724"/>
                  <a:pt x="520" y="8367"/>
                </a:cubicBezTo>
                <a:cubicBezTo>
                  <a:pt x="481" y="7724"/>
                  <a:pt x="450" y="7080"/>
                  <a:pt x="388" y="6429"/>
                </a:cubicBezTo>
                <a:cubicBezTo>
                  <a:pt x="287" y="5684"/>
                  <a:pt x="287" y="4979"/>
                  <a:pt x="256" y="4265"/>
                </a:cubicBezTo>
                <a:cubicBezTo>
                  <a:pt x="256" y="4040"/>
                  <a:pt x="256" y="3846"/>
                  <a:pt x="225" y="3622"/>
                </a:cubicBezTo>
                <a:cubicBezTo>
                  <a:pt x="225" y="3490"/>
                  <a:pt x="194" y="3358"/>
                  <a:pt x="163" y="3234"/>
                </a:cubicBezTo>
                <a:cubicBezTo>
                  <a:pt x="93" y="2939"/>
                  <a:pt x="93" y="2621"/>
                  <a:pt x="132" y="2327"/>
                </a:cubicBezTo>
                <a:cubicBezTo>
                  <a:pt x="132" y="2164"/>
                  <a:pt x="256" y="2001"/>
                  <a:pt x="419" y="2001"/>
                </a:cubicBezTo>
                <a:cubicBezTo>
                  <a:pt x="675" y="1939"/>
                  <a:pt x="939" y="1877"/>
                  <a:pt x="1195" y="1776"/>
                </a:cubicBezTo>
                <a:cubicBezTo>
                  <a:pt x="1295" y="1745"/>
                  <a:pt x="1388" y="1745"/>
                  <a:pt x="1520" y="1745"/>
                </a:cubicBezTo>
                <a:close/>
                <a:moveTo>
                  <a:pt x="4847" y="2520"/>
                </a:moveTo>
                <a:cubicBezTo>
                  <a:pt x="4459" y="2489"/>
                  <a:pt x="4102" y="2427"/>
                  <a:pt x="3746" y="2458"/>
                </a:cubicBezTo>
                <a:cubicBezTo>
                  <a:pt x="3715" y="2458"/>
                  <a:pt x="3684" y="2458"/>
                  <a:pt x="3684" y="2489"/>
                </a:cubicBezTo>
                <a:lnTo>
                  <a:pt x="3684" y="2776"/>
                </a:lnTo>
                <a:cubicBezTo>
                  <a:pt x="3684" y="2815"/>
                  <a:pt x="3715" y="2877"/>
                  <a:pt x="3746" y="2908"/>
                </a:cubicBezTo>
                <a:cubicBezTo>
                  <a:pt x="3909" y="3133"/>
                  <a:pt x="3940" y="3358"/>
                  <a:pt x="3940" y="3653"/>
                </a:cubicBezTo>
                <a:cubicBezTo>
                  <a:pt x="3909" y="3815"/>
                  <a:pt x="3847" y="3939"/>
                  <a:pt x="3715" y="4009"/>
                </a:cubicBezTo>
                <a:cubicBezTo>
                  <a:pt x="3583" y="4133"/>
                  <a:pt x="3459" y="4133"/>
                  <a:pt x="3327" y="4040"/>
                </a:cubicBezTo>
                <a:cubicBezTo>
                  <a:pt x="3265" y="4009"/>
                  <a:pt x="3195" y="3939"/>
                  <a:pt x="3164" y="3877"/>
                </a:cubicBezTo>
                <a:cubicBezTo>
                  <a:pt x="3040" y="3653"/>
                  <a:pt x="3001" y="3428"/>
                  <a:pt x="3071" y="3164"/>
                </a:cubicBezTo>
                <a:cubicBezTo>
                  <a:pt x="3102" y="3102"/>
                  <a:pt x="3133" y="3009"/>
                  <a:pt x="3133" y="2939"/>
                </a:cubicBezTo>
                <a:cubicBezTo>
                  <a:pt x="3102" y="2776"/>
                  <a:pt x="3071" y="2582"/>
                  <a:pt x="3040" y="2427"/>
                </a:cubicBezTo>
                <a:cubicBezTo>
                  <a:pt x="2745" y="2389"/>
                  <a:pt x="2459" y="2389"/>
                  <a:pt x="2164" y="2389"/>
                </a:cubicBezTo>
                <a:cubicBezTo>
                  <a:pt x="2133" y="2551"/>
                  <a:pt x="2195" y="2683"/>
                  <a:pt x="2265" y="2815"/>
                </a:cubicBezTo>
                <a:cubicBezTo>
                  <a:pt x="2265" y="2846"/>
                  <a:pt x="2327" y="2908"/>
                  <a:pt x="2327" y="2939"/>
                </a:cubicBezTo>
                <a:cubicBezTo>
                  <a:pt x="2327" y="3071"/>
                  <a:pt x="2389" y="3133"/>
                  <a:pt x="2459" y="3234"/>
                </a:cubicBezTo>
                <a:cubicBezTo>
                  <a:pt x="2583" y="3490"/>
                  <a:pt x="2490" y="3815"/>
                  <a:pt x="2226" y="3908"/>
                </a:cubicBezTo>
                <a:cubicBezTo>
                  <a:pt x="1970" y="3978"/>
                  <a:pt x="1745" y="3877"/>
                  <a:pt x="1714" y="3653"/>
                </a:cubicBezTo>
                <a:cubicBezTo>
                  <a:pt x="1683" y="3521"/>
                  <a:pt x="1683" y="3358"/>
                  <a:pt x="1683" y="3234"/>
                </a:cubicBezTo>
                <a:cubicBezTo>
                  <a:pt x="1714" y="3102"/>
                  <a:pt x="1714" y="2970"/>
                  <a:pt x="1683" y="2815"/>
                </a:cubicBezTo>
                <a:cubicBezTo>
                  <a:pt x="1644" y="2683"/>
                  <a:pt x="1613" y="2582"/>
                  <a:pt x="1582" y="2458"/>
                </a:cubicBezTo>
                <a:cubicBezTo>
                  <a:pt x="1551" y="2389"/>
                  <a:pt x="1551" y="2358"/>
                  <a:pt x="1520" y="2327"/>
                </a:cubicBezTo>
                <a:cubicBezTo>
                  <a:pt x="1326" y="2296"/>
                  <a:pt x="1063" y="2358"/>
                  <a:pt x="644" y="2551"/>
                </a:cubicBezTo>
                <a:cubicBezTo>
                  <a:pt x="644" y="2745"/>
                  <a:pt x="644" y="2939"/>
                  <a:pt x="675" y="3133"/>
                </a:cubicBezTo>
                <a:cubicBezTo>
                  <a:pt x="745" y="3397"/>
                  <a:pt x="745" y="3684"/>
                  <a:pt x="714" y="3978"/>
                </a:cubicBezTo>
                <a:cubicBezTo>
                  <a:pt x="675" y="4172"/>
                  <a:pt x="675" y="4366"/>
                  <a:pt x="714" y="4560"/>
                </a:cubicBezTo>
                <a:cubicBezTo>
                  <a:pt x="714" y="4591"/>
                  <a:pt x="714" y="4684"/>
                  <a:pt x="675" y="4715"/>
                </a:cubicBezTo>
                <a:cubicBezTo>
                  <a:pt x="613" y="4816"/>
                  <a:pt x="613" y="4878"/>
                  <a:pt x="613" y="4948"/>
                </a:cubicBezTo>
                <a:cubicBezTo>
                  <a:pt x="644" y="5072"/>
                  <a:pt x="644" y="5203"/>
                  <a:pt x="675" y="5296"/>
                </a:cubicBezTo>
                <a:cubicBezTo>
                  <a:pt x="714" y="5816"/>
                  <a:pt x="776" y="6336"/>
                  <a:pt x="838" y="6847"/>
                </a:cubicBezTo>
                <a:cubicBezTo>
                  <a:pt x="869" y="7305"/>
                  <a:pt x="939" y="7755"/>
                  <a:pt x="970" y="8204"/>
                </a:cubicBezTo>
                <a:cubicBezTo>
                  <a:pt x="1001" y="8724"/>
                  <a:pt x="1001" y="9212"/>
                  <a:pt x="1001" y="9724"/>
                </a:cubicBezTo>
                <a:cubicBezTo>
                  <a:pt x="1032" y="9825"/>
                  <a:pt x="1032" y="9918"/>
                  <a:pt x="1032" y="10019"/>
                </a:cubicBezTo>
                <a:cubicBezTo>
                  <a:pt x="1063" y="10531"/>
                  <a:pt x="1101" y="11050"/>
                  <a:pt x="1101" y="11570"/>
                </a:cubicBezTo>
                <a:cubicBezTo>
                  <a:pt x="1133" y="12244"/>
                  <a:pt x="1133" y="12958"/>
                  <a:pt x="1133" y="13632"/>
                </a:cubicBezTo>
                <a:cubicBezTo>
                  <a:pt x="1133" y="13958"/>
                  <a:pt x="1133" y="14284"/>
                  <a:pt x="1101" y="14602"/>
                </a:cubicBezTo>
                <a:cubicBezTo>
                  <a:pt x="1032" y="15121"/>
                  <a:pt x="1001" y="15610"/>
                  <a:pt x="1001" y="16122"/>
                </a:cubicBezTo>
                <a:cubicBezTo>
                  <a:pt x="1001" y="16284"/>
                  <a:pt x="1001" y="16416"/>
                  <a:pt x="970" y="16579"/>
                </a:cubicBezTo>
                <a:cubicBezTo>
                  <a:pt x="970" y="16928"/>
                  <a:pt x="939" y="17254"/>
                  <a:pt x="908" y="17610"/>
                </a:cubicBezTo>
                <a:cubicBezTo>
                  <a:pt x="908" y="18091"/>
                  <a:pt x="869" y="18580"/>
                  <a:pt x="869" y="19030"/>
                </a:cubicBezTo>
                <a:cubicBezTo>
                  <a:pt x="838" y="19774"/>
                  <a:pt x="807" y="20518"/>
                  <a:pt x="745" y="21263"/>
                </a:cubicBezTo>
                <a:cubicBezTo>
                  <a:pt x="613" y="22100"/>
                  <a:pt x="613" y="22938"/>
                  <a:pt x="613" y="23783"/>
                </a:cubicBezTo>
                <a:cubicBezTo>
                  <a:pt x="582" y="24558"/>
                  <a:pt x="613" y="25365"/>
                  <a:pt x="613" y="26140"/>
                </a:cubicBezTo>
                <a:cubicBezTo>
                  <a:pt x="582" y="26272"/>
                  <a:pt x="582" y="26396"/>
                  <a:pt x="551" y="26497"/>
                </a:cubicBezTo>
                <a:cubicBezTo>
                  <a:pt x="520" y="26691"/>
                  <a:pt x="481" y="26885"/>
                  <a:pt x="520" y="27079"/>
                </a:cubicBezTo>
                <a:cubicBezTo>
                  <a:pt x="582" y="27365"/>
                  <a:pt x="582" y="27660"/>
                  <a:pt x="582" y="27947"/>
                </a:cubicBezTo>
                <a:lnTo>
                  <a:pt x="582" y="28598"/>
                </a:lnTo>
                <a:cubicBezTo>
                  <a:pt x="582" y="28947"/>
                  <a:pt x="582" y="29304"/>
                  <a:pt x="644" y="29661"/>
                </a:cubicBezTo>
                <a:cubicBezTo>
                  <a:pt x="714" y="29986"/>
                  <a:pt x="714" y="30273"/>
                  <a:pt x="714" y="30599"/>
                </a:cubicBezTo>
                <a:cubicBezTo>
                  <a:pt x="714" y="30762"/>
                  <a:pt x="714" y="30886"/>
                  <a:pt x="745" y="31049"/>
                </a:cubicBezTo>
                <a:cubicBezTo>
                  <a:pt x="776" y="31243"/>
                  <a:pt x="807" y="31437"/>
                  <a:pt x="807" y="31661"/>
                </a:cubicBezTo>
                <a:lnTo>
                  <a:pt x="807" y="33538"/>
                </a:lnTo>
                <a:cubicBezTo>
                  <a:pt x="807" y="33864"/>
                  <a:pt x="838" y="34151"/>
                  <a:pt x="939" y="34445"/>
                </a:cubicBezTo>
                <a:cubicBezTo>
                  <a:pt x="1226" y="34538"/>
                  <a:pt x="1551" y="34639"/>
                  <a:pt x="1908" y="34639"/>
                </a:cubicBezTo>
                <a:lnTo>
                  <a:pt x="4203" y="34639"/>
                </a:lnTo>
                <a:cubicBezTo>
                  <a:pt x="4296" y="34639"/>
                  <a:pt x="4397" y="34608"/>
                  <a:pt x="4521" y="34608"/>
                </a:cubicBezTo>
                <a:cubicBezTo>
                  <a:pt x="4746" y="34569"/>
                  <a:pt x="4979" y="34538"/>
                  <a:pt x="5204" y="34538"/>
                </a:cubicBezTo>
                <a:lnTo>
                  <a:pt x="5715" y="34538"/>
                </a:lnTo>
                <a:cubicBezTo>
                  <a:pt x="6336" y="34507"/>
                  <a:pt x="6979" y="34639"/>
                  <a:pt x="7592" y="34670"/>
                </a:cubicBezTo>
                <a:cubicBezTo>
                  <a:pt x="7654" y="34670"/>
                  <a:pt x="7724" y="34701"/>
                  <a:pt x="7755" y="34701"/>
                </a:cubicBezTo>
                <a:cubicBezTo>
                  <a:pt x="7887" y="34701"/>
                  <a:pt x="8011" y="34732"/>
                  <a:pt x="8142" y="34732"/>
                </a:cubicBezTo>
                <a:lnTo>
                  <a:pt x="12632" y="34732"/>
                </a:lnTo>
                <a:cubicBezTo>
                  <a:pt x="12764" y="34732"/>
                  <a:pt x="12888" y="34732"/>
                  <a:pt x="13020" y="34701"/>
                </a:cubicBezTo>
                <a:cubicBezTo>
                  <a:pt x="13245" y="34670"/>
                  <a:pt x="13470" y="34639"/>
                  <a:pt x="13702" y="34639"/>
                </a:cubicBezTo>
                <a:lnTo>
                  <a:pt x="14602" y="34639"/>
                </a:lnTo>
                <a:cubicBezTo>
                  <a:pt x="14734" y="34639"/>
                  <a:pt x="14866" y="34639"/>
                  <a:pt x="14990" y="34608"/>
                </a:cubicBezTo>
                <a:cubicBezTo>
                  <a:pt x="15315" y="34569"/>
                  <a:pt x="15672" y="34538"/>
                  <a:pt x="15990" y="34538"/>
                </a:cubicBezTo>
                <a:cubicBezTo>
                  <a:pt x="16316" y="34507"/>
                  <a:pt x="16641" y="34639"/>
                  <a:pt x="16998" y="34639"/>
                </a:cubicBezTo>
                <a:cubicBezTo>
                  <a:pt x="17285" y="34763"/>
                  <a:pt x="17580" y="34732"/>
                  <a:pt x="17898" y="34732"/>
                </a:cubicBezTo>
                <a:cubicBezTo>
                  <a:pt x="18060" y="34732"/>
                  <a:pt x="18223" y="34701"/>
                  <a:pt x="18386" y="34670"/>
                </a:cubicBezTo>
                <a:cubicBezTo>
                  <a:pt x="18774" y="34608"/>
                  <a:pt x="19162" y="34608"/>
                  <a:pt x="19549" y="34670"/>
                </a:cubicBezTo>
                <a:cubicBezTo>
                  <a:pt x="19906" y="34701"/>
                  <a:pt x="20224" y="34763"/>
                  <a:pt x="20581" y="34763"/>
                </a:cubicBezTo>
                <a:cubicBezTo>
                  <a:pt x="20774" y="34732"/>
                  <a:pt x="20999" y="34732"/>
                  <a:pt x="21224" y="34732"/>
                </a:cubicBezTo>
                <a:lnTo>
                  <a:pt x="21325" y="34732"/>
                </a:lnTo>
                <a:cubicBezTo>
                  <a:pt x="21519" y="34802"/>
                  <a:pt x="21713" y="34802"/>
                  <a:pt x="21907" y="34802"/>
                </a:cubicBezTo>
                <a:cubicBezTo>
                  <a:pt x="21969" y="34802"/>
                  <a:pt x="22038" y="34802"/>
                  <a:pt x="22131" y="34833"/>
                </a:cubicBezTo>
                <a:cubicBezTo>
                  <a:pt x="22294" y="34895"/>
                  <a:pt x="22457" y="34895"/>
                  <a:pt x="22620" y="34895"/>
                </a:cubicBezTo>
                <a:cubicBezTo>
                  <a:pt x="22845" y="34895"/>
                  <a:pt x="23039" y="34864"/>
                  <a:pt x="23132" y="34639"/>
                </a:cubicBezTo>
                <a:cubicBezTo>
                  <a:pt x="23163" y="34608"/>
                  <a:pt x="23163" y="34608"/>
                  <a:pt x="23202" y="34608"/>
                </a:cubicBezTo>
                <a:cubicBezTo>
                  <a:pt x="23264" y="34507"/>
                  <a:pt x="23295" y="34414"/>
                  <a:pt x="23295" y="34282"/>
                </a:cubicBezTo>
                <a:cubicBezTo>
                  <a:pt x="23295" y="34220"/>
                  <a:pt x="23326" y="34151"/>
                  <a:pt x="23326" y="34120"/>
                </a:cubicBezTo>
                <a:cubicBezTo>
                  <a:pt x="23395" y="33895"/>
                  <a:pt x="23395" y="33701"/>
                  <a:pt x="23326" y="33507"/>
                </a:cubicBezTo>
                <a:cubicBezTo>
                  <a:pt x="23295" y="33375"/>
                  <a:pt x="23295" y="33251"/>
                  <a:pt x="23295" y="33088"/>
                </a:cubicBezTo>
                <a:lnTo>
                  <a:pt x="23295" y="31855"/>
                </a:lnTo>
                <a:cubicBezTo>
                  <a:pt x="23295" y="31731"/>
                  <a:pt x="23326" y="31599"/>
                  <a:pt x="23357" y="31468"/>
                </a:cubicBezTo>
                <a:cubicBezTo>
                  <a:pt x="23395" y="31406"/>
                  <a:pt x="23395" y="31344"/>
                  <a:pt x="23395" y="31312"/>
                </a:cubicBezTo>
                <a:cubicBezTo>
                  <a:pt x="23426" y="30987"/>
                  <a:pt x="23426" y="30692"/>
                  <a:pt x="23457" y="30405"/>
                </a:cubicBezTo>
                <a:cubicBezTo>
                  <a:pt x="23457" y="30242"/>
                  <a:pt x="23457" y="30049"/>
                  <a:pt x="23488" y="29886"/>
                </a:cubicBezTo>
                <a:cubicBezTo>
                  <a:pt x="23519" y="29599"/>
                  <a:pt x="23551" y="29304"/>
                  <a:pt x="23551" y="29017"/>
                </a:cubicBezTo>
                <a:lnTo>
                  <a:pt x="23551" y="20418"/>
                </a:lnTo>
                <a:lnTo>
                  <a:pt x="23551" y="19743"/>
                </a:lnTo>
                <a:cubicBezTo>
                  <a:pt x="23620" y="19355"/>
                  <a:pt x="23651" y="18936"/>
                  <a:pt x="23651" y="18549"/>
                </a:cubicBezTo>
                <a:lnTo>
                  <a:pt x="23651" y="18130"/>
                </a:lnTo>
                <a:cubicBezTo>
                  <a:pt x="23713" y="17835"/>
                  <a:pt x="23713" y="17579"/>
                  <a:pt x="23713" y="17285"/>
                </a:cubicBezTo>
                <a:cubicBezTo>
                  <a:pt x="23744" y="17060"/>
                  <a:pt x="23744" y="16866"/>
                  <a:pt x="23783" y="16641"/>
                </a:cubicBezTo>
                <a:cubicBezTo>
                  <a:pt x="23814" y="16385"/>
                  <a:pt x="23814" y="16122"/>
                  <a:pt x="23814" y="15866"/>
                </a:cubicBezTo>
                <a:lnTo>
                  <a:pt x="23814" y="12314"/>
                </a:lnTo>
                <a:cubicBezTo>
                  <a:pt x="23814" y="10469"/>
                  <a:pt x="23845" y="8662"/>
                  <a:pt x="23845" y="6816"/>
                </a:cubicBezTo>
                <a:cubicBezTo>
                  <a:pt x="23845" y="6591"/>
                  <a:pt x="23814" y="6367"/>
                  <a:pt x="23783" y="6142"/>
                </a:cubicBezTo>
                <a:cubicBezTo>
                  <a:pt x="23744" y="5622"/>
                  <a:pt x="23651" y="5072"/>
                  <a:pt x="23651" y="4521"/>
                </a:cubicBezTo>
                <a:cubicBezTo>
                  <a:pt x="23651" y="4490"/>
                  <a:pt x="23620" y="4459"/>
                  <a:pt x="23620" y="4428"/>
                </a:cubicBezTo>
                <a:cubicBezTo>
                  <a:pt x="23551" y="4040"/>
                  <a:pt x="23457" y="3653"/>
                  <a:pt x="23457" y="3265"/>
                </a:cubicBezTo>
                <a:cubicBezTo>
                  <a:pt x="23426" y="3164"/>
                  <a:pt x="23426" y="3102"/>
                  <a:pt x="23395" y="3009"/>
                </a:cubicBezTo>
                <a:cubicBezTo>
                  <a:pt x="23357" y="2776"/>
                  <a:pt x="23264" y="2551"/>
                  <a:pt x="23264" y="2296"/>
                </a:cubicBezTo>
                <a:cubicBezTo>
                  <a:pt x="23233" y="2233"/>
                  <a:pt x="23202" y="2164"/>
                  <a:pt x="23202" y="2102"/>
                </a:cubicBezTo>
                <a:cubicBezTo>
                  <a:pt x="22969" y="1970"/>
                  <a:pt x="22775" y="1908"/>
                  <a:pt x="22581" y="1846"/>
                </a:cubicBezTo>
                <a:cubicBezTo>
                  <a:pt x="22457" y="1807"/>
                  <a:pt x="22325" y="1745"/>
                  <a:pt x="22193" y="1846"/>
                </a:cubicBezTo>
                <a:cubicBezTo>
                  <a:pt x="22193" y="1877"/>
                  <a:pt x="22131" y="1846"/>
                  <a:pt x="22100" y="1846"/>
                </a:cubicBezTo>
                <a:cubicBezTo>
                  <a:pt x="21969" y="1807"/>
                  <a:pt x="21845" y="1807"/>
                  <a:pt x="21713" y="1807"/>
                </a:cubicBezTo>
                <a:cubicBezTo>
                  <a:pt x="21612" y="1908"/>
                  <a:pt x="21519" y="1908"/>
                  <a:pt x="21387" y="1908"/>
                </a:cubicBezTo>
                <a:cubicBezTo>
                  <a:pt x="21356" y="2164"/>
                  <a:pt x="21418" y="2389"/>
                  <a:pt x="21488" y="2582"/>
                </a:cubicBezTo>
                <a:cubicBezTo>
                  <a:pt x="21713" y="2652"/>
                  <a:pt x="21806" y="2776"/>
                  <a:pt x="21806" y="2970"/>
                </a:cubicBezTo>
                <a:cubicBezTo>
                  <a:pt x="21806" y="3009"/>
                  <a:pt x="21845" y="3071"/>
                  <a:pt x="21845" y="3102"/>
                </a:cubicBezTo>
                <a:cubicBezTo>
                  <a:pt x="21876" y="3265"/>
                  <a:pt x="21806" y="3358"/>
                  <a:pt x="21651" y="3428"/>
                </a:cubicBezTo>
                <a:cubicBezTo>
                  <a:pt x="21581" y="3428"/>
                  <a:pt x="21519" y="3459"/>
                  <a:pt x="21457" y="3459"/>
                </a:cubicBezTo>
                <a:cubicBezTo>
                  <a:pt x="21224" y="3490"/>
                  <a:pt x="21069" y="3397"/>
                  <a:pt x="20937" y="3203"/>
                </a:cubicBezTo>
                <a:cubicBezTo>
                  <a:pt x="20805" y="2970"/>
                  <a:pt x="20836" y="2846"/>
                  <a:pt x="21030" y="2652"/>
                </a:cubicBezTo>
                <a:cubicBezTo>
                  <a:pt x="20999" y="2389"/>
                  <a:pt x="20937" y="2133"/>
                  <a:pt x="20875" y="1846"/>
                </a:cubicBezTo>
                <a:cubicBezTo>
                  <a:pt x="20805" y="1846"/>
                  <a:pt x="20743" y="1846"/>
                  <a:pt x="20643" y="1877"/>
                </a:cubicBezTo>
                <a:cubicBezTo>
                  <a:pt x="20449" y="1939"/>
                  <a:pt x="20255" y="1939"/>
                  <a:pt x="20061" y="1908"/>
                </a:cubicBezTo>
                <a:lnTo>
                  <a:pt x="19642" y="1908"/>
                </a:lnTo>
                <a:cubicBezTo>
                  <a:pt x="19518" y="1908"/>
                  <a:pt x="19386" y="1939"/>
                  <a:pt x="19286" y="2040"/>
                </a:cubicBezTo>
                <a:cubicBezTo>
                  <a:pt x="19286" y="2195"/>
                  <a:pt x="19324" y="2358"/>
                  <a:pt x="19355" y="2520"/>
                </a:cubicBezTo>
                <a:cubicBezTo>
                  <a:pt x="19386" y="2520"/>
                  <a:pt x="19417" y="2551"/>
                  <a:pt x="19448" y="2551"/>
                </a:cubicBezTo>
                <a:cubicBezTo>
                  <a:pt x="19611" y="2582"/>
                  <a:pt x="19673" y="2683"/>
                  <a:pt x="19673" y="2846"/>
                </a:cubicBezTo>
                <a:lnTo>
                  <a:pt x="19673" y="3133"/>
                </a:lnTo>
                <a:cubicBezTo>
                  <a:pt x="19673" y="3296"/>
                  <a:pt x="19580" y="3428"/>
                  <a:pt x="19417" y="3490"/>
                </a:cubicBezTo>
                <a:cubicBezTo>
                  <a:pt x="19224" y="3622"/>
                  <a:pt x="18968" y="3521"/>
                  <a:pt x="18898" y="3358"/>
                </a:cubicBezTo>
                <a:cubicBezTo>
                  <a:pt x="18836" y="3203"/>
                  <a:pt x="18836" y="3071"/>
                  <a:pt x="18898" y="2939"/>
                </a:cubicBezTo>
                <a:cubicBezTo>
                  <a:pt x="18937" y="2877"/>
                  <a:pt x="18968" y="2846"/>
                  <a:pt x="18968" y="2815"/>
                </a:cubicBezTo>
                <a:cubicBezTo>
                  <a:pt x="18937" y="2683"/>
                  <a:pt x="18937" y="2551"/>
                  <a:pt x="18898" y="2458"/>
                </a:cubicBezTo>
                <a:cubicBezTo>
                  <a:pt x="18867" y="2327"/>
                  <a:pt x="18836" y="2195"/>
                  <a:pt x="18805" y="2071"/>
                </a:cubicBezTo>
                <a:cubicBezTo>
                  <a:pt x="18642" y="2071"/>
                  <a:pt x="18479" y="2102"/>
                  <a:pt x="18316" y="2102"/>
                </a:cubicBezTo>
                <a:cubicBezTo>
                  <a:pt x="18122" y="2102"/>
                  <a:pt x="17967" y="2133"/>
                  <a:pt x="17804" y="2164"/>
                </a:cubicBezTo>
                <a:cubicBezTo>
                  <a:pt x="17804" y="2296"/>
                  <a:pt x="17836" y="2389"/>
                  <a:pt x="17836" y="2489"/>
                </a:cubicBezTo>
                <a:lnTo>
                  <a:pt x="17836" y="2776"/>
                </a:lnTo>
                <a:cubicBezTo>
                  <a:pt x="17929" y="2877"/>
                  <a:pt x="17998" y="2908"/>
                  <a:pt x="18029" y="2970"/>
                </a:cubicBezTo>
                <a:cubicBezTo>
                  <a:pt x="18223" y="3203"/>
                  <a:pt x="18161" y="3521"/>
                  <a:pt x="17929" y="3684"/>
                </a:cubicBezTo>
                <a:cubicBezTo>
                  <a:pt x="17642" y="3846"/>
                  <a:pt x="17316" y="3684"/>
                  <a:pt x="17316" y="3327"/>
                </a:cubicBezTo>
                <a:lnTo>
                  <a:pt x="17316" y="3102"/>
                </a:lnTo>
                <a:cubicBezTo>
                  <a:pt x="17386" y="2846"/>
                  <a:pt x="17347" y="2582"/>
                  <a:pt x="17316" y="2327"/>
                </a:cubicBezTo>
                <a:cubicBezTo>
                  <a:pt x="17316" y="2296"/>
                  <a:pt x="17285" y="2233"/>
                  <a:pt x="17285" y="2195"/>
                </a:cubicBezTo>
                <a:lnTo>
                  <a:pt x="15796" y="2195"/>
                </a:lnTo>
                <a:cubicBezTo>
                  <a:pt x="15765" y="2195"/>
                  <a:pt x="15734" y="2195"/>
                  <a:pt x="15672" y="2233"/>
                </a:cubicBezTo>
                <a:cubicBezTo>
                  <a:pt x="15703" y="2327"/>
                  <a:pt x="15734" y="2427"/>
                  <a:pt x="15734" y="2520"/>
                </a:cubicBezTo>
                <a:cubicBezTo>
                  <a:pt x="15866" y="2551"/>
                  <a:pt x="15959" y="2621"/>
                  <a:pt x="15990" y="2714"/>
                </a:cubicBezTo>
                <a:cubicBezTo>
                  <a:pt x="16153" y="3009"/>
                  <a:pt x="16029" y="3459"/>
                  <a:pt x="15540" y="3459"/>
                </a:cubicBezTo>
                <a:cubicBezTo>
                  <a:pt x="15447" y="3490"/>
                  <a:pt x="15377" y="3459"/>
                  <a:pt x="15284" y="3459"/>
                </a:cubicBezTo>
                <a:cubicBezTo>
                  <a:pt x="15121" y="3428"/>
                  <a:pt x="14990" y="3296"/>
                  <a:pt x="14990" y="3133"/>
                </a:cubicBezTo>
                <a:cubicBezTo>
                  <a:pt x="14990" y="2970"/>
                  <a:pt x="15059" y="2877"/>
                  <a:pt x="15121" y="2745"/>
                </a:cubicBezTo>
                <a:cubicBezTo>
                  <a:pt x="15183" y="2714"/>
                  <a:pt x="15215" y="2652"/>
                  <a:pt x="15284" y="2582"/>
                </a:cubicBezTo>
                <a:cubicBezTo>
                  <a:pt x="15253" y="2458"/>
                  <a:pt x="15183" y="2327"/>
                  <a:pt x="15152" y="2195"/>
                </a:cubicBezTo>
                <a:cubicBezTo>
                  <a:pt x="15059" y="2195"/>
                  <a:pt x="14990" y="2164"/>
                  <a:pt x="14928" y="2164"/>
                </a:cubicBezTo>
                <a:lnTo>
                  <a:pt x="13346" y="2164"/>
                </a:lnTo>
                <a:cubicBezTo>
                  <a:pt x="13315" y="2164"/>
                  <a:pt x="13315" y="2164"/>
                  <a:pt x="13276" y="2195"/>
                </a:cubicBezTo>
                <a:cubicBezTo>
                  <a:pt x="13276" y="2296"/>
                  <a:pt x="13315" y="2389"/>
                  <a:pt x="13315" y="2489"/>
                </a:cubicBezTo>
                <a:cubicBezTo>
                  <a:pt x="13346" y="2582"/>
                  <a:pt x="13315" y="2683"/>
                  <a:pt x="13315" y="2776"/>
                </a:cubicBezTo>
                <a:cubicBezTo>
                  <a:pt x="13408" y="2815"/>
                  <a:pt x="13439" y="2815"/>
                  <a:pt x="13509" y="2846"/>
                </a:cubicBezTo>
                <a:cubicBezTo>
                  <a:pt x="13602" y="2877"/>
                  <a:pt x="13664" y="2939"/>
                  <a:pt x="13702" y="3009"/>
                </a:cubicBezTo>
                <a:cubicBezTo>
                  <a:pt x="13826" y="3234"/>
                  <a:pt x="13702" y="3552"/>
                  <a:pt x="13509" y="3653"/>
                </a:cubicBezTo>
                <a:cubicBezTo>
                  <a:pt x="13245" y="3815"/>
                  <a:pt x="12927" y="3746"/>
                  <a:pt x="12795" y="3428"/>
                </a:cubicBezTo>
                <a:cubicBezTo>
                  <a:pt x="12733" y="3296"/>
                  <a:pt x="12694" y="3164"/>
                  <a:pt x="12795" y="3009"/>
                </a:cubicBezTo>
                <a:cubicBezTo>
                  <a:pt x="12826" y="2970"/>
                  <a:pt x="12826" y="2939"/>
                  <a:pt x="12857" y="2939"/>
                </a:cubicBezTo>
                <a:cubicBezTo>
                  <a:pt x="12857" y="2776"/>
                  <a:pt x="12826" y="2683"/>
                  <a:pt x="12826" y="2551"/>
                </a:cubicBezTo>
                <a:cubicBezTo>
                  <a:pt x="12826" y="2427"/>
                  <a:pt x="12795" y="2296"/>
                  <a:pt x="12733" y="2195"/>
                </a:cubicBezTo>
                <a:cubicBezTo>
                  <a:pt x="12345" y="2195"/>
                  <a:pt x="11989" y="2195"/>
                  <a:pt x="11601" y="2264"/>
                </a:cubicBezTo>
                <a:lnTo>
                  <a:pt x="11601" y="2776"/>
                </a:lnTo>
                <a:cubicBezTo>
                  <a:pt x="11663" y="2877"/>
                  <a:pt x="11725" y="2939"/>
                  <a:pt x="11795" y="3040"/>
                </a:cubicBezTo>
                <a:cubicBezTo>
                  <a:pt x="11826" y="3102"/>
                  <a:pt x="11857" y="3203"/>
                  <a:pt x="11888" y="3265"/>
                </a:cubicBezTo>
                <a:cubicBezTo>
                  <a:pt x="11919" y="3459"/>
                  <a:pt x="11826" y="3622"/>
                  <a:pt x="11663" y="3622"/>
                </a:cubicBezTo>
                <a:cubicBezTo>
                  <a:pt x="11570" y="3653"/>
                  <a:pt x="11469" y="3622"/>
                  <a:pt x="11376" y="3622"/>
                </a:cubicBezTo>
                <a:cubicBezTo>
                  <a:pt x="11182" y="3653"/>
                  <a:pt x="11019" y="3521"/>
                  <a:pt x="10950" y="3327"/>
                </a:cubicBezTo>
                <a:cubicBezTo>
                  <a:pt x="10888" y="3203"/>
                  <a:pt x="10888" y="3071"/>
                  <a:pt x="10988" y="2939"/>
                </a:cubicBezTo>
                <a:cubicBezTo>
                  <a:pt x="11019" y="2908"/>
                  <a:pt x="11050" y="2877"/>
                  <a:pt x="11112" y="2846"/>
                </a:cubicBezTo>
                <a:cubicBezTo>
                  <a:pt x="11112" y="2458"/>
                  <a:pt x="11112" y="2458"/>
                  <a:pt x="11019" y="2296"/>
                </a:cubicBezTo>
                <a:cubicBezTo>
                  <a:pt x="10663" y="2264"/>
                  <a:pt x="9337" y="2389"/>
                  <a:pt x="9112" y="2489"/>
                </a:cubicBezTo>
                <a:cubicBezTo>
                  <a:pt x="9112" y="2551"/>
                  <a:pt x="9143" y="2621"/>
                  <a:pt x="9143" y="2683"/>
                </a:cubicBezTo>
                <a:cubicBezTo>
                  <a:pt x="9174" y="2745"/>
                  <a:pt x="9205" y="2815"/>
                  <a:pt x="9205" y="2846"/>
                </a:cubicBezTo>
                <a:cubicBezTo>
                  <a:pt x="9337" y="2939"/>
                  <a:pt x="9468" y="3009"/>
                  <a:pt x="9562" y="3071"/>
                </a:cubicBezTo>
                <a:cubicBezTo>
                  <a:pt x="9724" y="3164"/>
                  <a:pt x="9724" y="3327"/>
                  <a:pt x="9631" y="3459"/>
                </a:cubicBezTo>
                <a:cubicBezTo>
                  <a:pt x="9562" y="3521"/>
                  <a:pt x="9500" y="3552"/>
                  <a:pt x="9437" y="3622"/>
                </a:cubicBezTo>
                <a:cubicBezTo>
                  <a:pt x="9368" y="3653"/>
                  <a:pt x="9306" y="3653"/>
                  <a:pt x="9275" y="3684"/>
                </a:cubicBezTo>
                <a:cubicBezTo>
                  <a:pt x="9112" y="3815"/>
                  <a:pt x="8949" y="3784"/>
                  <a:pt x="8786" y="3746"/>
                </a:cubicBezTo>
                <a:cubicBezTo>
                  <a:pt x="8662" y="3746"/>
                  <a:pt x="8592" y="3684"/>
                  <a:pt x="8561" y="3552"/>
                </a:cubicBezTo>
                <a:cubicBezTo>
                  <a:pt x="8561" y="3327"/>
                  <a:pt x="8530" y="3133"/>
                  <a:pt x="8724" y="2970"/>
                </a:cubicBezTo>
                <a:cubicBezTo>
                  <a:pt x="8693" y="2815"/>
                  <a:pt x="8662" y="2683"/>
                  <a:pt x="8623" y="2520"/>
                </a:cubicBezTo>
                <a:cubicBezTo>
                  <a:pt x="8429" y="2489"/>
                  <a:pt x="7561" y="2520"/>
                  <a:pt x="7367" y="2551"/>
                </a:cubicBezTo>
                <a:cubicBezTo>
                  <a:pt x="7336" y="2683"/>
                  <a:pt x="7398" y="2776"/>
                  <a:pt x="7460" y="2877"/>
                </a:cubicBezTo>
                <a:cubicBezTo>
                  <a:pt x="7530" y="2908"/>
                  <a:pt x="7561" y="2908"/>
                  <a:pt x="7592" y="2939"/>
                </a:cubicBezTo>
                <a:cubicBezTo>
                  <a:pt x="7817" y="3071"/>
                  <a:pt x="7887" y="3428"/>
                  <a:pt x="7724" y="3622"/>
                </a:cubicBezTo>
                <a:cubicBezTo>
                  <a:pt x="7592" y="3746"/>
                  <a:pt x="7460" y="3815"/>
                  <a:pt x="7336" y="3846"/>
                </a:cubicBezTo>
                <a:cubicBezTo>
                  <a:pt x="7266" y="3846"/>
                  <a:pt x="7204" y="3846"/>
                  <a:pt x="7142" y="3815"/>
                </a:cubicBezTo>
                <a:cubicBezTo>
                  <a:pt x="7041" y="3784"/>
                  <a:pt x="6948" y="3746"/>
                  <a:pt x="6848" y="3715"/>
                </a:cubicBezTo>
                <a:cubicBezTo>
                  <a:pt x="6623" y="3590"/>
                  <a:pt x="6623" y="3296"/>
                  <a:pt x="6754" y="3164"/>
                </a:cubicBezTo>
                <a:cubicBezTo>
                  <a:pt x="6785" y="3133"/>
                  <a:pt x="6816" y="3102"/>
                  <a:pt x="6848" y="3071"/>
                </a:cubicBezTo>
                <a:cubicBezTo>
                  <a:pt x="6848" y="2939"/>
                  <a:pt x="6848" y="2815"/>
                  <a:pt x="6816" y="2683"/>
                </a:cubicBezTo>
                <a:lnTo>
                  <a:pt x="6816" y="2551"/>
                </a:lnTo>
                <a:lnTo>
                  <a:pt x="5397" y="2551"/>
                </a:lnTo>
                <a:cubicBezTo>
                  <a:pt x="5366" y="2551"/>
                  <a:pt x="5366" y="2582"/>
                  <a:pt x="5366" y="2582"/>
                </a:cubicBezTo>
                <a:cubicBezTo>
                  <a:pt x="5366" y="2621"/>
                  <a:pt x="5328" y="2652"/>
                  <a:pt x="5366" y="2683"/>
                </a:cubicBezTo>
                <a:lnTo>
                  <a:pt x="5366" y="2776"/>
                </a:lnTo>
                <a:cubicBezTo>
                  <a:pt x="5397" y="2815"/>
                  <a:pt x="5428" y="2815"/>
                  <a:pt x="5428" y="2846"/>
                </a:cubicBezTo>
                <a:cubicBezTo>
                  <a:pt x="5653" y="2908"/>
                  <a:pt x="5754" y="3102"/>
                  <a:pt x="5785" y="3296"/>
                </a:cubicBezTo>
                <a:cubicBezTo>
                  <a:pt x="5816" y="3521"/>
                  <a:pt x="5684" y="3715"/>
                  <a:pt x="5459" y="3746"/>
                </a:cubicBezTo>
                <a:cubicBezTo>
                  <a:pt x="5235" y="3746"/>
                  <a:pt x="5041" y="3715"/>
                  <a:pt x="4878" y="3590"/>
                </a:cubicBezTo>
                <a:cubicBezTo>
                  <a:pt x="4653" y="3459"/>
                  <a:pt x="4622" y="3234"/>
                  <a:pt x="4746" y="3040"/>
                </a:cubicBezTo>
                <a:cubicBezTo>
                  <a:pt x="4785" y="3009"/>
                  <a:pt x="4847" y="2970"/>
                  <a:pt x="4909" y="2908"/>
                </a:cubicBezTo>
                <a:cubicBezTo>
                  <a:pt x="4909" y="2776"/>
                  <a:pt x="4909" y="2652"/>
                  <a:pt x="4847" y="2520"/>
                </a:cubicBezTo>
                <a:close/>
                <a:moveTo>
                  <a:pt x="24396" y="7080"/>
                </a:moveTo>
                <a:lnTo>
                  <a:pt x="24396" y="7336"/>
                </a:lnTo>
                <a:lnTo>
                  <a:pt x="24396" y="10631"/>
                </a:lnTo>
                <a:lnTo>
                  <a:pt x="24396" y="15866"/>
                </a:lnTo>
                <a:cubicBezTo>
                  <a:pt x="24396" y="16153"/>
                  <a:pt x="24365" y="16447"/>
                  <a:pt x="24326" y="16734"/>
                </a:cubicBezTo>
                <a:cubicBezTo>
                  <a:pt x="24295" y="16897"/>
                  <a:pt x="24295" y="17029"/>
                  <a:pt x="24295" y="17161"/>
                </a:cubicBezTo>
                <a:lnTo>
                  <a:pt x="24295" y="18386"/>
                </a:lnTo>
                <a:cubicBezTo>
                  <a:pt x="24295" y="18673"/>
                  <a:pt x="24295" y="18998"/>
                  <a:pt x="24264" y="19293"/>
                </a:cubicBezTo>
                <a:cubicBezTo>
                  <a:pt x="24264" y="19549"/>
                  <a:pt x="24264" y="19774"/>
                  <a:pt x="24233" y="19999"/>
                </a:cubicBezTo>
                <a:cubicBezTo>
                  <a:pt x="24233" y="20324"/>
                  <a:pt x="24202" y="20650"/>
                  <a:pt x="24202" y="20968"/>
                </a:cubicBezTo>
                <a:cubicBezTo>
                  <a:pt x="24171" y="21162"/>
                  <a:pt x="24132" y="21356"/>
                  <a:pt x="24132" y="21550"/>
                </a:cubicBezTo>
                <a:lnTo>
                  <a:pt x="24132" y="23170"/>
                </a:lnTo>
                <a:cubicBezTo>
                  <a:pt x="24132" y="23294"/>
                  <a:pt x="24171" y="23457"/>
                  <a:pt x="24171" y="23620"/>
                </a:cubicBezTo>
                <a:cubicBezTo>
                  <a:pt x="24202" y="23946"/>
                  <a:pt x="24233" y="24264"/>
                  <a:pt x="24233" y="24589"/>
                </a:cubicBezTo>
                <a:lnTo>
                  <a:pt x="24233" y="29110"/>
                </a:lnTo>
                <a:cubicBezTo>
                  <a:pt x="24233" y="29273"/>
                  <a:pt x="24233" y="29436"/>
                  <a:pt x="24202" y="29599"/>
                </a:cubicBezTo>
                <a:cubicBezTo>
                  <a:pt x="24171" y="29793"/>
                  <a:pt x="24132" y="29986"/>
                  <a:pt x="24171" y="30180"/>
                </a:cubicBezTo>
                <a:lnTo>
                  <a:pt x="24171" y="33251"/>
                </a:lnTo>
                <a:lnTo>
                  <a:pt x="24171" y="34996"/>
                </a:lnTo>
                <a:cubicBezTo>
                  <a:pt x="24171" y="35120"/>
                  <a:pt x="24202" y="35283"/>
                  <a:pt x="24264" y="35415"/>
                </a:cubicBezTo>
                <a:cubicBezTo>
                  <a:pt x="24365" y="35252"/>
                  <a:pt x="24427" y="35120"/>
                  <a:pt x="24458" y="34926"/>
                </a:cubicBezTo>
                <a:cubicBezTo>
                  <a:pt x="24458" y="34864"/>
                  <a:pt x="24458" y="34763"/>
                  <a:pt x="24489" y="34701"/>
                </a:cubicBezTo>
                <a:cubicBezTo>
                  <a:pt x="24520" y="34569"/>
                  <a:pt x="24559" y="34476"/>
                  <a:pt x="24559" y="34344"/>
                </a:cubicBezTo>
                <a:lnTo>
                  <a:pt x="24559" y="32313"/>
                </a:lnTo>
                <a:lnTo>
                  <a:pt x="24559" y="28660"/>
                </a:lnTo>
                <a:lnTo>
                  <a:pt x="24559" y="24264"/>
                </a:lnTo>
                <a:cubicBezTo>
                  <a:pt x="24559" y="24140"/>
                  <a:pt x="24559" y="24008"/>
                  <a:pt x="24590" y="23876"/>
                </a:cubicBezTo>
                <a:cubicBezTo>
                  <a:pt x="24621" y="23713"/>
                  <a:pt x="24652" y="23589"/>
                  <a:pt x="24652" y="23426"/>
                </a:cubicBezTo>
                <a:lnTo>
                  <a:pt x="24652" y="20518"/>
                </a:lnTo>
                <a:cubicBezTo>
                  <a:pt x="24652" y="18060"/>
                  <a:pt x="24652" y="15641"/>
                  <a:pt x="24621" y="13214"/>
                </a:cubicBezTo>
                <a:cubicBezTo>
                  <a:pt x="24621" y="13121"/>
                  <a:pt x="24652" y="13020"/>
                  <a:pt x="24621" y="12958"/>
                </a:cubicBezTo>
                <a:cubicBezTo>
                  <a:pt x="24559" y="12733"/>
                  <a:pt x="24559" y="12508"/>
                  <a:pt x="24520" y="12275"/>
                </a:cubicBezTo>
                <a:cubicBezTo>
                  <a:pt x="24520" y="11795"/>
                  <a:pt x="24520" y="11306"/>
                  <a:pt x="24559" y="10794"/>
                </a:cubicBezTo>
                <a:cubicBezTo>
                  <a:pt x="24559" y="10694"/>
                  <a:pt x="24520" y="10600"/>
                  <a:pt x="24489" y="10500"/>
                </a:cubicBezTo>
                <a:cubicBezTo>
                  <a:pt x="24458" y="10407"/>
                  <a:pt x="24427" y="10306"/>
                  <a:pt x="24427" y="10244"/>
                </a:cubicBezTo>
                <a:lnTo>
                  <a:pt x="24427" y="8918"/>
                </a:lnTo>
                <a:cubicBezTo>
                  <a:pt x="24427" y="8662"/>
                  <a:pt x="24458" y="8398"/>
                  <a:pt x="24489" y="8142"/>
                </a:cubicBezTo>
                <a:cubicBezTo>
                  <a:pt x="24559" y="7817"/>
                  <a:pt x="24520" y="7499"/>
                  <a:pt x="24520" y="7173"/>
                </a:cubicBezTo>
                <a:cubicBezTo>
                  <a:pt x="24520" y="7080"/>
                  <a:pt x="24489" y="7080"/>
                  <a:pt x="24396" y="7080"/>
                </a:cubicBezTo>
                <a:close/>
                <a:moveTo>
                  <a:pt x="20294" y="35283"/>
                </a:moveTo>
                <a:cubicBezTo>
                  <a:pt x="20131" y="35283"/>
                  <a:pt x="20030" y="35252"/>
                  <a:pt x="19937" y="35252"/>
                </a:cubicBezTo>
                <a:cubicBezTo>
                  <a:pt x="19355" y="35252"/>
                  <a:pt x="18805" y="35252"/>
                  <a:pt x="18223" y="35221"/>
                </a:cubicBezTo>
                <a:cubicBezTo>
                  <a:pt x="18029" y="35221"/>
                  <a:pt x="17804" y="35252"/>
                  <a:pt x="17611" y="35151"/>
                </a:cubicBezTo>
                <a:cubicBezTo>
                  <a:pt x="17580" y="35120"/>
                  <a:pt x="17541" y="35120"/>
                  <a:pt x="17541" y="35120"/>
                </a:cubicBezTo>
                <a:cubicBezTo>
                  <a:pt x="17316" y="35120"/>
                  <a:pt x="17091" y="35089"/>
                  <a:pt x="16866" y="35089"/>
                </a:cubicBezTo>
                <a:lnTo>
                  <a:pt x="15765" y="35089"/>
                </a:lnTo>
                <a:lnTo>
                  <a:pt x="15377" y="35089"/>
                </a:lnTo>
                <a:cubicBezTo>
                  <a:pt x="15021" y="35151"/>
                  <a:pt x="14672" y="35190"/>
                  <a:pt x="14284" y="35190"/>
                </a:cubicBezTo>
                <a:lnTo>
                  <a:pt x="13664" y="35190"/>
                </a:lnTo>
                <a:cubicBezTo>
                  <a:pt x="13509" y="35190"/>
                  <a:pt x="13377" y="35221"/>
                  <a:pt x="13245" y="35221"/>
                </a:cubicBezTo>
                <a:cubicBezTo>
                  <a:pt x="13051" y="35252"/>
                  <a:pt x="12857" y="35283"/>
                  <a:pt x="12663" y="35283"/>
                </a:cubicBezTo>
                <a:lnTo>
                  <a:pt x="8142" y="35283"/>
                </a:lnTo>
                <a:cubicBezTo>
                  <a:pt x="7980" y="35283"/>
                  <a:pt x="7817" y="35252"/>
                  <a:pt x="7693" y="35221"/>
                </a:cubicBezTo>
                <a:cubicBezTo>
                  <a:pt x="7460" y="35221"/>
                  <a:pt x="7266" y="35190"/>
                  <a:pt x="7041" y="35190"/>
                </a:cubicBezTo>
                <a:cubicBezTo>
                  <a:pt x="6979" y="35151"/>
                  <a:pt x="6879" y="35190"/>
                  <a:pt x="6816" y="35151"/>
                </a:cubicBezTo>
                <a:cubicBezTo>
                  <a:pt x="6530" y="35089"/>
                  <a:pt x="6235" y="35089"/>
                  <a:pt x="5948" y="35089"/>
                </a:cubicBezTo>
                <a:lnTo>
                  <a:pt x="5134" y="35089"/>
                </a:lnTo>
                <a:cubicBezTo>
                  <a:pt x="5010" y="35089"/>
                  <a:pt x="4909" y="35089"/>
                  <a:pt x="4785" y="35120"/>
                </a:cubicBezTo>
                <a:cubicBezTo>
                  <a:pt x="4490" y="35151"/>
                  <a:pt x="4203" y="35190"/>
                  <a:pt x="3909" y="35190"/>
                </a:cubicBezTo>
                <a:lnTo>
                  <a:pt x="1939" y="35190"/>
                </a:lnTo>
                <a:cubicBezTo>
                  <a:pt x="1807" y="35190"/>
                  <a:pt x="1683" y="35151"/>
                  <a:pt x="1551" y="35151"/>
                </a:cubicBezTo>
                <a:cubicBezTo>
                  <a:pt x="1489" y="35120"/>
                  <a:pt x="1388" y="35120"/>
                  <a:pt x="1295" y="35120"/>
                </a:cubicBezTo>
                <a:cubicBezTo>
                  <a:pt x="1326" y="35252"/>
                  <a:pt x="1295" y="35345"/>
                  <a:pt x="1357" y="35446"/>
                </a:cubicBezTo>
                <a:lnTo>
                  <a:pt x="1551" y="35446"/>
                </a:lnTo>
                <a:cubicBezTo>
                  <a:pt x="1613" y="35446"/>
                  <a:pt x="1714" y="35446"/>
                  <a:pt x="1776" y="35477"/>
                </a:cubicBezTo>
                <a:cubicBezTo>
                  <a:pt x="1908" y="35539"/>
                  <a:pt x="2032" y="35539"/>
                  <a:pt x="2164" y="35508"/>
                </a:cubicBezTo>
                <a:lnTo>
                  <a:pt x="3746" y="35508"/>
                </a:lnTo>
                <a:cubicBezTo>
                  <a:pt x="4358" y="35508"/>
                  <a:pt x="4940" y="35477"/>
                  <a:pt x="5560" y="35477"/>
                </a:cubicBezTo>
                <a:cubicBezTo>
                  <a:pt x="5684" y="35477"/>
                  <a:pt x="5847" y="35508"/>
                  <a:pt x="5979" y="35539"/>
                </a:cubicBezTo>
                <a:cubicBezTo>
                  <a:pt x="6142" y="35577"/>
                  <a:pt x="6297" y="35577"/>
                  <a:pt x="6460" y="35577"/>
                </a:cubicBezTo>
                <a:lnTo>
                  <a:pt x="6979" y="35577"/>
                </a:lnTo>
                <a:cubicBezTo>
                  <a:pt x="7072" y="35608"/>
                  <a:pt x="7204" y="35608"/>
                  <a:pt x="7305" y="35639"/>
                </a:cubicBezTo>
                <a:cubicBezTo>
                  <a:pt x="7398" y="35639"/>
                  <a:pt x="7499" y="35670"/>
                  <a:pt x="7592" y="35670"/>
                </a:cubicBezTo>
                <a:lnTo>
                  <a:pt x="8662" y="35670"/>
                </a:lnTo>
                <a:cubicBezTo>
                  <a:pt x="8786" y="35670"/>
                  <a:pt x="8887" y="35670"/>
                  <a:pt x="9011" y="35639"/>
                </a:cubicBezTo>
                <a:cubicBezTo>
                  <a:pt x="9143" y="35608"/>
                  <a:pt x="9244" y="35577"/>
                  <a:pt x="9368" y="35577"/>
                </a:cubicBezTo>
                <a:lnTo>
                  <a:pt x="10562" y="35577"/>
                </a:lnTo>
                <a:cubicBezTo>
                  <a:pt x="10756" y="35577"/>
                  <a:pt x="10950" y="35608"/>
                  <a:pt x="11182" y="35639"/>
                </a:cubicBezTo>
                <a:cubicBezTo>
                  <a:pt x="11337" y="35701"/>
                  <a:pt x="11500" y="35771"/>
                  <a:pt x="11694" y="35771"/>
                </a:cubicBezTo>
                <a:cubicBezTo>
                  <a:pt x="11958" y="35802"/>
                  <a:pt x="12214" y="35802"/>
                  <a:pt x="12438" y="35732"/>
                </a:cubicBezTo>
                <a:cubicBezTo>
                  <a:pt x="12539" y="35701"/>
                  <a:pt x="12663" y="35701"/>
                  <a:pt x="12764" y="35670"/>
                </a:cubicBezTo>
                <a:cubicBezTo>
                  <a:pt x="12857" y="35670"/>
                  <a:pt x="12958" y="35639"/>
                  <a:pt x="13051" y="35639"/>
                </a:cubicBezTo>
                <a:cubicBezTo>
                  <a:pt x="13408" y="35577"/>
                  <a:pt x="13795" y="35539"/>
                  <a:pt x="14152" y="35608"/>
                </a:cubicBezTo>
                <a:cubicBezTo>
                  <a:pt x="14408" y="35639"/>
                  <a:pt x="14633" y="35608"/>
                  <a:pt x="14866" y="35539"/>
                </a:cubicBezTo>
                <a:cubicBezTo>
                  <a:pt x="14990" y="35477"/>
                  <a:pt x="15121" y="35477"/>
                  <a:pt x="15253" y="35477"/>
                </a:cubicBezTo>
                <a:lnTo>
                  <a:pt x="16703" y="35477"/>
                </a:lnTo>
                <a:cubicBezTo>
                  <a:pt x="16835" y="35477"/>
                  <a:pt x="16928" y="35477"/>
                  <a:pt x="17060" y="35415"/>
                </a:cubicBezTo>
                <a:cubicBezTo>
                  <a:pt x="17153" y="35384"/>
                  <a:pt x="17285" y="35384"/>
                  <a:pt x="17417" y="35384"/>
                </a:cubicBezTo>
                <a:lnTo>
                  <a:pt x="19224" y="35384"/>
                </a:lnTo>
                <a:cubicBezTo>
                  <a:pt x="19549" y="35384"/>
                  <a:pt x="19906" y="35345"/>
                  <a:pt x="20294" y="35283"/>
                </a:cubicBezTo>
                <a:close/>
                <a:moveTo>
                  <a:pt x="21356" y="36027"/>
                </a:moveTo>
                <a:cubicBezTo>
                  <a:pt x="21224" y="35965"/>
                  <a:pt x="21131" y="35895"/>
                  <a:pt x="20968" y="35895"/>
                </a:cubicBezTo>
                <a:cubicBezTo>
                  <a:pt x="20906" y="35895"/>
                  <a:pt x="20805" y="35895"/>
                  <a:pt x="20712" y="35864"/>
                </a:cubicBezTo>
                <a:cubicBezTo>
                  <a:pt x="20581" y="35802"/>
                  <a:pt x="20418" y="35802"/>
                  <a:pt x="20294" y="35802"/>
                </a:cubicBezTo>
                <a:lnTo>
                  <a:pt x="17611" y="35802"/>
                </a:lnTo>
                <a:cubicBezTo>
                  <a:pt x="17448" y="35802"/>
                  <a:pt x="17316" y="35802"/>
                  <a:pt x="17192" y="35833"/>
                </a:cubicBezTo>
                <a:cubicBezTo>
                  <a:pt x="17060" y="35864"/>
                  <a:pt x="16897" y="35864"/>
                  <a:pt x="16765" y="35895"/>
                </a:cubicBezTo>
                <a:cubicBezTo>
                  <a:pt x="16378" y="35895"/>
                  <a:pt x="15959" y="35895"/>
                  <a:pt x="15571" y="35864"/>
                </a:cubicBezTo>
                <a:cubicBezTo>
                  <a:pt x="15215" y="35864"/>
                  <a:pt x="14928" y="35926"/>
                  <a:pt x="14602" y="36027"/>
                </a:cubicBezTo>
                <a:cubicBezTo>
                  <a:pt x="14478" y="36058"/>
                  <a:pt x="14377" y="36058"/>
                  <a:pt x="14284" y="36058"/>
                </a:cubicBezTo>
                <a:lnTo>
                  <a:pt x="13857" y="36058"/>
                </a:lnTo>
                <a:cubicBezTo>
                  <a:pt x="13927" y="36159"/>
                  <a:pt x="14020" y="36159"/>
                  <a:pt x="14090" y="36159"/>
                </a:cubicBezTo>
                <a:lnTo>
                  <a:pt x="14765" y="36159"/>
                </a:lnTo>
                <a:cubicBezTo>
                  <a:pt x="14866" y="36159"/>
                  <a:pt x="14959" y="36159"/>
                  <a:pt x="15090" y="36221"/>
                </a:cubicBezTo>
                <a:cubicBezTo>
                  <a:pt x="15183" y="36252"/>
                  <a:pt x="15284" y="36252"/>
                  <a:pt x="15377" y="36252"/>
                </a:cubicBezTo>
                <a:lnTo>
                  <a:pt x="16285" y="36252"/>
                </a:lnTo>
                <a:cubicBezTo>
                  <a:pt x="16416" y="36252"/>
                  <a:pt x="16541" y="36252"/>
                  <a:pt x="16641" y="36190"/>
                </a:cubicBezTo>
                <a:cubicBezTo>
                  <a:pt x="16703" y="36190"/>
                  <a:pt x="16765" y="36159"/>
                  <a:pt x="16835" y="36159"/>
                </a:cubicBezTo>
                <a:lnTo>
                  <a:pt x="17153" y="36159"/>
                </a:lnTo>
                <a:cubicBezTo>
                  <a:pt x="17386" y="36159"/>
                  <a:pt x="17611" y="36159"/>
                  <a:pt x="17836" y="36120"/>
                </a:cubicBezTo>
                <a:lnTo>
                  <a:pt x="18192" y="36120"/>
                </a:lnTo>
                <a:lnTo>
                  <a:pt x="19580" y="36120"/>
                </a:lnTo>
                <a:cubicBezTo>
                  <a:pt x="19836" y="36120"/>
                  <a:pt x="20131" y="36120"/>
                  <a:pt x="20418" y="36058"/>
                </a:cubicBezTo>
                <a:cubicBezTo>
                  <a:pt x="20643" y="36027"/>
                  <a:pt x="20875" y="36027"/>
                  <a:pt x="21100" y="36027"/>
                </a:cubicBezTo>
                <a:close/>
                <a:moveTo>
                  <a:pt x="20550" y="35252"/>
                </a:moveTo>
                <a:cubicBezTo>
                  <a:pt x="20743" y="35415"/>
                  <a:pt x="20875" y="35477"/>
                  <a:pt x="21069" y="35477"/>
                </a:cubicBezTo>
                <a:cubicBezTo>
                  <a:pt x="21131" y="35477"/>
                  <a:pt x="21224" y="35477"/>
                  <a:pt x="21294" y="35508"/>
                </a:cubicBezTo>
                <a:cubicBezTo>
                  <a:pt x="21488" y="35539"/>
                  <a:pt x="21651" y="35608"/>
                  <a:pt x="21845" y="35639"/>
                </a:cubicBezTo>
                <a:cubicBezTo>
                  <a:pt x="21876" y="35670"/>
                  <a:pt x="21907" y="35670"/>
                  <a:pt x="21969" y="35670"/>
                </a:cubicBezTo>
                <a:lnTo>
                  <a:pt x="22907" y="35670"/>
                </a:lnTo>
                <a:cubicBezTo>
                  <a:pt x="23008" y="35670"/>
                  <a:pt x="23070" y="35639"/>
                  <a:pt x="23163" y="35608"/>
                </a:cubicBezTo>
                <a:cubicBezTo>
                  <a:pt x="23357" y="35477"/>
                  <a:pt x="23551" y="35314"/>
                  <a:pt x="23783" y="35190"/>
                </a:cubicBezTo>
                <a:cubicBezTo>
                  <a:pt x="23814" y="35151"/>
                  <a:pt x="23845" y="35089"/>
                  <a:pt x="23845" y="35027"/>
                </a:cubicBezTo>
                <a:lnTo>
                  <a:pt x="23845" y="34344"/>
                </a:lnTo>
                <a:lnTo>
                  <a:pt x="23814" y="34313"/>
                </a:lnTo>
                <a:cubicBezTo>
                  <a:pt x="23783" y="34375"/>
                  <a:pt x="23783" y="34445"/>
                  <a:pt x="23783" y="34507"/>
                </a:cubicBezTo>
                <a:cubicBezTo>
                  <a:pt x="23783" y="34670"/>
                  <a:pt x="23744" y="34763"/>
                  <a:pt x="23651" y="34833"/>
                </a:cubicBezTo>
                <a:lnTo>
                  <a:pt x="23551" y="34926"/>
                </a:lnTo>
                <a:cubicBezTo>
                  <a:pt x="23395" y="35089"/>
                  <a:pt x="23202" y="35190"/>
                  <a:pt x="22969" y="35151"/>
                </a:cubicBezTo>
                <a:lnTo>
                  <a:pt x="22907" y="35151"/>
                </a:lnTo>
                <a:cubicBezTo>
                  <a:pt x="22620" y="35151"/>
                  <a:pt x="22325" y="35120"/>
                  <a:pt x="22038" y="35221"/>
                </a:cubicBezTo>
                <a:cubicBezTo>
                  <a:pt x="21876" y="35283"/>
                  <a:pt x="21682" y="35283"/>
                  <a:pt x="21519" y="35283"/>
                </a:cubicBezTo>
                <a:cubicBezTo>
                  <a:pt x="21294" y="35252"/>
                  <a:pt x="21069" y="35283"/>
                  <a:pt x="20836" y="35252"/>
                </a:cubicBezTo>
                <a:close/>
                <a:moveTo>
                  <a:pt x="2133" y="35833"/>
                </a:moveTo>
                <a:cubicBezTo>
                  <a:pt x="2164" y="35926"/>
                  <a:pt x="2226" y="35926"/>
                  <a:pt x="2296" y="35926"/>
                </a:cubicBezTo>
                <a:cubicBezTo>
                  <a:pt x="2420" y="35926"/>
                  <a:pt x="2583" y="35895"/>
                  <a:pt x="2714" y="35965"/>
                </a:cubicBezTo>
                <a:cubicBezTo>
                  <a:pt x="2846" y="36027"/>
                  <a:pt x="2939" y="36027"/>
                  <a:pt x="3071" y="36027"/>
                </a:cubicBezTo>
                <a:lnTo>
                  <a:pt x="5878" y="36027"/>
                </a:lnTo>
                <a:lnTo>
                  <a:pt x="6041" y="36027"/>
                </a:lnTo>
                <a:cubicBezTo>
                  <a:pt x="6072" y="36027"/>
                  <a:pt x="6142" y="36027"/>
                  <a:pt x="6142" y="35965"/>
                </a:cubicBezTo>
                <a:cubicBezTo>
                  <a:pt x="6103" y="35965"/>
                  <a:pt x="6072" y="35926"/>
                  <a:pt x="6072" y="35926"/>
                </a:cubicBezTo>
                <a:cubicBezTo>
                  <a:pt x="5878" y="35895"/>
                  <a:pt x="5684" y="35864"/>
                  <a:pt x="5490" y="35864"/>
                </a:cubicBezTo>
                <a:cubicBezTo>
                  <a:pt x="4428" y="35864"/>
                  <a:pt x="3327" y="35895"/>
                  <a:pt x="2226" y="35833"/>
                </a:cubicBezTo>
                <a:close/>
                <a:moveTo>
                  <a:pt x="24326" y="5785"/>
                </a:moveTo>
                <a:lnTo>
                  <a:pt x="24326" y="5653"/>
                </a:lnTo>
                <a:cubicBezTo>
                  <a:pt x="24326" y="5172"/>
                  <a:pt x="24295" y="4684"/>
                  <a:pt x="24295" y="4234"/>
                </a:cubicBezTo>
                <a:cubicBezTo>
                  <a:pt x="24295" y="4172"/>
                  <a:pt x="24295" y="4102"/>
                  <a:pt x="24264" y="4040"/>
                </a:cubicBezTo>
                <a:cubicBezTo>
                  <a:pt x="24264" y="3877"/>
                  <a:pt x="24233" y="3684"/>
                  <a:pt x="24233" y="3521"/>
                </a:cubicBezTo>
                <a:cubicBezTo>
                  <a:pt x="24202" y="3459"/>
                  <a:pt x="24233" y="3428"/>
                  <a:pt x="24202" y="3358"/>
                </a:cubicBezTo>
                <a:cubicBezTo>
                  <a:pt x="24171" y="3265"/>
                  <a:pt x="24132" y="3133"/>
                  <a:pt x="24132" y="3009"/>
                </a:cubicBezTo>
                <a:cubicBezTo>
                  <a:pt x="24132" y="2970"/>
                  <a:pt x="24132" y="2908"/>
                  <a:pt x="24101" y="2877"/>
                </a:cubicBezTo>
                <a:cubicBezTo>
                  <a:pt x="24070" y="2815"/>
                  <a:pt x="24008" y="2776"/>
                  <a:pt x="23907" y="2776"/>
                </a:cubicBezTo>
                <a:cubicBezTo>
                  <a:pt x="23938" y="2908"/>
                  <a:pt x="23977" y="3040"/>
                  <a:pt x="23977" y="3164"/>
                </a:cubicBezTo>
                <a:cubicBezTo>
                  <a:pt x="24008" y="3552"/>
                  <a:pt x="24070" y="3939"/>
                  <a:pt x="24171" y="4296"/>
                </a:cubicBezTo>
                <a:cubicBezTo>
                  <a:pt x="24202" y="4366"/>
                  <a:pt x="24202" y="4428"/>
                  <a:pt x="24202" y="4490"/>
                </a:cubicBezTo>
                <a:cubicBezTo>
                  <a:pt x="24171" y="4909"/>
                  <a:pt x="24295" y="5366"/>
                  <a:pt x="24326" y="5785"/>
                </a:cubicBezTo>
                <a:close/>
                <a:moveTo>
                  <a:pt x="23938" y="35771"/>
                </a:moveTo>
                <a:cubicBezTo>
                  <a:pt x="23814" y="35802"/>
                  <a:pt x="23713" y="35864"/>
                  <a:pt x="23651" y="35864"/>
                </a:cubicBezTo>
                <a:cubicBezTo>
                  <a:pt x="23519" y="35864"/>
                  <a:pt x="23457" y="35895"/>
                  <a:pt x="23395" y="35965"/>
                </a:cubicBezTo>
                <a:cubicBezTo>
                  <a:pt x="23264" y="36058"/>
                  <a:pt x="23132" y="36089"/>
                  <a:pt x="23008" y="36089"/>
                </a:cubicBezTo>
                <a:cubicBezTo>
                  <a:pt x="22845" y="36058"/>
                  <a:pt x="22713" y="36089"/>
                  <a:pt x="22581" y="36089"/>
                </a:cubicBezTo>
                <a:lnTo>
                  <a:pt x="22069" y="36089"/>
                </a:lnTo>
                <a:cubicBezTo>
                  <a:pt x="22162" y="36089"/>
                  <a:pt x="22263" y="36120"/>
                  <a:pt x="22356" y="36089"/>
                </a:cubicBezTo>
                <a:cubicBezTo>
                  <a:pt x="22488" y="36089"/>
                  <a:pt x="22620" y="36120"/>
                  <a:pt x="22744" y="36190"/>
                </a:cubicBezTo>
                <a:cubicBezTo>
                  <a:pt x="22775" y="36190"/>
                  <a:pt x="22845" y="36221"/>
                  <a:pt x="22876" y="36221"/>
                </a:cubicBezTo>
                <a:lnTo>
                  <a:pt x="23426" y="36221"/>
                </a:lnTo>
                <a:cubicBezTo>
                  <a:pt x="23488" y="36221"/>
                  <a:pt x="23551" y="36190"/>
                  <a:pt x="23620" y="36120"/>
                </a:cubicBezTo>
                <a:cubicBezTo>
                  <a:pt x="23713" y="36027"/>
                  <a:pt x="23814" y="35926"/>
                  <a:pt x="23938" y="35771"/>
                </a:cubicBezTo>
                <a:close/>
                <a:moveTo>
                  <a:pt x="9011" y="1551"/>
                </a:moveTo>
                <a:lnTo>
                  <a:pt x="9011" y="1551"/>
                </a:lnTo>
                <a:lnTo>
                  <a:pt x="9011" y="1807"/>
                </a:lnTo>
                <a:lnTo>
                  <a:pt x="9011" y="1807"/>
                </a:lnTo>
                <a:close/>
                <a:moveTo>
                  <a:pt x="24365" y="6111"/>
                </a:moveTo>
                <a:lnTo>
                  <a:pt x="24396" y="6111"/>
                </a:lnTo>
                <a:cubicBezTo>
                  <a:pt x="24365" y="6072"/>
                  <a:pt x="24365" y="6041"/>
                  <a:pt x="24365" y="6010"/>
                </a:cubicBezTo>
                <a:lnTo>
                  <a:pt x="24365" y="6010"/>
                </a:lnTo>
                <a:close/>
                <a:moveTo>
                  <a:pt x="19355" y="1388"/>
                </a:moveTo>
                <a:cubicBezTo>
                  <a:pt x="19324" y="1357"/>
                  <a:pt x="19324" y="1326"/>
                  <a:pt x="19286" y="1295"/>
                </a:cubicBezTo>
                <a:cubicBezTo>
                  <a:pt x="19286" y="1326"/>
                  <a:pt x="19255" y="1326"/>
                  <a:pt x="19255" y="1357"/>
                </a:cubicBezTo>
                <a:cubicBezTo>
                  <a:pt x="19255" y="1388"/>
                  <a:pt x="19255" y="1419"/>
                  <a:pt x="19324" y="1419"/>
                </a:cubicBezTo>
                <a:cubicBezTo>
                  <a:pt x="19324" y="1419"/>
                  <a:pt x="19324" y="1388"/>
                  <a:pt x="19355" y="1388"/>
                </a:cubicBezTo>
                <a:close/>
                <a:moveTo>
                  <a:pt x="13183" y="36058"/>
                </a:moveTo>
                <a:lnTo>
                  <a:pt x="13183" y="36027"/>
                </a:lnTo>
                <a:lnTo>
                  <a:pt x="13121" y="36027"/>
                </a:lnTo>
                <a:lnTo>
                  <a:pt x="13121" y="36058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4"/>
          <p:cNvSpPr/>
          <p:nvPr/>
        </p:nvSpPr>
        <p:spPr>
          <a:xfrm>
            <a:off x="405750" y="931826"/>
            <a:ext cx="5870720" cy="3863420"/>
          </a:xfrm>
          <a:custGeom>
            <a:rect b="b" l="l" r="r" t="t"/>
            <a:pathLst>
              <a:path extrusionOk="0" h="27529" w="36253">
                <a:moveTo>
                  <a:pt x="20201" y="27365"/>
                </a:moveTo>
                <a:cubicBezTo>
                  <a:pt x="20162" y="27296"/>
                  <a:pt x="20162" y="27265"/>
                  <a:pt x="20131" y="27265"/>
                </a:cubicBezTo>
                <a:cubicBezTo>
                  <a:pt x="20069" y="27234"/>
                  <a:pt x="19969" y="27234"/>
                  <a:pt x="19906" y="27234"/>
                </a:cubicBezTo>
                <a:lnTo>
                  <a:pt x="12478" y="27234"/>
                </a:lnTo>
                <a:lnTo>
                  <a:pt x="11671" y="27234"/>
                </a:lnTo>
                <a:cubicBezTo>
                  <a:pt x="11090" y="27203"/>
                  <a:pt x="10539" y="27234"/>
                  <a:pt x="9958" y="27234"/>
                </a:cubicBezTo>
                <a:cubicBezTo>
                  <a:pt x="9438" y="27203"/>
                  <a:pt x="8887" y="27203"/>
                  <a:pt x="8376" y="27203"/>
                </a:cubicBezTo>
                <a:cubicBezTo>
                  <a:pt x="8112" y="27203"/>
                  <a:pt x="7856" y="27172"/>
                  <a:pt x="7600" y="27141"/>
                </a:cubicBezTo>
                <a:cubicBezTo>
                  <a:pt x="7275" y="27141"/>
                  <a:pt x="6949" y="27141"/>
                  <a:pt x="6631" y="27102"/>
                </a:cubicBezTo>
                <a:cubicBezTo>
                  <a:pt x="6305" y="27102"/>
                  <a:pt x="5980" y="27071"/>
                  <a:pt x="5623" y="27040"/>
                </a:cubicBezTo>
                <a:cubicBezTo>
                  <a:pt x="5142" y="27009"/>
                  <a:pt x="4654" y="26947"/>
                  <a:pt x="4142" y="26978"/>
                </a:cubicBezTo>
                <a:lnTo>
                  <a:pt x="3948" y="26978"/>
                </a:lnTo>
                <a:cubicBezTo>
                  <a:pt x="3754" y="26947"/>
                  <a:pt x="3560" y="26947"/>
                  <a:pt x="3335" y="26978"/>
                </a:cubicBezTo>
                <a:cubicBezTo>
                  <a:pt x="3234" y="26978"/>
                  <a:pt x="3141" y="26978"/>
                  <a:pt x="3041" y="26947"/>
                </a:cubicBezTo>
                <a:cubicBezTo>
                  <a:pt x="2909" y="26908"/>
                  <a:pt x="2715" y="26877"/>
                  <a:pt x="2560" y="26815"/>
                </a:cubicBezTo>
                <a:cubicBezTo>
                  <a:pt x="2521" y="26815"/>
                  <a:pt x="2459" y="26784"/>
                  <a:pt x="2397" y="26753"/>
                </a:cubicBezTo>
                <a:cubicBezTo>
                  <a:pt x="2234" y="26652"/>
                  <a:pt x="2040" y="26520"/>
                  <a:pt x="1877" y="26396"/>
                </a:cubicBezTo>
                <a:cubicBezTo>
                  <a:pt x="1846" y="26132"/>
                  <a:pt x="1622" y="25939"/>
                  <a:pt x="1653" y="25652"/>
                </a:cubicBezTo>
                <a:cubicBezTo>
                  <a:pt x="1552" y="25590"/>
                  <a:pt x="1521" y="25458"/>
                  <a:pt x="1521" y="25326"/>
                </a:cubicBezTo>
                <a:cubicBezTo>
                  <a:pt x="1521" y="25101"/>
                  <a:pt x="1552" y="24876"/>
                  <a:pt x="1490" y="24651"/>
                </a:cubicBezTo>
                <a:cubicBezTo>
                  <a:pt x="1459" y="24520"/>
                  <a:pt x="1490" y="24427"/>
                  <a:pt x="1490" y="24295"/>
                </a:cubicBezTo>
                <a:cubicBezTo>
                  <a:pt x="1490" y="24233"/>
                  <a:pt x="1490" y="24163"/>
                  <a:pt x="1521" y="24101"/>
                </a:cubicBezTo>
                <a:cubicBezTo>
                  <a:pt x="1521" y="23969"/>
                  <a:pt x="1521" y="23876"/>
                  <a:pt x="1459" y="23775"/>
                </a:cubicBezTo>
                <a:cubicBezTo>
                  <a:pt x="1459" y="23713"/>
                  <a:pt x="1428" y="23651"/>
                  <a:pt x="1397" y="23581"/>
                </a:cubicBezTo>
                <a:cubicBezTo>
                  <a:pt x="1397" y="23519"/>
                  <a:pt x="1358" y="23457"/>
                  <a:pt x="1296" y="23418"/>
                </a:cubicBezTo>
                <a:cubicBezTo>
                  <a:pt x="1203" y="23325"/>
                  <a:pt x="1164" y="23194"/>
                  <a:pt x="1164" y="23069"/>
                </a:cubicBezTo>
                <a:lnTo>
                  <a:pt x="1164" y="22744"/>
                </a:lnTo>
                <a:cubicBezTo>
                  <a:pt x="1133" y="22744"/>
                  <a:pt x="1071" y="22713"/>
                  <a:pt x="1040" y="22713"/>
                </a:cubicBezTo>
                <a:cubicBezTo>
                  <a:pt x="683" y="22744"/>
                  <a:pt x="458" y="22581"/>
                  <a:pt x="234" y="22325"/>
                </a:cubicBezTo>
                <a:cubicBezTo>
                  <a:pt x="40" y="22131"/>
                  <a:pt x="1" y="21906"/>
                  <a:pt x="102" y="21612"/>
                </a:cubicBezTo>
                <a:cubicBezTo>
                  <a:pt x="164" y="21418"/>
                  <a:pt x="296" y="21286"/>
                  <a:pt x="520" y="21193"/>
                </a:cubicBezTo>
                <a:cubicBezTo>
                  <a:pt x="745" y="21131"/>
                  <a:pt x="939" y="20999"/>
                  <a:pt x="1164" y="20898"/>
                </a:cubicBezTo>
                <a:cubicBezTo>
                  <a:pt x="1203" y="20704"/>
                  <a:pt x="1203" y="20511"/>
                  <a:pt x="1164" y="20317"/>
                </a:cubicBezTo>
                <a:cubicBezTo>
                  <a:pt x="1102" y="20286"/>
                  <a:pt x="1009" y="20317"/>
                  <a:pt x="939" y="20317"/>
                </a:cubicBezTo>
                <a:cubicBezTo>
                  <a:pt x="776" y="20317"/>
                  <a:pt x="621" y="20255"/>
                  <a:pt x="520" y="20123"/>
                </a:cubicBezTo>
                <a:cubicBezTo>
                  <a:pt x="458" y="20061"/>
                  <a:pt x="389" y="20030"/>
                  <a:pt x="327" y="19968"/>
                </a:cubicBezTo>
                <a:cubicBezTo>
                  <a:pt x="133" y="19774"/>
                  <a:pt x="133" y="19541"/>
                  <a:pt x="195" y="19285"/>
                </a:cubicBezTo>
                <a:cubicBezTo>
                  <a:pt x="234" y="19123"/>
                  <a:pt x="327" y="19029"/>
                  <a:pt x="458" y="18929"/>
                </a:cubicBezTo>
                <a:cubicBezTo>
                  <a:pt x="489" y="18898"/>
                  <a:pt x="551" y="18898"/>
                  <a:pt x="582" y="18867"/>
                </a:cubicBezTo>
                <a:cubicBezTo>
                  <a:pt x="745" y="18735"/>
                  <a:pt x="908" y="18673"/>
                  <a:pt x="1102" y="18673"/>
                </a:cubicBezTo>
                <a:lnTo>
                  <a:pt x="1164" y="18673"/>
                </a:lnTo>
                <a:cubicBezTo>
                  <a:pt x="1203" y="18510"/>
                  <a:pt x="1203" y="17959"/>
                  <a:pt x="1164" y="17703"/>
                </a:cubicBezTo>
                <a:cubicBezTo>
                  <a:pt x="1040" y="17703"/>
                  <a:pt x="908" y="17641"/>
                  <a:pt x="815" y="17541"/>
                </a:cubicBezTo>
                <a:cubicBezTo>
                  <a:pt x="683" y="17448"/>
                  <a:pt x="551" y="17378"/>
                  <a:pt x="389" y="17316"/>
                </a:cubicBezTo>
                <a:cubicBezTo>
                  <a:pt x="265" y="17254"/>
                  <a:pt x="164" y="17184"/>
                  <a:pt x="71" y="17060"/>
                </a:cubicBezTo>
                <a:cubicBezTo>
                  <a:pt x="1" y="16990"/>
                  <a:pt x="1" y="16928"/>
                  <a:pt x="1" y="16827"/>
                </a:cubicBezTo>
                <a:cubicBezTo>
                  <a:pt x="1" y="16734"/>
                  <a:pt x="40" y="16672"/>
                  <a:pt x="102" y="16633"/>
                </a:cubicBezTo>
                <a:lnTo>
                  <a:pt x="389" y="16346"/>
                </a:lnTo>
                <a:cubicBezTo>
                  <a:pt x="458" y="16246"/>
                  <a:pt x="551" y="16215"/>
                  <a:pt x="683" y="16215"/>
                </a:cubicBezTo>
                <a:lnTo>
                  <a:pt x="1164" y="16215"/>
                </a:lnTo>
                <a:cubicBezTo>
                  <a:pt x="1203" y="16021"/>
                  <a:pt x="1203" y="15858"/>
                  <a:pt x="1164" y="15703"/>
                </a:cubicBezTo>
                <a:cubicBezTo>
                  <a:pt x="1071" y="15664"/>
                  <a:pt x="970" y="15633"/>
                  <a:pt x="908" y="15602"/>
                </a:cubicBezTo>
                <a:cubicBezTo>
                  <a:pt x="846" y="15602"/>
                  <a:pt x="776" y="15540"/>
                  <a:pt x="714" y="15509"/>
                </a:cubicBezTo>
                <a:cubicBezTo>
                  <a:pt x="458" y="15315"/>
                  <a:pt x="358" y="15020"/>
                  <a:pt x="458" y="14734"/>
                </a:cubicBezTo>
                <a:cubicBezTo>
                  <a:pt x="520" y="14571"/>
                  <a:pt x="582" y="14439"/>
                  <a:pt x="652" y="14276"/>
                </a:cubicBezTo>
                <a:cubicBezTo>
                  <a:pt x="714" y="14113"/>
                  <a:pt x="846" y="14051"/>
                  <a:pt x="1009" y="14051"/>
                </a:cubicBezTo>
                <a:cubicBezTo>
                  <a:pt x="1040" y="14020"/>
                  <a:pt x="1102" y="14020"/>
                  <a:pt x="1164" y="14020"/>
                </a:cubicBezTo>
                <a:cubicBezTo>
                  <a:pt x="1203" y="13857"/>
                  <a:pt x="1203" y="13694"/>
                  <a:pt x="1164" y="13532"/>
                </a:cubicBezTo>
                <a:lnTo>
                  <a:pt x="970" y="13532"/>
                </a:lnTo>
                <a:cubicBezTo>
                  <a:pt x="908" y="13532"/>
                  <a:pt x="846" y="13470"/>
                  <a:pt x="776" y="13470"/>
                </a:cubicBezTo>
                <a:cubicBezTo>
                  <a:pt x="621" y="13439"/>
                  <a:pt x="489" y="13376"/>
                  <a:pt x="358" y="13307"/>
                </a:cubicBezTo>
                <a:cubicBezTo>
                  <a:pt x="265" y="13276"/>
                  <a:pt x="195" y="13183"/>
                  <a:pt x="164" y="13051"/>
                </a:cubicBezTo>
                <a:cubicBezTo>
                  <a:pt x="133" y="12795"/>
                  <a:pt x="164" y="12562"/>
                  <a:pt x="327" y="12368"/>
                </a:cubicBezTo>
                <a:cubicBezTo>
                  <a:pt x="458" y="12213"/>
                  <a:pt x="621" y="12082"/>
                  <a:pt x="846" y="12082"/>
                </a:cubicBezTo>
                <a:lnTo>
                  <a:pt x="1164" y="12082"/>
                </a:lnTo>
                <a:cubicBezTo>
                  <a:pt x="1203" y="11919"/>
                  <a:pt x="1203" y="11694"/>
                  <a:pt x="1164" y="11438"/>
                </a:cubicBezTo>
                <a:cubicBezTo>
                  <a:pt x="1040" y="11368"/>
                  <a:pt x="908" y="11337"/>
                  <a:pt x="776" y="11275"/>
                </a:cubicBezTo>
                <a:cubicBezTo>
                  <a:pt x="745" y="11244"/>
                  <a:pt x="714" y="11244"/>
                  <a:pt x="683" y="11205"/>
                </a:cubicBezTo>
                <a:cubicBezTo>
                  <a:pt x="621" y="11143"/>
                  <a:pt x="489" y="11050"/>
                  <a:pt x="489" y="10949"/>
                </a:cubicBezTo>
                <a:cubicBezTo>
                  <a:pt x="458" y="10787"/>
                  <a:pt x="427" y="10624"/>
                  <a:pt x="489" y="10469"/>
                </a:cubicBezTo>
                <a:cubicBezTo>
                  <a:pt x="489" y="10430"/>
                  <a:pt x="551" y="10368"/>
                  <a:pt x="582" y="10337"/>
                </a:cubicBezTo>
                <a:cubicBezTo>
                  <a:pt x="652" y="10236"/>
                  <a:pt x="714" y="10143"/>
                  <a:pt x="776" y="10081"/>
                </a:cubicBezTo>
                <a:cubicBezTo>
                  <a:pt x="877" y="9980"/>
                  <a:pt x="1009" y="9918"/>
                  <a:pt x="1133" y="9887"/>
                </a:cubicBezTo>
                <a:lnTo>
                  <a:pt x="1265" y="9887"/>
                </a:lnTo>
                <a:cubicBezTo>
                  <a:pt x="1296" y="9755"/>
                  <a:pt x="1296" y="9623"/>
                  <a:pt x="1327" y="9461"/>
                </a:cubicBezTo>
                <a:cubicBezTo>
                  <a:pt x="1102" y="9398"/>
                  <a:pt x="908" y="9336"/>
                  <a:pt x="714" y="9267"/>
                </a:cubicBezTo>
                <a:cubicBezTo>
                  <a:pt x="652" y="9236"/>
                  <a:pt x="551" y="9205"/>
                  <a:pt x="489" y="9174"/>
                </a:cubicBezTo>
                <a:cubicBezTo>
                  <a:pt x="265" y="9143"/>
                  <a:pt x="195" y="8918"/>
                  <a:pt x="296" y="8724"/>
                </a:cubicBezTo>
                <a:cubicBezTo>
                  <a:pt x="327" y="8592"/>
                  <a:pt x="389" y="8460"/>
                  <a:pt x="458" y="8367"/>
                </a:cubicBezTo>
                <a:cubicBezTo>
                  <a:pt x="489" y="8297"/>
                  <a:pt x="551" y="8235"/>
                  <a:pt x="621" y="8204"/>
                </a:cubicBezTo>
                <a:cubicBezTo>
                  <a:pt x="745" y="8072"/>
                  <a:pt x="877" y="7979"/>
                  <a:pt x="1071" y="7948"/>
                </a:cubicBezTo>
                <a:cubicBezTo>
                  <a:pt x="1164" y="7910"/>
                  <a:pt x="1265" y="7848"/>
                  <a:pt x="1358" y="7817"/>
                </a:cubicBezTo>
                <a:lnTo>
                  <a:pt x="1358" y="7522"/>
                </a:lnTo>
                <a:cubicBezTo>
                  <a:pt x="1265" y="7491"/>
                  <a:pt x="1133" y="7460"/>
                  <a:pt x="1009" y="7429"/>
                </a:cubicBezTo>
                <a:cubicBezTo>
                  <a:pt x="776" y="7328"/>
                  <a:pt x="652" y="7134"/>
                  <a:pt x="652" y="6909"/>
                </a:cubicBezTo>
                <a:cubicBezTo>
                  <a:pt x="621" y="6746"/>
                  <a:pt x="621" y="6591"/>
                  <a:pt x="621" y="6460"/>
                </a:cubicBezTo>
                <a:cubicBezTo>
                  <a:pt x="652" y="6297"/>
                  <a:pt x="714" y="6235"/>
                  <a:pt x="846" y="6165"/>
                </a:cubicBezTo>
                <a:cubicBezTo>
                  <a:pt x="1071" y="6103"/>
                  <a:pt x="1296" y="6010"/>
                  <a:pt x="1521" y="5878"/>
                </a:cubicBezTo>
                <a:cubicBezTo>
                  <a:pt x="1591" y="5715"/>
                  <a:pt x="1552" y="5490"/>
                  <a:pt x="1591" y="5296"/>
                </a:cubicBezTo>
                <a:cubicBezTo>
                  <a:pt x="1459" y="5265"/>
                  <a:pt x="1358" y="5265"/>
                  <a:pt x="1234" y="5265"/>
                </a:cubicBezTo>
                <a:cubicBezTo>
                  <a:pt x="1040" y="5296"/>
                  <a:pt x="877" y="5196"/>
                  <a:pt x="714" y="5103"/>
                </a:cubicBezTo>
                <a:cubicBezTo>
                  <a:pt x="582" y="5002"/>
                  <a:pt x="520" y="4847"/>
                  <a:pt x="551" y="4684"/>
                </a:cubicBezTo>
                <a:cubicBezTo>
                  <a:pt x="551" y="4490"/>
                  <a:pt x="621" y="4327"/>
                  <a:pt x="714" y="4195"/>
                </a:cubicBezTo>
                <a:lnTo>
                  <a:pt x="745" y="4164"/>
                </a:lnTo>
                <a:cubicBezTo>
                  <a:pt x="815" y="4071"/>
                  <a:pt x="877" y="3970"/>
                  <a:pt x="939" y="3908"/>
                </a:cubicBezTo>
                <a:cubicBezTo>
                  <a:pt x="1040" y="3808"/>
                  <a:pt x="1133" y="3777"/>
                  <a:pt x="1234" y="3715"/>
                </a:cubicBezTo>
                <a:cubicBezTo>
                  <a:pt x="1203" y="3645"/>
                  <a:pt x="1133" y="3614"/>
                  <a:pt x="1102" y="3614"/>
                </a:cubicBezTo>
                <a:cubicBezTo>
                  <a:pt x="908" y="3552"/>
                  <a:pt x="776" y="3420"/>
                  <a:pt x="652" y="3296"/>
                </a:cubicBezTo>
                <a:cubicBezTo>
                  <a:pt x="582" y="3226"/>
                  <a:pt x="551" y="3133"/>
                  <a:pt x="551" y="3032"/>
                </a:cubicBezTo>
                <a:cubicBezTo>
                  <a:pt x="520" y="2970"/>
                  <a:pt x="520" y="2908"/>
                  <a:pt x="520" y="2838"/>
                </a:cubicBezTo>
                <a:cubicBezTo>
                  <a:pt x="551" y="2776"/>
                  <a:pt x="551" y="2714"/>
                  <a:pt x="582" y="2644"/>
                </a:cubicBezTo>
                <a:cubicBezTo>
                  <a:pt x="683" y="2551"/>
                  <a:pt x="745" y="2451"/>
                  <a:pt x="877" y="2388"/>
                </a:cubicBezTo>
                <a:cubicBezTo>
                  <a:pt x="1009" y="2288"/>
                  <a:pt x="1203" y="2195"/>
                  <a:pt x="1397" y="2195"/>
                </a:cubicBezTo>
                <a:cubicBezTo>
                  <a:pt x="1428" y="2195"/>
                  <a:pt x="1459" y="2164"/>
                  <a:pt x="1490" y="2164"/>
                </a:cubicBezTo>
                <a:cubicBezTo>
                  <a:pt x="1622" y="2133"/>
                  <a:pt x="1715" y="2094"/>
                  <a:pt x="1815" y="2063"/>
                </a:cubicBezTo>
                <a:cubicBezTo>
                  <a:pt x="1846" y="2032"/>
                  <a:pt x="1846" y="2001"/>
                  <a:pt x="1846" y="1939"/>
                </a:cubicBezTo>
                <a:cubicBezTo>
                  <a:pt x="1877" y="1776"/>
                  <a:pt x="1908" y="1582"/>
                  <a:pt x="2009" y="1419"/>
                </a:cubicBezTo>
                <a:cubicBezTo>
                  <a:pt x="2071" y="1256"/>
                  <a:pt x="2102" y="1094"/>
                  <a:pt x="2071" y="900"/>
                </a:cubicBezTo>
                <a:lnTo>
                  <a:pt x="2071" y="807"/>
                </a:lnTo>
                <a:cubicBezTo>
                  <a:pt x="2366" y="613"/>
                  <a:pt x="2653" y="481"/>
                  <a:pt x="2979" y="388"/>
                </a:cubicBezTo>
                <a:cubicBezTo>
                  <a:pt x="3041" y="349"/>
                  <a:pt x="3103" y="349"/>
                  <a:pt x="3172" y="318"/>
                </a:cubicBezTo>
                <a:cubicBezTo>
                  <a:pt x="3234" y="287"/>
                  <a:pt x="3297" y="287"/>
                  <a:pt x="3335" y="287"/>
                </a:cubicBezTo>
                <a:cubicBezTo>
                  <a:pt x="3754" y="256"/>
                  <a:pt x="4142" y="124"/>
                  <a:pt x="4529" y="31"/>
                </a:cubicBezTo>
                <a:cubicBezTo>
                  <a:pt x="4623" y="31"/>
                  <a:pt x="4723" y="0"/>
                  <a:pt x="4816" y="0"/>
                </a:cubicBezTo>
                <a:lnTo>
                  <a:pt x="6243" y="0"/>
                </a:lnTo>
                <a:cubicBezTo>
                  <a:pt x="6561" y="0"/>
                  <a:pt x="6887" y="0"/>
                  <a:pt x="7174" y="62"/>
                </a:cubicBezTo>
                <a:cubicBezTo>
                  <a:pt x="7561" y="124"/>
                  <a:pt x="7988" y="93"/>
                  <a:pt x="8376" y="93"/>
                </a:cubicBezTo>
                <a:cubicBezTo>
                  <a:pt x="8531" y="124"/>
                  <a:pt x="8725" y="93"/>
                  <a:pt x="8918" y="93"/>
                </a:cubicBezTo>
                <a:cubicBezTo>
                  <a:pt x="9019" y="93"/>
                  <a:pt x="9112" y="124"/>
                  <a:pt x="9213" y="124"/>
                </a:cubicBezTo>
                <a:cubicBezTo>
                  <a:pt x="9306" y="155"/>
                  <a:pt x="9407" y="155"/>
                  <a:pt x="9500" y="155"/>
                </a:cubicBezTo>
                <a:lnTo>
                  <a:pt x="21589" y="155"/>
                </a:lnTo>
                <a:lnTo>
                  <a:pt x="24497" y="155"/>
                </a:lnTo>
                <a:lnTo>
                  <a:pt x="27886" y="155"/>
                </a:lnTo>
                <a:cubicBezTo>
                  <a:pt x="28661" y="155"/>
                  <a:pt x="29468" y="155"/>
                  <a:pt x="30243" y="194"/>
                </a:cubicBezTo>
                <a:cubicBezTo>
                  <a:pt x="30313" y="194"/>
                  <a:pt x="30406" y="155"/>
                  <a:pt x="30476" y="194"/>
                </a:cubicBezTo>
                <a:cubicBezTo>
                  <a:pt x="30701" y="256"/>
                  <a:pt x="30894" y="225"/>
                  <a:pt x="31119" y="256"/>
                </a:cubicBezTo>
                <a:cubicBezTo>
                  <a:pt x="31445" y="256"/>
                  <a:pt x="31732" y="287"/>
                  <a:pt x="32058" y="318"/>
                </a:cubicBezTo>
                <a:cubicBezTo>
                  <a:pt x="32182" y="318"/>
                  <a:pt x="32345" y="349"/>
                  <a:pt x="32476" y="287"/>
                </a:cubicBezTo>
                <a:cubicBezTo>
                  <a:pt x="32569" y="256"/>
                  <a:pt x="32639" y="287"/>
                  <a:pt x="32732" y="318"/>
                </a:cubicBezTo>
                <a:cubicBezTo>
                  <a:pt x="33027" y="419"/>
                  <a:pt x="33345" y="512"/>
                  <a:pt x="33640" y="613"/>
                </a:cubicBezTo>
                <a:cubicBezTo>
                  <a:pt x="33671" y="582"/>
                  <a:pt x="33702" y="582"/>
                  <a:pt x="33702" y="543"/>
                </a:cubicBezTo>
                <a:cubicBezTo>
                  <a:pt x="33771" y="481"/>
                  <a:pt x="33864" y="450"/>
                  <a:pt x="33965" y="512"/>
                </a:cubicBezTo>
                <a:cubicBezTo>
                  <a:pt x="34027" y="543"/>
                  <a:pt x="34120" y="582"/>
                  <a:pt x="34190" y="644"/>
                </a:cubicBezTo>
                <a:cubicBezTo>
                  <a:pt x="34508" y="900"/>
                  <a:pt x="34803" y="1194"/>
                  <a:pt x="35028" y="1551"/>
                </a:cubicBezTo>
                <a:lnTo>
                  <a:pt x="35059" y="1582"/>
                </a:lnTo>
                <a:cubicBezTo>
                  <a:pt x="35128" y="1869"/>
                  <a:pt x="35322" y="2032"/>
                  <a:pt x="35547" y="2226"/>
                </a:cubicBezTo>
                <a:cubicBezTo>
                  <a:pt x="35609" y="2326"/>
                  <a:pt x="35671" y="2420"/>
                  <a:pt x="35671" y="2551"/>
                </a:cubicBezTo>
                <a:cubicBezTo>
                  <a:pt x="35741" y="2551"/>
                  <a:pt x="35772" y="2582"/>
                  <a:pt x="35803" y="2613"/>
                </a:cubicBezTo>
                <a:cubicBezTo>
                  <a:pt x="35865" y="2613"/>
                  <a:pt x="35904" y="2675"/>
                  <a:pt x="35935" y="2745"/>
                </a:cubicBezTo>
                <a:cubicBezTo>
                  <a:pt x="36098" y="2970"/>
                  <a:pt x="36160" y="3257"/>
                  <a:pt x="36222" y="3521"/>
                </a:cubicBezTo>
                <a:cubicBezTo>
                  <a:pt x="36253" y="3583"/>
                  <a:pt x="36253" y="3645"/>
                  <a:pt x="36253" y="3715"/>
                </a:cubicBezTo>
                <a:lnTo>
                  <a:pt x="36253" y="5847"/>
                </a:lnTo>
                <a:cubicBezTo>
                  <a:pt x="36253" y="6010"/>
                  <a:pt x="36222" y="6134"/>
                  <a:pt x="36191" y="6297"/>
                </a:cubicBezTo>
                <a:cubicBezTo>
                  <a:pt x="36191" y="6429"/>
                  <a:pt x="36160" y="6591"/>
                  <a:pt x="36160" y="6715"/>
                </a:cubicBezTo>
                <a:lnTo>
                  <a:pt x="36160" y="7173"/>
                </a:lnTo>
                <a:cubicBezTo>
                  <a:pt x="36160" y="7398"/>
                  <a:pt x="36191" y="7592"/>
                  <a:pt x="36222" y="7786"/>
                </a:cubicBezTo>
                <a:cubicBezTo>
                  <a:pt x="36222" y="7910"/>
                  <a:pt x="36253" y="8041"/>
                  <a:pt x="36253" y="8142"/>
                </a:cubicBezTo>
                <a:lnTo>
                  <a:pt x="36253" y="12082"/>
                </a:lnTo>
                <a:cubicBezTo>
                  <a:pt x="36253" y="12213"/>
                  <a:pt x="36222" y="12368"/>
                  <a:pt x="36191" y="12531"/>
                </a:cubicBezTo>
                <a:cubicBezTo>
                  <a:pt x="36191" y="12694"/>
                  <a:pt x="36160" y="12857"/>
                  <a:pt x="36160" y="13020"/>
                </a:cubicBezTo>
                <a:lnTo>
                  <a:pt x="36160" y="13725"/>
                </a:lnTo>
                <a:cubicBezTo>
                  <a:pt x="36160" y="13888"/>
                  <a:pt x="36129" y="14020"/>
                  <a:pt x="36129" y="14152"/>
                </a:cubicBezTo>
                <a:cubicBezTo>
                  <a:pt x="36098" y="14276"/>
                  <a:pt x="36098" y="14408"/>
                  <a:pt x="36098" y="14540"/>
                </a:cubicBezTo>
                <a:lnTo>
                  <a:pt x="36098" y="18735"/>
                </a:lnTo>
                <a:cubicBezTo>
                  <a:pt x="36098" y="18998"/>
                  <a:pt x="36059" y="19254"/>
                  <a:pt x="36028" y="19479"/>
                </a:cubicBezTo>
                <a:cubicBezTo>
                  <a:pt x="35997" y="19642"/>
                  <a:pt x="35966" y="19805"/>
                  <a:pt x="35966" y="19968"/>
                </a:cubicBezTo>
                <a:lnTo>
                  <a:pt x="35966" y="20549"/>
                </a:lnTo>
                <a:lnTo>
                  <a:pt x="35966" y="21581"/>
                </a:lnTo>
                <a:cubicBezTo>
                  <a:pt x="35966" y="21806"/>
                  <a:pt x="35935" y="22061"/>
                  <a:pt x="35865" y="22294"/>
                </a:cubicBezTo>
                <a:lnTo>
                  <a:pt x="35865" y="22519"/>
                </a:lnTo>
                <a:lnTo>
                  <a:pt x="35865" y="22907"/>
                </a:lnTo>
                <a:cubicBezTo>
                  <a:pt x="35865" y="23069"/>
                  <a:pt x="35834" y="23225"/>
                  <a:pt x="35803" y="23356"/>
                </a:cubicBezTo>
                <a:cubicBezTo>
                  <a:pt x="35772" y="23581"/>
                  <a:pt x="35671" y="23845"/>
                  <a:pt x="35741" y="24101"/>
                </a:cubicBezTo>
                <a:cubicBezTo>
                  <a:pt x="35741" y="24132"/>
                  <a:pt x="35772" y="24194"/>
                  <a:pt x="35772" y="24233"/>
                </a:cubicBezTo>
                <a:cubicBezTo>
                  <a:pt x="35865" y="24388"/>
                  <a:pt x="35865" y="24551"/>
                  <a:pt x="35865" y="24744"/>
                </a:cubicBezTo>
                <a:lnTo>
                  <a:pt x="35865" y="25590"/>
                </a:lnTo>
                <a:cubicBezTo>
                  <a:pt x="35865" y="25714"/>
                  <a:pt x="35834" y="25815"/>
                  <a:pt x="35772" y="25908"/>
                </a:cubicBezTo>
                <a:cubicBezTo>
                  <a:pt x="35710" y="25977"/>
                  <a:pt x="35671" y="26070"/>
                  <a:pt x="35640" y="26171"/>
                </a:cubicBezTo>
                <a:cubicBezTo>
                  <a:pt x="35578" y="26396"/>
                  <a:pt x="35446" y="26559"/>
                  <a:pt x="35221" y="26652"/>
                </a:cubicBezTo>
                <a:cubicBezTo>
                  <a:pt x="35190" y="26652"/>
                  <a:pt x="35128" y="26683"/>
                  <a:pt x="35090" y="26714"/>
                </a:cubicBezTo>
                <a:cubicBezTo>
                  <a:pt x="34966" y="26815"/>
                  <a:pt x="34865" y="26908"/>
                  <a:pt x="34702" y="26908"/>
                </a:cubicBezTo>
                <a:cubicBezTo>
                  <a:pt x="34578" y="26947"/>
                  <a:pt x="34446" y="27009"/>
                  <a:pt x="34353" y="27040"/>
                </a:cubicBezTo>
                <a:cubicBezTo>
                  <a:pt x="34252" y="27071"/>
                  <a:pt x="34190" y="27071"/>
                  <a:pt x="34089" y="27102"/>
                </a:cubicBezTo>
                <a:cubicBezTo>
                  <a:pt x="33926" y="27141"/>
                  <a:pt x="33771" y="27172"/>
                  <a:pt x="33640" y="27265"/>
                </a:cubicBezTo>
                <a:cubicBezTo>
                  <a:pt x="33508" y="27365"/>
                  <a:pt x="33415" y="27396"/>
                  <a:pt x="33283" y="27365"/>
                </a:cubicBezTo>
                <a:cubicBezTo>
                  <a:pt x="33058" y="27296"/>
                  <a:pt x="32833" y="27296"/>
                  <a:pt x="32608" y="27334"/>
                </a:cubicBezTo>
                <a:lnTo>
                  <a:pt x="32182" y="27334"/>
                </a:lnTo>
                <a:cubicBezTo>
                  <a:pt x="31957" y="27334"/>
                  <a:pt x="31763" y="27365"/>
                  <a:pt x="31569" y="27458"/>
                </a:cubicBezTo>
                <a:cubicBezTo>
                  <a:pt x="31445" y="27528"/>
                  <a:pt x="31344" y="27528"/>
                  <a:pt x="31212" y="27528"/>
                </a:cubicBezTo>
                <a:lnTo>
                  <a:pt x="22365" y="27528"/>
                </a:lnTo>
                <a:cubicBezTo>
                  <a:pt x="22264" y="27528"/>
                  <a:pt x="22171" y="27528"/>
                  <a:pt x="22039" y="27490"/>
                </a:cubicBezTo>
                <a:cubicBezTo>
                  <a:pt x="21907" y="27427"/>
                  <a:pt x="21783" y="27458"/>
                  <a:pt x="21651" y="27458"/>
                </a:cubicBezTo>
                <a:cubicBezTo>
                  <a:pt x="21364" y="27458"/>
                  <a:pt x="21070" y="27458"/>
                  <a:pt x="20783" y="27396"/>
                </a:cubicBezTo>
                <a:cubicBezTo>
                  <a:pt x="20589" y="27365"/>
                  <a:pt x="20395" y="27365"/>
                  <a:pt x="20201" y="27365"/>
                </a:cubicBezTo>
                <a:close/>
                <a:moveTo>
                  <a:pt x="34283" y="26590"/>
                </a:moveTo>
                <a:cubicBezTo>
                  <a:pt x="34384" y="26621"/>
                  <a:pt x="34477" y="26559"/>
                  <a:pt x="34547" y="26520"/>
                </a:cubicBezTo>
                <a:cubicBezTo>
                  <a:pt x="34702" y="26458"/>
                  <a:pt x="34865" y="26396"/>
                  <a:pt x="34997" y="26233"/>
                </a:cubicBezTo>
                <a:cubicBezTo>
                  <a:pt x="34702" y="26295"/>
                  <a:pt x="34547" y="26365"/>
                  <a:pt x="34283" y="26590"/>
                </a:cubicBezTo>
                <a:lnTo>
                  <a:pt x="34283" y="26590"/>
                </a:lnTo>
                <a:cubicBezTo>
                  <a:pt x="34252" y="26590"/>
                  <a:pt x="34221" y="26621"/>
                  <a:pt x="34252" y="26621"/>
                </a:cubicBezTo>
                <a:cubicBezTo>
                  <a:pt x="34283" y="26621"/>
                  <a:pt x="34283" y="26590"/>
                  <a:pt x="34283" y="26590"/>
                </a:cubicBezTo>
                <a:close/>
                <a:moveTo>
                  <a:pt x="35322" y="14858"/>
                </a:moveTo>
                <a:cubicBezTo>
                  <a:pt x="35283" y="14889"/>
                  <a:pt x="35252" y="14889"/>
                  <a:pt x="35252" y="14927"/>
                </a:cubicBezTo>
                <a:cubicBezTo>
                  <a:pt x="35221" y="15051"/>
                  <a:pt x="35221" y="15183"/>
                  <a:pt x="35221" y="15315"/>
                </a:cubicBezTo>
                <a:cubicBezTo>
                  <a:pt x="35190" y="15377"/>
                  <a:pt x="35190" y="15470"/>
                  <a:pt x="35190" y="15571"/>
                </a:cubicBezTo>
                <a:cubicBezTo>
                  <a:pt x="35128" y="15796"/>
                  <a:pt x="35128" y="16021"/>
                  <a:pt x="35128" y="16246"/>
                </a:cubicBezTo>
                <a:lnTo>
                  <a:pt x="35128" y="19673"/>
                </a:lnTo>
                <a:cubicBezTo>
                  <a:pt x="35128" y="20255"/>
                  <a:pt x="35128" y="20867"/>
                  <a:pt x="35159" y="21480"/>
                </a:cubicBezTo>
                <a:cubicBezTo>
                  <a:pt x="35159" y="21612"/>
                  <a:pt x="35159" y="21743"/>
                  <a:pt x="35252" y="21868"/>
                </a:cubicBezTo>
                <a:cubicBezTo>
                  <a:pt x="35252" y="21643"/>
                  <a:pt x="35283" y="21449"/>
                  <a:pt x="35283" y="21255"/>
                </a:cubicBezTo>
                <a:lnTo>
                  <a:pt x="35283" y="19611"/>
                </a:lnTo>
                <a:lnTo>
                  <a:pt x="35283" y="16602"/>
                </a:lnTo>
                <a:cubicBezTo>
                  <a:pt x="35283" y="16408"/>
                  <a:pt x="35322" y="16246"/>
                  <a:pt x="35252" y="16091"/>
                </a:cubicBezTo>
                <a:lnTo>
                  <a:pt x="35252" y="15990"/>
                </a:lnTo>
                <a:cubicBezTo>
                  <a:pt x="35283" y="15858"/>
                  <a:pt x="35283" y="15734"/>
                  <a:pt x="35283" y="15633"/>
                </a:cubicBezTo>
                <a:cubicBezTo>
                  <a:pt x="35283" y="15377"/>
                  <a:pt x="35322" y="15121"/>
                  <a:pt x="35322" y="14858"/>
                </a:cubicBezTo>
                <a:cubicBezTo>
                  <a:pt x="35322" y="14734"/>
                  <a:pt x="35353" y="14602"/>
                  <a:pt x="35322" y="14501"/>
                </a:cubicBezTo>
                <a:cubicBezTo>
                  <a:pt x="35322" y="14633"/>
                  <a:pt x="35283" y="14734"/>
                  <a:pt x="35322" y="14858"/>
                </a:cubicBezTo>
                <a:close/>
                <a:moveTo>
                  <a:pt x="34477" y="1551"/>
                </a:moveTo>
                <a:lnTo>
                  <a:pt x="34477" y="1512"/>
                </a:lnTo>
                <a:lnTo>
                  <a:pt x="34446" y="1551"/>
                </a:lnTo>
                <a:lnTo>
                  <a:pt x="34477" y="1551"/>
                </a:lnTo>
                <a:cubicBezTo>
                  <a:pt x="34477" y="1644"/>
                  <a:pt x="34508" y="1745"/>
                  <a:pt x="34547" y="1838"/>
                </a:cubicBezTo>
                <a:cubicBezTo>
                  <a:pt x="34671" y="2133"/>
                  <a:pt x="34702" y="2420"/>
                  <a:pt x="34702" y="2714"/>
                </a:cubicBezTo>
                <a:cubicBezTo>
                  <a:pt x="34671" y="3451"/>
                  <a:pt x="34702" y="4164"/>
                  <a:pt x="34702" y="4878"/>
                </a:cubicBezTo>
                <a:lnTo>
                  <a:pt x="34702" y="6204"/>
                </a:lnTo>
                <a:cubicBezTo>
                  <a:pt x="34702" y="6522"/>
                  <a:pt x="34702" y="6816"/>
                  <a:pt x="34671" y="7103"/>
                </a:cubicBezTo>
                <a:cubicBezTo>
                  <a:pt x="34640" y="7367"/>
                  <a:pt x="34609" y="7623"/>
                  <a:pt x="34609" y="7910"/>
                </a:cubicBezTo>
                <a:lnTo>
                  <a:pt x="34609" y="11950"/>
                </a:lnTo>
                <a:lnTo>
                  <a:pt x="34609" y="12275"/>
                </a:lnTo>
                <a:cubicBezTo>
                  <a:pt x="34578" y="12500"/>
                  <a:pt x="34547" y="12725"/>
                  <a:pt x="34547" y="12919"/>
                </a:cubicBezTo>
                <a:cubicBezTo>
                  <a:pt x="34508" y="13214"/>
                  <a:pt x="34547" y="13501"/>
                  <a:pt x="34508" y="13795"/>
                </a:cubicBezTo>
                <a:cubicBezTo>
                  <a:pt x="34508" y="14020"/>
                  <a:pt x="34508" y="14214"/>
                  <a:pt x="34477" y="14439"/>
                </a:cubicBezTo>
                <a:cubicBezTo>
                  <a:pt x="34446" y="14664"/>
                  <a:pt x="34446" y="14858"/>
                  <a:pt x="34446" y="15082"/>
                </a:cubicBezTo>
                <a:cubicBezTo>
                  <a:pt x="34446" y="15928"/>
                  <a:pt x="34446" y="16765"/>
                  <a:pt x="34415" y="17572"/>
                </a:cubicBezTo>
                <a:cubicBezTo>
                  <a:pt x="34415" y="17796"/>
                  <a:pt x="34415" y="18029"/>
                  <a:pt x="34384" y="18254"/>
                </a:cubicBezTo>
                <a:cubicBezTo>
                  <a:pt x="34353" y="18479"/>
                  <a:pt x="34314" y="18673"/>
                  <a:pt x="34314" y="18898"/>
                </a:cubicBezTo>
                <a:lnTo>
                  <a:pt x="34314" y="23194"/>
                </a:lnTo>
                <a:lnTo>
                  <a:pt x="34314" y="23969"/>
                </a:lnTo>
                <a:cubicBezTo>
                  <a:pt x="34283" y="24132"/>
                  <a:pt x="34314" y="24295"/>
                  <a:pt x="34252" y="24458"/>
                </a:cubicBezTo>
                <a:cubicBezTo>
                  <a:pt x="34120" y="24520"/>
                  <a:pt x="33996" y="24551"/>
                  <a:pt x="33864" y="24582"/>
                </a:cubicBezTo>
                <a:cubicBezTo>
                  <a:pt x="33802" y="24582"/>
                  <a:pt x="33733" y="24582"/>
                  <a:pt x="33702" y="24620"/>
                </a:cubicBezTo>
                <a:cubicBezTo>
                  <a:pt x="33446" y="24744"/>
                  <a:pt x="33151" y="24744"/>
                  <a:pt x="32864" y="24876"/>
                </a:cubicBezTo>
                <a:lnTo>
                  <a:pt x="32763" y="24876"/>
                </a:lnTo>
                <a:lnTo>
                  <a:pt x="32507" y="24876"/>
                </a:lnTo>
                <a:cubicBezTo>
                  <a:pt x="32345" y="24876"/>
                  <a:pt x="32182" y="24845"/>
                  <a:pt x="32027" y="24907"/>
                </a:cubicBezTo>
                <a:cubicBezTo>
                  <a:pt x="31988" y="24938"/>
                  <a:pt x="31926" y="24938"/>
                  <a:pt x="31864" y="24938"/>
                </a:cubicBezTo>
                <a:cubicBezTo>
                  <a:pt x="31507" y="24938"/>
                  <a:pt x="31119" y="25008"/>
                  <a:pt x="30763" y="24845"/>
                </a:cubicBezTo>
                <a:cubicBezTo>
                  <a:pt x="30631" y="24814"/>
                  <a:pt x="30507" y="24775"/>
                  <a:pt x="30375" y="24845"/>
                </a:cubicBezTo>
                <a:cubicBezTo>
                  <a:pt x="30119" y="24938"/>
                  <a:pt x="29824" y="24938"/>
                  <a:pt x="29537" y="24938"/>
                </a:cubicBezTo>
                <a:lnTo>
                  <a:pt x="26986" y="24938"/>
                </a:lnTo>
                <a:lnTo>
                  <a:pt x="26661" y="24938"/>
                </a:lnTo>
                <a:cubicBezTo>
                  <a:pt x="26172" y="24969"/>
                  <a:pt x="25691" y="25039"/>
                  <a:pt x="25203" y="25039"/>
                </a:cubicBezTo>
                <a:cubicBezTo>
                  <a:pt x="24009" y="25008"/>
                  <a:pt x="22783" y="25008"/>
                  <a:pt x="21589" y="25008"/>
                </a:cubicBezTo>
                <a:lnTo>
                  <a:pt x="19162" y="25008"/>
                </a:lnTo>
                <a:cubicBezTo>
                  <a:pt x="19100" y="25008"/>
                  <a:pt x="18999" y="25039"/>
                  <a:pt x="18906" y="25039"/>
                </a:cubicBezTo>
                <a:cubicBezTo>
                  <a:pt x="18487" y="25070"/>
                  <a:pt x="18030" y="25132"/>
                  <a:pt x="17580" y="25163"/>
                </a:cubicBezTo>
                <a:cubicBezTo>
                  <a:pt x="17518" y="25163"/>
                  <a:pt x="17417" y="25163"/>
                  <a:pt x="17324" y="25233"/>
                </a:cubicBezTo>
                <a:cubicBezTo>
                  <a:pt x="17448" y="25295"/>
                  <a:pt x="17549" y="25295"/>
                  <a:pt x="17642" y="25295"/>
                </a:cubicBezTo>
                <a:cubicBezTo>
                  <a:pt x="17774" y="25295"/>
                  <a:pt x="17906" y="25326"/>
                  <a:pt x="17999" y="25326"/>
                </a:cubicBezTo>
                <a:cubicBezTo>
                  <a:pt x="18131" y="25326"/>
                  <a:pt x="18263" y="25357"/>
                  <a:pt x="18356" y="25357"/>
                </a:cubicBezTo>
                <a:lnTo>
                  <a:pt x="19162" y="25357"/>
                </a:lnTo>
                <a:cubicBezTo>
                  <a:pt x="19356" y="25357"/>
                  <a:pt x="19581" y="25357"/>
                  <a:pt x="19775" y="25427"/>
                </a:cubicBezTo>
                <a:cubicBezTo>
                  <a:pt x="19906" y="25427"/>
                  <a:pt x="20007" y="25458"/>
                  <a:pt x="20100" y="25458"/>
                </a:cubicBezTo>
                <a:cubicBezTo>
                  <a:pt x="20488" y="25458"/>
                  <a:pt x="20845" y="25427"/>
                  <a:pt x="21201" y="25427"/>
                </a:cubicBezTo>
                <a:lnTo>
                  <a:pt x="24528" y="25427"/>
                </a:lnTo>
                <a:cubicBezTo>
                  <a:pt x="26079" y="25427"/>
                  <a:pt x="27661" y="25427"/>
                  <a:pt x="29212" y="25396"/>
                </a:cubicBezTo>
                <a:lnTo>
                  <a:pt x="32314" y="25396"/>
                </a:lnTo>
                <a:cubicBezTo>
                  <a:pt x="32414" y="25396"/>
                  <a:pt x="32507" y="25396"/>
                  <a:pt x="32639" y="25357"/>
                </a:cubicBezTo>
                <a:cubicBezTo>
                  <a:pt x="32802" y="25326"/>
                  <a:pt x="32957" y="25295"/>
                  <a:pt x="33151" y="25295"/>
                </a:cubicBezTo>
                <a:cubicBezTo>
                  <a:pt x="33190" y="25295"/>
                  <a:pt x="33221" y="25295"/>
                  <a:pt x="33252" y="25264"/>
                </a:cubicBezTo>
                <a:cubicBezTo>
                  <a:pt x="33415" y="25202"/>
                  <a:pt x="33578" y="25202"/>
                  <a:pt x="33702" y="25202"/>
                </a:cubicBezTo>
                <a:cubicBezTo>
                  <a:pt x="33965" y="25202"/>
                  <a:pt x="34221" y="25132"/>
                  <a:pt x="34415" y="24969"/>
                </a:cubicBezTo>
                <a:cubicBezTo>
                  <a:pt x="34477" y="24938"/>
                  <a:pt x="34508" y="24907"/>
                  <a:pt x="34547" y="24876"/>
                </a:cubicBezTo>
                <a:cubicBezTo>
                  <a:pt x="34609" y="24845"/>
                  <a:pt x="34671" y="24775"/>
                  <a:pt x="34671" y="24713"/>
                </a:cubicBezTo>
                <a:cubicBezTo>
                  <a:pt x="34741" y="24388"/>
                  <a:pt x="34772" y="24101"/>
                  <a:pt x="34671" y="23806"/>
                </a:cubicBezTo>
                <a:cubicBezTo>
                  <a:pt x="34640" y="23713"/>
                  <a:pt x="34640" y="23612"/>
                  <a:pt x="34640" y="23519"/>
                </a:cubicBezTo>
                <a:lnTo>
                  <a:pt x="34640" y="21743"/>
                </a:lnTo>
                <a:cubicBezTo>
                  <a:pt x="34640" y="20611"/>
                  <a:pt x="34640" y="19479"/>
                  <a:pt x="34671" y="18316"/>
                </a:cubicBezTo>
                <a:lnTo>
                  <a:pt x="34671" y="13795"/>
                </a:lnTo>
                <a:cubicBezTo>
                  <a:pt x="34671" y="13694"/>
                  <a:pt x="34702" y="13570"/>
                  <a:pt x="34702" y="13439"/>
                </a:cubicBezTo>
                <a:cubicBezTo>
                  <a:pt x="34772" y="13144"/>
                  <a:pt x="34772" y="12857"/>
                  <a:pt x="34772" y="12562"/>
                </a:cubicBezTo>
                <a:lnTo>
                  <a:pt x="34772" y="11919"/>
                </a:lnTo>
                <a:cubicBezTo>
                  <a:pt x="34772" y="11663"/>
                  <a:pt x="34772" y="11368"/>
                  <a:pt x="34865" y="11112"/>
                </a:cubicBezTo>
                <a:lnTo>
                  <a:pt x="34865" y="11050"/>
                </a:lnTo>
                <a:cubicBezTo>
                  <a:pt x="34935" y="10500"/>
                  <a:pt x="34997" y="9949"/>
                  <a:pt x="34966" y="9367"/>
                </a:cubicBezTo>
                <a:cubicBezTo>
                  <a:pt x="34966" y="9305"/>
                  <a:pt x="34966" y="9205"/>
                  <a:pt x="34997" y="9112"/>
                </a:cubicBezTo>
                <a:cubicBezTo>
                  <a:pt x="35059" y="8724"/>
                  <a:pt x="35059" y="8297"/>
                  <a:pt x="35059" y="7910"/>
                </a:cubicBezTo>
                <a:lnTo>
                  <a:pt x="35059" y="4521"/>
                </a:lnTo>
                <a:cubicBezTo>
                  <a:pt x="35059" y="4071"/>
                  <a:pt x="35028" y="3614"/>
                  <a:pt x="35028" y="3195"/>
                </a:cubicBezTo>
                <a:cubicBezTo>
                  <a:pt x="34997" y="3001"/>
                  <a:pt x="34966" y="2838"/>
                  <a:pt x="34935" y="2675"/>
                </a:cubicBezTo>
                <a:cubicBezTo>
                  <a:pt x="34896" y="2551"/>
                  <a:pt x="34865" y="2420"/>
                  <a:pt x="34865" y="2257"/>
                </a:cubicBezTo>
                <a:cubicBezTo>
                  <a:pt x="34865" y="2164"/>
                  <a:pt x="34834" y="2094"/>
                  <a:pt x="34803" y="2001"/>
                </a:cubicBezTo>
                <a:cubicBezTo>
                  <a:pt x="34702" y="1869"/>
                  <a:pt x="34640" y="1745"/>
                  <a:pt x="34578" y="1644"/>
                </a:cubicBezTo>
                <a:cubicBezTo>
                  <a:pt x="34547" y="1613"/>
                  <a:pt x="34508" y="1582"/>
                  <a:pt x="34477" y="1551"/>
                </a:cubicBezTo>
                <a:close/>
                <a:moveTo>
                  <a:pt x="1715" y="21418"/>
                </a:moveTo>
                <a:lnTo>
                  <a:pt x="1715" y="21550"/>
                </a:lnTo>
                <a:cubicBezTo>
                  <a:pt x="1684" y="21743"/>
                  <a:pt x="1715" y="21968"/>
                  <a:pt x="1715" y="22193"/>
                </a:cubicBezTo>
                <a:cubicBezTo>
                  <a:pt x="1715" y="22224"/>
                  <a:pt x="1715" y="22294"/>
                  <a:pt x="1684" y="22356"/>
                </a:cubicBezTo>
                <a:cubicBezTo>
                  <a:pt x="1622" y="22449"/>
                  <a:pt x="1684" y="22550"/>
                  <a:pt x="1715" y="22682"/>
                </a:cubicBezTo>
                <a:cubicBezTo>
                  <a:pt x="1746" y="22775"/>
                  <a:pt x="1784" y="22907"/>
                  <a:pt x="1815" y="23000"/>
                </a:cubicBezTo>
                <a:cubicBezTo>
                  <a:pt x="1815" y="23101"/>
                  <a:pt x="1846" y="23163"/>
                  <a:pt x="1846" y="23263"/>
                </a:cubicBezTo>
                <a:cubicBezTo>
                  <a:pt x="1846" y="23418"/>
                  <a:pt x="1908" y="23581"/>
                  <a:pt x="1978" y="23744"/>
                </a:cubicBezTo>
                <a:cubicBezTo>
                  <a:pt x="2009" y="23806"/>
                  <a:pt x="2071" y="23876"/>
                  <a:pt x="2172" y="23907"/>
                </a:cubicBezTo>
                <a:cubicBezTo>
                  <a:pt x="2459" y="24070"/>
                  <a:pt x="2785" y="24163"/>
                  <a:pt x="3103" y="24295"/>
                </a:cubicBezTo>
                <a:cubicBezTo>
                  <a:pt x="3172" y="24326"/>
                  <a:pt x="3234" y="24264"/>
                  <a:pt x="3335" y="24264"/>
                </a:cubicBezTo>
                <a:cubicBezTo>
                  <a:pt x="3366" y="24295"/>
                  <a:pt x="3428" y="24326"/>
                  <a:pt x="3490" y="24357"/>
                </a:cubicBezTo>
                <a:cubicBezTo>
                  <a:pt x="3529" y="24357"/>
                  <a:pt x="3560" y="24388"/>
                  <a:pt x="3622" y="24388"/>
                </a:cubicBezTo>
                <a:cubicBezTo>
                  <a:pt x="3847" y="24388"/>
                  <a:pt x="4072" y="24551"/>
                  <a:pt x="4336" y="24489"/>
                </a:cubicBezTo>
                <a:cubicBezTo>
                  <a:pt x="4336" y="24489"/>
                  <a:pt x="4367" y="24489"/>
                  <a:pt x="4367" y="24520"/>
                </a:cubicBezTo>
                <a:cubicBezTo>
                  <a:pt x="4529" y="24620"/>
                  <a:pt x="4723" y="24620"/>
                  <a:pt x="4886" y="24620"/>
                </a:cubicBezTo>
                <a:lnTo>
                  <a:pt x="6887" y="24620"/>
                </a:lnTo>
                <a:cubicBezTo>
                  <a:pt x="7081" y="24620"/>
                  <a:pt x="7275" y="24582"/>
                  <a:pt x="7468" y="24551"/>
                </a:cubicBezTo>
                <a:cubicBezTo>
                  <a:pt x="7755" y="24489"/>
                  <a:pt x="8081" y="24458"/>
                  <a:pt x="8376" y="24458"/>
                </a:cubicBezTo>
                <a:cubicBezTo>
                  <a:pt x="8694" y="24427"/>
                  <a:pt x="9050" y="24427"/>
                  <a:pt x="9376" y="24427"/>
                </a:cubicBezTo>
                <a:cubicBezTo>
                  <a:pt x="9601" y="24427"/>
                  <a:pt x="9795" y="24458"/>
                  <a:pt x="9989" y="24458"/>
                </a:cubicBezTo>
                <a:cubicBezTo>
                  <a:pt x="10151" y="24489"/>
                  <a:pt x="10345" y="24520"/>
                  <a:pt x="10508" y="24520"/>
                </a:cubicBezTo>
                <a:lnTo>
                  <a:pt x="11989" y="24520"/>
                </a:lnTo>
                <a:cubicBezTo>
                  <a:pt x="12865" y="24551"/>
                  <a:pt x="13734" y="24551"/>
                  <a:pt x="14610" y="24551"/>
                </a:cubicBezTo>
                <a:lnTo>
                  <a:pt x="14967" y="24551"/>
                </a:lnTo>
                <a:cubicBezTo>
                  <a:pt x="15254" y="24582"/>
                  <a:pt x="15510" y="24651"/>
                  <a:pt x="15804" y="24682"/>
                </a:cubicBezTo>
                <a:cubicBezTo>
                  <a:pt x="15936" y="24713"/>
                  <a:pt x="16060" y="24713"/>
                  <a:pt x="16223" y="24713"/>
                </a:cubicBezTo>
                <a:cubicBezTo>
                  <a:pt x="16968" y="24744"/>
                  <a:pt x="17712" y="24713"/>
                  <a:pt x="18456" y="24620"/>
                </a:cubicBezTo>
                <a:cubicBezTo>
                  <a:pt x="18681" y="24582"/>
                  <a:pt x="18906" y="24551"/>
                  <a:pt x="19131" y="24551"/>
                </a:cubicBezTo>
                <a:cubicBezTo>
                  <a:pt x="20131" y="24520"/>
                  <a:pt x="21101" y="24520"/>
                  <a:pt x="22070" y="24520"/>
                </a:cubicBezTo>
                <a:cubicBezTo>
                  <a:pt x="23109" y="24520"/>
                  <a:pt x="24140" y="24520"/>
                  <a:pt x="25172" y="24489"/>
                </a:cubicBezTo>
                <a:cubicBezTo>
                  <a:pt x="25397" y="24489"/>
                  <a:pt x="25629" y="24520"/>
                  <a:pt x="25854" y="24489"/>
                </a:cubicBezTo>
                <a:cubicBezTo>
                  <a:pt x="26366" y="24427"/>
                  <a:pt x="26885" y="24427"/>
                  <a:pt x="27374" y="24427"/>
                </a:cubicBezTo>
                <a:cubicBezTo>
                  <a:pt x="28242" y="24427"/>
                  <a:pt x="29080" y="24388"/>
                  <a:pt x="29925" y="24388"/>
                </a:cubicBezTo>
                <a:cubicBezTo>
                  <a:pt x="30119" y="24388"/>
                  <a:pt x="30282" y="24427"/>
                  <a:pt x="30476" y="24427"/>
                </a:cubicBezTo>
                <a:cubicBezTo>
                  <a:pt x="30569" y="24427"/>
                  <a:pt x="30670" y="24458"/>
                  <a:pt x="30763" y="24458"/>
                </a:cubicBezTo>
                <a:lnTo>
                  <a:pt x="31313" y="24458"/>
                </a:lnTo>
                <a:cubicBezTo>
                  <a:pt x="31732" y="24458"/>
                  <a:pt x="32182" y="24489"/>
                  <a:pt x="32608" y="24489"/>
                </a:cubicBezTo>
                <a:lnTo>
                  <a:pt x="32802" y="24489"/>
                </a:lnTo>
                <a:cubicBezTo>
                  <a:pt x="32996" y="24427"/>
                  <a:pt x="33151" y="24357"/>
                  <a:pt x="33314" y="24295"/>
                </a:cubicBezTo>
                <a:cubicBezTo>
                  <a:pt x="33508" y="24233"/>
                  <a:pt x="33609" y="24101"/>
                  <a:pt x="33640" y="23907"/>
                </a:cubicBezTo>
                <a:cubicBezTo>
                  <a:pt x="33640" y="23775"/>
                  <a:pt x="33671" y="23612"/>
                  <a:pt x="33733" y="23488"/>
                </a:cubicBezTo>
                <a:cubicBezTo>
                  <a:pt x="33802" y="23356"/>
                  <a:pt x="33802" y="23225"/>
                  <a:pt x="33802" y="23132"/>
                </a:cubicBezTo>
                <a:cubicBezTo>
                  <a:pt x="33802" y="21674"/>
                  <a:pt x="33771" y="20255"/>
                  <a:pt x="33771" y="18836"/>
                </a:cubicBezTo>
                <a:cubicBezTo>
                  <a:pt x="33771" y="18673"/>
                  <a:pt x="33802" y="18479"/>
                  <a:pt x="33833" y="18316"/>
                </a:cubicBezTo>
                <a:cubicBezTo>
                  <a:pt x="33864" y="18060"/>
                  <a:pt x="33864" y="17835"/>
                  <a:pt x="33864" y="17572"/>
                </a:cubicBezTo>
                <a:lnTo>
                  <a:pt x="33864" y="17215"/>
                </a:lnTo>
                <a:lnTo>
                  <a:pt x="33864" y="14927"/>
                </a:lnTo>
                <a:cubicBezTo>
                  <a:pt x="33864" y="14796"/>
                  <a:pt x="33864" y="14695"/>
                  <a:pt x="33895" y="14571"/>
                </a:cubicBezTo>
                <a:cubicBezTo>
                  <a:pt x="33965" y="14245"/>
                  <a:pt x="33965" y="13919"/>
                  <a:pt x="33965" y="13570"/>
                </a:cubicBezTo>
                <a:cubicBezTo>
                  <a:pt x="33965" y="13245"/>
                  <a:pt x="33965" y="12919"/>
                  <a:pt x="34027" y="12632"/>
                </a:cubicBezTo>
                <a:cubicBezTo>
                  <a:pt x="34058" y="12469"/>
                  <a:pt x="34058" y="12306"/>
                  <a:pt x="34058" y="12175"/>
                </a:cubicBezTo>
                <a:lnTo>
                  <a:pt x="34058" y="11337"/>
                </a:lnTo>
                <a:lnTo>
                  <a:pt x="34058" y="7654"/>
                </a:lnTo>
                <a:cubicBezTo>
                  <a:pt x="34058" y="7522"/>
                  <a:pt x="34089" y="7398"/>
                  <a:pt x="34089" y="7266"/>
                </a:cubicBezTo>
                <a:cubicBezTo>
                  <a:pt x="34120" y="6979"/>
                  <a:pt x="34159" y="6653"/>
                  <a:pt x="34159" y="6359"/>
                </a:cubicBezTo>
                <a:lnTo>
                  <a:pt x="34159" y="3001"/>
                </a:lnTo>
                <a:cubicBezTo>
                  <a:pt x="34159" y="2582"/>
                  <a:pt x="34120" y="2164"/>
                  <a:pt x="33996" y="1776"/>
                </a:cubicBezTo>
                <a:cubicBezTo>
                  <a:pt x="33926" y="1613"/>
                  <a:pt x="33864" y="1450"/>
                  <a:pt x="33702" y="1318"/>
                </a:cubicBezTo>
                <a:cubicBezTo>
                  <a:pt x="33609" y="1225"/>
                  <a:pt x="33539" y="1125"/>
                  <a:pt x="33539" y="969"/>
                </a:cubicBezTo>
                <a:cubicBezTo>
                  <a:pt x="33446" y="931"/>
                  <a:pt x="33345" y="931"/>
                  <a:pt x="33252" y="869"/>
                </a:cubicBezTo>
                <a:cubicBezTo>
                  <a:pt x="33120" y="807"/>
                  <a:pt x="32957" y="737"/>
                  <a:pt x="32802" y="675"/>
                </a:cubicBezTo>
                <a:cubicBezTo>
                  <a:pt x="32701" y="613"/>
                  <a:pt x="32569" y="613"/>
                  <a:pt x="32445" y="613"/>
                </a:cubicBezTo>
                <a:lnTo>
                  <a:pt x="31476" y="613"/>
                </a:lnTo>
                <a:cubicBezTo>
                  <a:pt x="30631" y="644"/>
                  <a:pt x="29793" y="613"/>
                  <a:pt x="28956" y="613"/>
                </a:cubicBezTo>
                <a:cubicBezTo>
                  <a:pt x="27304" y="613"/>
                  <a:pt x="25691" y="644"/>
                  <a:pt x="24040" y="644"/>
                </a:cubicBezTo>
                <a:lnTo>
                  <a:pt x="21519" y="644"/>
                </a:lnTo>
                <a:lnTo>
                  <a:pt x="11602" y="644"/>
                </a:lnTo>
                <a:lnTo>
                  <a:pt x="6949" y="644"/>
                </a:lnTo>
                <a:lnTo>
                  <a:pt x="5949" y="644"/>
                </a:lnTo>
                <a:cubicBezTo>
                  <a:pt x="5786" y="613"/>
                  <a:pt x="5623" y="644"/>
                  <a:pt x="5468" y="613"/>
                </a:cubicBezTo>
                <a:cubicBezTo>
                  <a:pt x="5204" y="582"/>
                  <a:pt x="4917" y="582"/>
                  <a:pt x="4623" y="582"/>
                </a:cubicBezTo>
                <a:cubicBezTo>
                  <a:pt x="4498" y="582"/>
                  <a:pt x="4367" y="582"/>
                  <a:pt x="4235" y="613"/>
                </a:cubicBezTo>
                <a:cubicBezTo>
                  <a:pt x="4010" y="675"/>
                  <a:pt x="3816" y="737"/>
                  <a:pt x="3622" y="706"/>
                </a:cubicBezTo>
                <a:cubicBezTo>
                  <a:pt x="3529" y="706"/>
                  <a:pt x="3428" y="737"/>
                  <a:pt x="3366" y="807"/>
                </a:cubicBezTo>
                <a:cubicBezTo>
                  <a:pt x="3297" y="838"/>
                  <a:pt x="3234" y="869"/>
                  <a:pt x="3172" y="838"/>
                </a:cubicBezTo>
                <a:cubicBezTo>
                  <a:pt x="3072" y="807"/>
                  <a:pt x="2979" y="838"/>
                  <a:pt x="2878" y="869"/>
                </a:cubicBezTo>
                <a:cubicBezTo>
                  <a:pt x="2816" y="900"/>
                  <a:pt x="2754" y="931"/>
                  <a:pt x="2684" y="931"/>
                </a:cubicBezTo>
                <a:cubicBezTo>
                  <a:pt x="2521" y="931"/>
                  <a:pt x="2459" y="1031"/>
                  <a:pt x="2397" y="1163"/>
                </a:cubicBezTo>
                <a:cubicBezTo>
                  <a:pt x="2265" y="1419"/>
                  <a:pt x="2234" y="1675"/>
                  <a:pt x="2172" y="1970"/>
                </a:cubicBezTo>
                <a:cubicBezTo>
                  <a:pt x="2203" y="1970"/>
                  <a:pt x="2234" y="2001"/>
                  <a:pt x="2234" y="2001"/>
                </a:cubicBezTo>
                <a:cubicBezTo>
                  <a:pt x="2560" y="1970"/>
                  <a:pt x="2847" y="2032"/>
                  <a:pt x="3172" y="2001"/>
                </a:cubicBezTo>
                <a:cubicBezTo>
                  <a:pt x="3234" y="1970"/>
                  <a:pt x="3266" y="2001"/>
                  <a:pt x="3335" y="2001"/>
                </a:cubicBezTo>
                <a:cubicBezTo>
                  <a:pt x="3490" y="1970"/>
                  <a:pt x="3754" y="2164"/>
                  <a:pt x="3754" y="2420"/>
                </a:cubicBezTo>
                <a:cubicBezTo>
                  <a:pt x="3754" y="2520"/>
                  <a:pt x="3754" y="2644"/>
                  <a:pt x="3723" y="2776"/>
                </a:cubicBezTo>
                <a:cubicBezTo>
                  <a:pt x="3684" y="2939"/>
                  <a:pt x="3591" y="3063"/>
                  <a:pt x="3397" y="3063"/>
                </a:cubicBezTo>
                <a:cubicBezTo>
                  <a:pt x="3172" y="3102"/>
                  <a:pt x="2979" y="2970"/>
                  <a:pt x="2878" y="2745"/>
                </a:cubicBezTo>
                <a:cubicBezTo>
                  <a:pt x="2847" y="2675"/>
                  <a:pt x="2847" y="2582"/>
                  <a:pt x="2816" y="2520"/>
                </a:cubicBezTo>
                <a:cubicBezTo>
                  <a:pt x="2560" y="2520"/>
                  <a:pt x="2327" y="2482"/>
                  <a:pt x="2102" y="2520"/>
                </a:cubicBezTo>
                <a:cubicBezTo>
                  <a:pt x="2071" y="2776"/>
                  <a:pt x="2071" y="3032"/>
                  <a:pt x="2040" y="3257"/>
                </a:cubicBezTo>
                <a:cubicBezTo>
                  <a:pt x="2040" y="3389"/>
                  <a:pt x="2009" y="3490"/>
                  <a:pt x="2009" y="3614"/>
                </a:cubicBezTo>
                <a:cubicBezTo>
                  <a:pt x="2009" y="3715"/>
                  <a:pt x="2040" y="3746"/>
                  <a:pt x="2133" y="3746"/>
                </a:cubicBezTo>
                <a:cubicBezTo>
                  <a:pt x="2397" y="3746"/>
                  <a:pt x="2622" y="3808"/>
                  <a:pt x="2847" y="3877"/>
                </a:cubicBezTo>
                <a:lnTo>
                  <a:pt x="2909" y="3877"/>
                </a:lnTo>
                <a:cubicBezTo>
                  <a:pt x="2948" y="3839"/>
                  <a:pt x="2979" y="3839"/>
                  <a:pt x="2979" y="3808"/>
                </a:cubicBezTo>
                <a:cubicBezTo>
                  <a:pt x="3172" y="3583"/>
                  <a:pt x="3428" y="3583"/>
                  <a:pt x="3591" y="3877"/>
                </a:cubicBezTo>
                <a:cubicBezTo>
                  <a:pt x="3622" y="3939"/>
                  <a:pt x="3684" y="4001"/>
                  <a:pt x="3754" y="4071"/>
                </a:cubicBezTo>
                <a:cubicBezTo>
                  <a:pt x="3878" y="4195"/>
                  <a:pt x="3917" y="4389"/>
                  <a:pt x="3785" y="4521"/>
                </a:cubicBezTo>
                <a:cubicBezTo>
                  <a:pt x="3684" y="4583"/>
                  <a:pt x="3560" y="4684"/>
                  <a:pt x="3428" y="4715"/>
                </a:cubicBezTo>
                <a:cubicBezTo>
                  <a:pt x="3203" y="4808"/>
                  <a:pt x="2979" y="4684"/>
                  <a:pt x="2948" y="4490"/>
                </a:cubicBezTo>
                <a:cubicBezTo>
                  <a:pt x="2909" y="4420"/>
                  <a:pt x="2909" y="4389"/>
                  <a:pt x="2878" y="4358"/>
                </a:cubicBezTo>
                <a:cubicBezTo>
                  <a:pt x="2785" y="4327"/>
                  <a:pt x="2684" y="4327"/>
                  <a:pt x="2591" y="4296"/>
                </a:cubicBezTo>
                <a:cubicBezTo>
                  <a:pt x="2397" y="4226"/>
                  <a:pt x="2203" y="4265"/>
                  <a:pt x="2009" y="4265"/>
                </a:cubicBezTo>
                <a:cubicBezTo>
                  <a:pt x="2009" y="4490"/>
                  <a:pt x="1978" y="4715"/>
                  <a:pt x="2009" y="4909"/>
                </a:cubicBezTo>
                <a:cubicBezTo>
                  <a:pt x="2040" y="4971"/>
                  <a:pt x="2040" y="5041"/>
                  <a:pt x="2040" y="5134"/>
                </a:cubicBezTo>
                <a:cubicBezTo>
                  <a:pt x="1978" y="5358"/>
                  <a:pt x="2009" y="5583"/>
                  <a:pt x="2040" y="5816"/>
                </a:cubicBezTo>
                <a:cubicBezTo>
                  <a:pt x="2265" y="5816"/>
                  <a:pt x="2459" y="5847"/>
                  <a:pt x="2684" y="5847"/>
                </a:cubicBezTo>
                <a:cubicBezTo>
                  <a:pt x="2715" y="5816"/>
                  <a:pt x="2754" y="5777"/>
                  <a:pt x="2816" y="5746"/>
                </a:cubicBezTo>
                <a:cubicBezTo>
                  <a:pt x="2979" y="5653"/>
                  <a:pt x="3203" y="5684"/>
                  <a:pt x="3297" y="5847"/>
                </a:cubicBezTo>
                <a:cubicBezTo>
                  <a:pt x="3366" y="5940"/>
                  <a:pt x="3428" y="6041"/>
                  <a:pt x="3490" y="6134"/>
                </a:cubicBezTo>
                <a:cubicBezTo>
                  <a:pt x="3622" y="6359"/>
                  <a:pt x="3490" y="6591"/>
                  <a:pt x="3266" y="6684"/>
                </a:cubicBezTo>
                <a:cubicBezTo>
                  <a:pt x="3072" y="6746"/>
                  <a:pt x="2847" y="6653"/>
                  <a:pt x="2715" y="6460"/>
                </a:cubicBezTo>
                <a:cubicBezTo>
                  <a:pt x="2684" y="6429"/>
                  <a:pt x="2684" y="6398"/>
                  <a:pt x="2653" y="6359"/>
                </a:cubicBezTo>
                <a:cubicBezTo>
                  <a:pt x="2622" y="6328"/>
                  <a:pt x="2591" y="6297"/>
                  <a:pt x="2560" y="6297"/>
                </a:cubicBezTo>
                <a:cubicBezTo>
                  <a:pt x="2366" y="6266"/>
                  <a:pt x="2172" y="6266"/>
                  <a:pt x="2009" y="6297"/>
                </a:cubicBezTo>
                <a:cubicBezTo>
                  <a:pt x="1978" y="6359"/>
                  <a:pt x="1978" y="6398"/>
                  <a:pt x="1978" y="6460"/>
                </a:cubicBezTo>
                <a:cubicBezTo>
                  <a:pt x="1940" y="6816"/>
                  <a:pt x="1908" y="7134"/>
                  <a:pt x="1877" y="7491"/>
                </a:cubicBezTo>
                <a:lnTo>
                  <a:pt x="1877" y="7685"/>
                </a:lnTo>
                <a:lnTo>
                  <a:pt x="1877" y="7817"/>
                </a:lnTo>
                <a:lnTo>
                  <a:pt x="2684" y="7817"/>
                </a:lnTo>
                <a:cubicBezTo>
                  <a:pt x="2715" y="7817"/>
                  <a:pt x="2754" y="7755"/>
                  <a:pt x="2785" y="7716"/>
                </a:cubicBezTo>
                <a:cubicBezTo>
                  <a:pt x="2909" y="7623"/>
                  <a:pt x="3072" y="7623"/>
                  <a:pt x="3172" y="7755"/>
                </a:cubicBezTo>
                <a:cubicBezTo>
                  <a:pt x="3266" y="7910"/>
                  <a:pt x="3366" y="8072"/>
                  <a:pt x="3459" y="8204"/>
                </a:cubicBezTo>
                <a:cubicBezTo>
                  <a:pt x="3591" y="8398"/>
                  <a:pt x="3529" y="8623"/>
                  <a:pt x="3297" y="8685"/>
                </a:cubicBezTo>
                <a:cubicBezTo>
                  <a:pt x="3234" y="8724"/>
                  <a:pt x="3203" y="8724"/>
                  <a:pt x="3141" y="8755"/>
                </a:cubicBezTo>
                <a:cubicBezTo>
                  <a:pt x="2878" y="8848"/>
                  <a:pt x="2715" y="8786"/>
                  <a:pt x="2560" y="8561"/>
                </a:cubicBezTo>
                <a:cubicBezTo>
                  <a:pt x="2490" y="8491"/>
                  <a:pt x="2459" y="8429"/>
                  <a:pt x="2428" y="8367"/>
                </a:cubicBezTo>
                <a:cubicBezTo>
                  <a:pt x="2327" y="8367"/>
                  <a:pt x="2234" y="8336"/>
                  <a:pt x="2172" y="8367"/>
                </a:cubicBezTo>
                <a:cubicBezTo>
                  <a:pt x="2071" y="8367"/>
                  <a:pt x="1978" y="8336"/>
                  <a:pt x="1877" y="8398"/>
                </a:cubicBezTo>
                <a:lnTo>
                  <a:pt x="1877" y="8848"/>
                </a:lnTo>
                <a:cubicBezTo>
                  <a:pt x="1846" y="9112"/>
                  <a:pt x="1877" y="9367"/>
                  <a:pt x="1815" y="9654"/>
                </a:cubicBezTo>
                <a:cubicBezTo>
                  <a:pt x="1784" y="9724"/>
                  <a:pt x="1784" y="9786"/>
                  <a:pt x="1784" y="9848"/>
                </a:cubicBezTo>
                <a:cubicBezTo>
                  <a:pt x="1784" y="9949"/>
                  <a:pt x="1815" y="9980"/>
                  <a:pt x="1877" y="9980"/>
                </a:cubicBezTo>
                <a:cubicBezTo>
                  <a:pt x="2102" y="10011"/>
                  <a:pt x="2366" y="10011"/>
                  <a:pt x="2560" y="10011"/>
                </a:cubicBezTo>
                <a:cubicBezTo>
                  <a:pt x="2715" y="9918"/>
                  <a:pt x="2847" y="9848"/>
                  <a:pt x="3010" y="9786"/>
                </a:cubicBezTo>
                <a:cubicBezTo>
                  <a:pt x="3103" y="9755"/>
                  <a:pt x="3203" y="9786"/>
                  <a:pt x="3266" y="9848"/>
                </a:cubicBezTo>
                <a:cubicBezTo>
                  <a:pt x="3335" y="9887"/>
                  <a:pt x="3397" y="9949"/>
                  <a:pt x="3397" y="10042"/>
                </a:cubicBezTo>
                <a:cubicBezTo>
                  <a:pt x="3428" y="10205"/>
                  <a:pt x="3459" y="10337"/>
                  <a:pt x="3459" y="10500"/>
                </a:cubicBezTo>
                <a:cubicBezTo>
                  <a:pt x="3459" y="10662"/>
                  <a:pt x="3397" y="10755"/>
                  <a:pt x="3234" y="10818"/>
                </a:cubicBezTo>
                <a:cubicBezTo>
                  <a:pt x="3041" y="10918"/>
                  <a:pt x="2715" y="10887"/>
                  <a:pt x="2591" y="10562"/>
                </a:cubicBezTo>
                <a:cubicBezTo>
                  <a:pt x="2591" y="10531"/>
                  <a:pt x="2560" y="10469"/>
                  <a:pt x="2560" y="10430"/>
                </a:cubicBezTo>
                <a:lnTo>
                  <a:pt x="2172" y="10430"/>
                </a:lnTo>
                <a:lnTo>
                  <a:pt x="1746" y="10430"/>
                </a:lnTo>
                <a:cubicBezTo>
                  <a:pt x="1746" y="10500"/>
                  <a:pt x="1715" y="10562"/>
                  <a:pt x="1715" y="10593"/>
                </a:cubicBezTo>
                <a:cubicBezTo>
                  <a:pt x="1715" y="11050"/>
                  <a:pt x="1684" y="11500"/>
                  <a:pt x="1684" y="11950"/>
                </a:cubicBezTo>
                <a:cubicBezTo>
                  <a:pt x="1684" y="11981"/>
                  <a:pt x="1684" y="12050"/>
                  <a:pt x="1715" y="12113"/>
                </a:cubicBezTo>
                <a:cubicBezTo>
                  <a:pt x="1784" y="12113"/>
                  <a:pt x="1846" y="12113"/>
                  <a:pt x="1908" y="12144"/>
                </a:cubicBezTo>
                <a:cubicBezTo>
                  <a:pt x="2071" y="12213"/>
                  <a:pt x="2234" y="12213"/>
                  <a:pt x="2397" y="12244"/>
                </a:cubicBezTo>
                <a:cubicBezTo>
                  <a:pt x="2490" y="12244"/>
                  <a:pt x="2591" y="12244"/>
                  <a:pt x="2653" y="12175"/>
                </a:cubicBezTo>
                <a:cubicBezTo>
                  <a:pt x="2754" y="12113"/>
                  <a:pt x="2847" y="12082"/>
                  <a:pt x="2948" y="12144"/>
                </a:cubicBezTo>
                <a:cubicBezTo>
                  <a:pt x="3041" y="12213"/>
                  <a:pt x="3141" y="12213"/>
                  <a:pt x="3234" y="12244"/>
                </a:cubicBezTo>
                <a:cubicBezTo>
                  <a:pt x="3335" y="12275"/>
                  <a:pt x="3397" y="12337"/>
                  <a:pt x="3397" y="12438"/>
                </a:cubicBezTo>
                <a:cubicBezTo>
                  <a:pt x="3428" y="12531"/>
                  <a:pt x="3459" y="12663"/>
                  <a:pt x="3459" y="12795"/>
                </a:cubicBezTo>
                <a:cubicBezTo>
                  <a:pt x="3428" y="12989"/>
                  <a:pt x="3266" y="13144"/>
                  <a:pt x="3072" y="13183"/>
                </a:cubicBezTo>
                <a:lnTo>
                  <a:pt x="2948" y="13183"/>
                </a:lnTo>
                <a:cubicBezTo>
                  <a:pt x="2684" y="13183"/>
                  <a:pt x="2521" y="13051"/>
                  <a:pt x="2459" y="12795"/>
                </a:cubicBezTo>
                <a:cubicBezTo>
                  <a:pt x="2459" y="12756"/>
                  <a:pt x="2490" y="12694"/>
                  <a:pt x="2428" y="12663"/>
                </a:cubicBezTo>
                <a:lnTo>
                  <a:pt x="2071" y="12663"/>
                </a:lnTo>
                <a:cubicBezTo>
                  <a:pt x="1940" y="12663"/>
                  <a:pt x="1846" y="12562"/>
                  <a:pt x="1715" y="12601"/>
                </a:cubicBezTo>
                <a:cubicBezTo>
                  <a:pt x="1684" y="12857"/>
                  <a:pt x="1684" y="13989"/>
                  <a:pt x="1715" y="14152"/>
                </a:cubicBezTo>
                <a:cubicBezTo>
                  <a:pt x="1877" y="14245"/>
                  <a:pt x="2040" y="14276"/>
                  <a:pt x="2265" y="14307"/>
                </a:cubicBezTo>
                <a:lnTo>
                  <a:pt x="2296" y="14276"/>
                </a:lnTo>
                <a:cubicBezTo>
                  <a:pt x="2459" y="14051"/>
                  <a:pt x="2653" y="14051"/>
                  <a:pt x="2878" y="14082"/>
                </a:cubicBezTo>
                <a:cubicBezTo>
                  <a:pt x="2948" y="14113"/>
                  <a:pt x="3010" y="14113"/>
                  <a:pt x="3072" y="14113"/>
                </a:cubicBezTo>
                <a:cubicBezTo>
                  <a:pt x="3172" y="14113"/>
                  <a:pt x="3266" y="14152"/>
                  <a:pt x="3297" y="14245"/>
                </a:cubicBezTo>
                <a:cubicBezTo>
                  <a:pt x="3397" y="14377"/>
                  <a:pt x="3428" y="14501"/>
                  <a:pt x="3397" y="14633"/>
                </a:cubicBezTo>
                <a:cubicBezTo>
                  <a:pt x="3366" y="14796"/>
                  <a:pt x="3297" y="14927"/>
                  <a:pt x="3203" y="15051"/>
                </a:cubicBezTo>
                <a:cubicBezTo>
                  <a:pt x="3141" y="15183"/>
                  <a:pt x="3010" y="15214"/>
                  <a:pt x="2847" y="15214"/>
                </a:cubicBezTo>
                <a:cubicBezTo>
                  <a:pt x="2684" y="15183"/>
                  <a:pt x="2521" y="15082"/>
                  <a:pt x="2428" y="14958"/>
                </a:cubicBezTo>
                <a:cubicBezTo>
                  <a:pt x="2397" y="14889"/>
                  <a:pt x="2366" y="14858"/>
                  <a:pt x="2296" y="14796"/>
                </a:cubicBezTo>
                <a:cubicBezTo>
                  <a:pt x="2102" y="14796"/>
                  <a:pt x="1908" y="14695"/>
                  <a:pt x="1715" y="14695"/>
                </a:cubicBezTo>
                <a:cubicBezTo>
                  <a:pt x="1684" y="14765"/>
                  <a:pt x="1684" y="14796"/>
                  <a:pt x="1684" y="14796"/>
                </a:cubicBezTo>
                <a:lnTo>
                  <a:pt x="1684" y="16184"/>
                </a:lnTo>
                <a:cubicBezTo>
                  <a:pt x="1684" y="16215"/>
                  <a:pt x="1715" y="16246"/>
                  <a:pt x="1715" y="16284"/>
                </a:cubicBezTo>
                <a:cubicBezTo>
                  <a:pt x="1815" y="16315"/>
                  <a:pt x="1908" y="16346"/>
                  <a:pt x="2009" y="16377"/>
                </a:cubicBezTo>
                <a:cubicBezTo>
                  <a:pt x="2102" y="16408"/>
                  <a:pt x="2172" y="16408"/>
                  <a:pt x="2265" y="16408"/>
                </a:cubicBezTo>
                <a:cubicBezTo>
                  <a:pt x="2397" y="16315"/>
                  <a:pt x="2490" y="16246"/>
                  <a:pt x="2653" y="16246"/>
                </a:cubicBezTo>
                <a:cubicBezTo>
                  <a:pt x="2785" y="16246"/>
                  <a:pt x="2909" y="16284"/>
                  <a:pt x="3041" y="16377"/>
                </a:cubicBezTo>
                <a:cubicBezTo>
                  <a:pt x="3041" y="16408"/>
                  <a:pt x="3072" y="16408"/>
                  <a:pt x="3103" y="16439"/>
                </a:cubicBezTo>
                <a:cubicBezTo>
                  <a:pt x="3234" y="16509"/>
                  <a:pt x="3266" y="16602"/>
                  <a:pt x="3266" y="16734"/>
                </a:cubicBezTo>
                <a:cubicBezTo>
                  <a:pt x="3266" y="17021"/>
                  <a:pt x="2909" y="17347"/>
                  <a:pt x="2591" y="17215"/>
                </a:cubicBezTo>
                <a:cubicBezTo>
                  <a:pt x="2397" y="17153"/>
                  <a:pt x="2234" y="17060"/>
                  <a:pt x="2172" y="16866"/>
                </a:cubicBezTo>
                <a:cubicBezTo>
                  <a:pt x="2009" y="16827"/>
                  <a:pt x="1877" y="16796"/>
                  <a:pt x="1715" y="16765"/>
                </a:cubicBezTo>
                <a:cubicBezTo>
                  <a:pt x="1684" y="16928"/>
                  <a:pt x="1684" y="18611"/>
                  <a:pt x="1715" y="18836"/>
                </a:cubicBezTo>
                <a:cubicBezTo>
                  <a:pt x="1715" y="18836"/>
                  <a:pt x="1746" y="18836"/>
                  <a:pt x="1746" y="18867"/>
                </a:cubicBezTo>
                <a:cubicBezTo>
                  <a:pt x="1908" y="18867"/>
                  <a:pt x="2102" y="18898"/>
                  <a:pt x="2265" y="18929"/>
                </a:cubicBezTo>
                <a:cubicBezTo>
                  <a:pt x="2296" y="18867"/>
                  <a:pt x="2327" y="18836"/>
                  <a:pt x="2366" y="18805"/>
                </a:cubicBezTo>
                <a:cubicBezTo>
                  <a:pt x="2490" y="18642"/>
                  <a:pt x="2653" y="18572"/>
                  <a:pt x="2847" y="18572"/>
                </a:cubicBezTo>
                <a:cubicBezTo>
                  <a:pt x="3041" y="18541"/>
                  <a:pt x="3234" y="18704"/>
                  <a:pt x="3266" y="18898"/>
                </a:cubicBezTo>
                <a:cubicBezTo>
                  <a:pt x="3335" y="19154"/>
                  <a:pt x="3297" y="19386"/>
                  <a:pt x="3266" y="19611"/>
                </a:cubicBezTo>
                <a:cubicBezTo>
                  <a:pt x="3234" y="19704"/>
                  <a:pt x="3172" y="19805"/>
                  <a:pt x="3041" y="19836"/>
                </a:cubicBezTo>
                <a:cubicBezTo>
                  <a:pt x="2847" y="19898"/>
                  <a:pt x="2622" y="19836"/>
                  <a:pt x="2490" y="19673"/>
                </a:cubicBezTo>
                <a:cubicBezTo>
                  <a:pt x="2428" y="19611"/>
                  <a:pt x="2366" y="19510"/>
                  <a:pt x="2327" y="19417"/>
                </a:cubicBezTo>
                <a:cubicBezTo>
                  <a:pt x="2102" y="19347"/>
                  <a:pt x="1908" y="19316"/>
                  <a:pt x="1684" y="19386"/>
                </a:cubicBezTo>
                <a:cubicBezTo>
                  <a:pt x="1684" y="19836"/>
                  <a:pt x="1715" y="20317"/>
                  <a:pt x="1684" y="20774"/>
                </a:cubicBezTo>
                <a:cubicBezTo>
                  <a:pt x="1684" y="20805"/>
                  <a:pt x="1715" y="20867"/>
                  <a:pt x="1715" y="20898"/>
                </a:cubicBezTo>
                <a:cubicBezTo>
                  <a:pt x="1815" y="20898"/>
                  <a:pt x="1908" y="20937"/>
                  <a:pt x="2009" y="20937"/>
                </a:cubicBezTo>
                <a:cubicBezTo>
                  <a:pt x="2102" y="20968"/>
                  <a:pt x="2203" y="20999"/>
                  <a:pt x="2265" y="20999"/>
                </a:cubicBezTo>
                <a:cubicBezTo>
                  <a:pt x="2366" y="21030"/>
                  <a:pt x="2459" y="21030"/>
                  <a:pt x="2521" y="21030"/>
                </a:cubicBezTo>
                <a:cubicBezTo>
                  <a:pt x="2560" y="20999"/>
                  <a:pt x="2560" y="20968"/>
                  <a:pt x="2591" y="20937"/>
                </a:cubicBezTo>
                <a:cubicBezTo>
                  <a:pt x="2653" y="20774"/>
                  <a:pt x="2754" y="20704"/>
                  <a:pt x="2909" y="20704"/>
                </a:cubicBezTo>
                <a:cubicBezTo>
                  <a:pt x="3010" y="20673"/>
                  <a:pt x="3103" y="20704"/>
                  <a:pt x="3203" y="20743"/>
                </a:cubicBezTo>
                <a:cubicBezTo>
                  <a:pt x="3459" y="20867"/>
                  <a:pt x="3591" y="21131"/>
                  <a:pt x="3560" y="21418"/>
                </a:cubicBezTo>
                <a:cubicBezTo>
                  <a:pt x="3529" y="21550"/>
                  <a:pt x="3459" y="21643"/>
                  <a:pt x="3335" y="21712"/>
                </a:cubicBezTo>
                <a:cubicBezTo>
                  <a:pt x="3141" y="21837"/>
                  <a:pt x="2847" y="21806"/>
                  <a:pt x="2684" y="21643"/>
                </a:cubicBezTo>
                <a:cubicBezTo>
                  <a:pt x="2622" y="21581"/>
                  <a:pt x="2560" y="21550"/>
                  <a:pt x="2459" y="21519"/>
                </a:cubicBezTo>
                <a:cubicBezTo>
                  <a:pt x="2234" y="21480"/>
                  <a:pt x="2040" y="21449"/>
                  <a:pt x="1815" y="21418"/>
                </a:cubicBezTo>
                <a:cubicBezTo>
                  <a:pt x="1784" y="21387"/>
                  <a:pt x="1746" y="21418"/>
                  <a:pt x="1715" y="21418"/>
                </a:cubicBezTo>
                <a:close/>
                <a:moveTo>
                  <a:pt x="2327" y="26396"/>
                </a:moveTo>
                <a:lnTo>
                  <a:pt x="2490" y="26396"/>
                </a:lnTo>
                <a:cubicBezTo>
                  <a:pt x="2684" y="26396"/>
                  <a:pt x="2816" y="26427"/>
                  <a:pt x="2979" y="26520"/>
                </a:cubicBezTo>
                <a:cubicBezTo>
                  <a:pt x="3297" y="26652"/>
                  <a:pt x="3653" y="26753"/>
                  <a:pt x="4010" y="26784"/>
                </a:cubicBezTo>
                <a:lnTo>
                  <a:pt x="4142" y="26784"/>
                </a:lnTo>
                <a:cubicBezTo>
                  <a:pt x="4336" y="26846"/>
                  <a:pt x="4498" y="26846"/>
                  <a:pt x="4654" y="26846"/>
                </a:cubicBezTo>
                <a:cubicBezTo>
                  <a:pt x="4917" y="26846"/>
                  <a:pt x="5173" y="26846"/>
                  <a:pt x="5398" y="26784"/>
                </a:cubicBezTo>
                <a:lnTo>
                  <a:pt x="5530" y="26784"/>
                </a:lnTo>
                <a:cubicBezTo>
                  <a:pt x="5724" y="26784"/>
                  <a:pt x="5918" y="26753"/>
                  <a:pt x="6142" y="26753"/>
                </a:cubicBezTo>
                <a:cubicBezTo>
                  <a:pt x="6468" y="26753"/>
                  <a:pt x="6755" y="26784"/>
                  <a:pt x="7081" y="26784"/>
                </a:cubicBezTo>
                <a:cubicBezTo>
                  <a:pt x="8050" y="26753"/>
                  <a:pt x="8988" y="26753"/>
                  <a:pt x="9927" y="26753"/>
                </a:cubicBezTo>
                <a:lnTo>
                  <a:pt x="18131" y="26753"/>
                </a:lnTo>
                <a:lnTo>
                  <a:pt x="23171" y="26753"/>
                </a:lnTo>
                <a:cubicBezTo>
                  <a:pt x="23264" y="26753"/>
                  <a:pt x="23396" y="26714"/>
                  <a:pt x="23497" y="26714"/>
                </a:cubicBezTo>
                <a:cubicBezTo>
                  <a:pt x="23559" y="26714"/>
                  <a:pt x="23621" y="26683"/>
                  <a:pt x="23691" y="26683"/>
                </a:cubicBezTo>
                <a:cubicBezTo>
                  <a:pt x="23916" y="26652"/>
                  <a:pt x="24140" y="26652"/>
                  <a:pt x="24396" y="26652"/>
                </a:cubicBezTo>
                <a:cubicBezTo>
                  <a:pt x="24590" y="26652"/>
                  <a:pt x="24815" y="26652"/>
                  <a:pt x="25048" y="26621"/>
                </a:cubicBezTo>
                <a:cubicBezTo>
                  <a:pt x="25366" y="26590"/>
                  <a:pt x="25691" y="26559"/>
                  <a:pt x="26017" y="26559"/>
                </a:cubicBezTo>
                <a:cubicBezTo>
                  <a:pt x="26110" y="26520"/>
                  <a:pt x="26211" y="26520"/>
                  <a:pt x="26335" y="26489"/>
                </a:cubicBezTo>
                <a:cubicBezTo>
                  <a:pt x="26498" y="26489"/>
                  <a:pt x="26630" y="26458"/>
                  <a:pt x="26792" y="26458"/>
                </a:cubicBezTo>
                <a:lnTo>
                  <a:pt x="27436" y="26458"/>
                </a:lnTo>
                <a:cubicBezTo>
                  <a:pt x="27467" y="26458"/>
                  <a:pt x="27498" y="26458"/>
                  <a:pt x="27568" y="26427"/>
                </a:cubicBezTo>
                <a:cubicBezTo>
                  <a:pt x="27374" y="26365"/>
                  <a:pt x="27211" y="26326"/>
                  <a:pt x="27017" y="26326"/>
                </a:cubicBezTo>
                <a:lnTo>
                  <a:pt x="25203" y="26326"/>
                </a:lnTo>
                <a:cubicBezTo>
                  <a:pt x="24885" y="26326"/>
                  <a:pt x="24590" y="26295"/>
                  <a:pt x="24272" y="26326"/>
                </a:cubicBezTo>
                <a:cubicBezTo>
                  <a:pt x="23947" y="26365"/>
                  <a:pt x="23652" y="26365"/>
                  <a:pt x="23334" y="26427"/>
                </a:cubicBezTo>
                <a:lnTo>
                  <a:pt x="23303" y="26427"/>
                </a:lnTo>
                <a:cubicBezTo>
                  <a:pt x="23109" y="26458"/>
                  <a:pt x="22946" y="26489"/>
                  <a:pt x="22752" y="26489"/>
                </a:cubicBezTo>
                <a:cubicBezTo>
                  <a:pt x="22621" y="26520"/>
                  <a:pt x="22458" y="26520"/>
                  <a:pt x="22334" y="26520"/>
                </a:cubicBezTo>
                <a:cubicBezTo>
                  <a:pt x="21651" y="26559"/>
                  <a:pt x="20977" y="26520"/>
                  <a:pt x="20325" y="26520"/>
                </a:cubicBezTo>
                <a:lnTo>
                  <a:pt x="20069" y="26520"/>
                </a:lnTo>
                <a:cubicBezTo>
                  <a:pt x="19844" y="26458"/>
                  <a:pt x="19581" y="26427"/>
                  <a:pt x="19356" y="26458"/>
                </a:cubicBezTo>
                <a:cubicBezTo>
                  <a:pt x="19162" y="26458"/>
                  <a:pt x="18968" y="26458"/>
                  <a:pt x="18774" y="26427"/>
                </a:cubicBezTo>
                <a:cubicBezTo>
                  <a:pt x="18681" y="26427"/>
                  <a:pt x="18549" y="26427"/>
                  <a:pt x="18418" y="26396"/>
                </a:cubicBezTo>
                <a:cubicBezTo>
                  <a:pt x="18263" y="26365"/>
                  <a:pt x="18069" y="26326"/>
                  <a:pt x="17875" y="26326"/>
                </a:cubicBezTo>
                <a:cubicBezTo>
                  <a:pt x="17681" y="26365"/>
                  <a:pt x="17487" y="26326"/>
                  <a:pt x="17293" y="26264"/>
                </a:cubicBezTo>
                <a:lnTo>
                  <a:pt x="17099" y="26264"/>
                </a:lnTo>
                <a:cubicBezTo>
                  <a:pt x="16417" y="26233"/>
                  <a:pt x="15773" y="26202"/>
                  <a:pt x="15091" y="26202"/>
                </a:cubicBezTo>
                <a:lnTo>
                  <a:pt x="7530" y="26202"/>
                </a:lnTo>
                <a:cubicBezTo>
                  <a:pt x="7406" y="26202"/>
                  <a:pt x="7275" y="26233"/>
                  <a:pt x="7143" y="26233"/>
                </a:cubicBezTo>
                <a:cubicBezTo>
                  <a:pt x="6918" y="26295"/>
                  <a:pt x="6693" y="26295"/>
                  <a:pt x="6468" y="26295"/>
                </a:cubicBezTo>
                <a:lnTo>
                  <a:pt x="3979" y="26295"/>
                </a:lnTo>
                <a:cubicBezTo>
                  <a:pt x="3785" y="26295"/>
                  <a:pt x="3622" y="26295"/>
                  <a:pt x="3428" y="26264"/>
                </a:cubicBezTo>
                <a:cubicBezTo>
                  <a:pt x="3141" y="26202"/>
                  <a:pt x="2847" y="26132"/>
                  <a:pt x="2591" y="26008"/>
                </a:cubicBezTo>
                <a:lnTo>
                  <a:pt x="2560" y="26039"/>
                </a:lnTo>
                <a:cubicBezTo>
                  <a:pt x="2591" y="26233"/>
                  <a:pt x="2560" y="26264"/>
                  <a:pt x="2327" y="26264"/>
                </a:cubicBezTo>
                <a:close/>
                <a:moveTo>
                  <a:pt x="28242" y="25784"/>
                </a:moveTo>
                <a:lnTo>
                  <a:pt x="27956" y="25784"/>
                </a:lnTo>
                <a:lnTo>
                  <a:pt x="24272" y="25784"/>
                </a:lnTo>
                <a:lnTo>
                  <a:pt x="20325" y="25784"/>
                </a:lnTo>
                <a:cubicBezTo>
                  <a:pt x="20100" y="25784"/>
                  <a:pt x="19906" y="25745"/>
                  <a:pt x="19682" y="25714"/>
                </a:cubicBezTo>
                <a:cubicBezTo>
                  <a:pt x="19581" y="25683"/>
                  <a:pt x="19457" y="25683"/>
                  <a:pt x="19325" y="25652"/>
                </a:cubicBezTo>
                <a:lnTo>
                  <a:pt x="18387" y="25652"/>
                </a:lnTo>
                <a:cubicBezTo>
                  <a:pt x="18263" y="25652"/>
                  <a:pt x="18131" y="25621"/>
                  <a:pt x="17999" y="25590"/>
                </a:cubicBezTo>
                <a:cubicBezTo>
                  <a:pt x="17875" y="25551"/>
                  <a:pt x="17743" y="25551"/>
                  <a:pt x="17580" y="25520"/>
                </a:cubicBezTo>
                <a:cubicBezTo>
                  <a:pt x="17518" y="25520"/>
                  <a:pt x="17417" y="25520"/>
                  <a:pt x="17324" y="25489"/>
                </a:cubicBezTo>
                <a:cubicBezTo>
                  <a:pt x="17192" y="25458"/>
                  <a:pt x="17099" y="25427"/>
                  <a:pt x="16968" y="25458"/>
                </a:cubicBezTo>
                <a:lnTo>
                  <a:pt x="16580" y="25458"/>
                </a:lnTo>
                <a:cubicBezTo>
                  <a:pt x="16355" y="25458"/>
                  <a:pt x="16091" y="25427"/>
                  <a:pt x="15866" y="25357"/>
                </a:cubicBezTo>
                <a:cubicBezTo>
                  <a:pt x="15673" y="25326"/>
                  <a:pt x="15479" y="25295"/>
                  <a:pt x="15285" y="25295"/>
                </a:cubicBezTo>
                <a:lnTo>
                  <a:pt x="13416" y="25295"/>
                </a:lnTo>
                <a:cubicBezTo>
                  <a:pt x="13284" y="25295"/>
                  <a:pt x="13152" y="25326"/>
                  <a:pt x="13028" y="25326"/>
                </a:cubicBezTo>
                <a:cubicBezTo>
                  <a:pt x="12796" y="25396"/>
                  <a:pt x="12602" y="25396"/>
                  <a:pt x="12377" y="25396"/>
                </a:cubicBezTo>
                <a:cubicBezTo>
                  <a:pt x="12284" y="25396"/>
                  <a:pt x="12183" y="25427"/>
                  <a:pt x="12090" y="25458"/>
                </a:cubicBezTo>
                <a:cubicBezTo>
                  <a:pt x="11927" y="25489"/>
                  <a:pt x="11764" y="25489"/>
                  <a:pt x="11633" y="25489"/>
                </a:cubicBezTo>
                <a:lnTo>
                  <a:pt x="10020" y="25489"/>
                </a:lnTo>
                <a:cubicBezTo>
                  <a:pt x="9888" y="25520"/>
                  <a:pt x="9764" y="25520"/>
                  <a:pt x="9663" y="25520"/>
                </a:cubicBezTo>
                <a:cubicBezTo>
                  <a:pt x="9306" y="25551"/>
                  <a:pt x="8988" y="25621"/>
                  <a:pt x="8663" y="25590"/>
                </a:cubicBezTo>
                <a:cubicBezTo>
                  <a:pt x="8531" y="25590"/>
                  <a:pt x="8438" y="25621"/>
                  <a:pt x="8306" y="25652"/>
                </a:cubicBezTo>
                <a:cubicBezTo>
                  <a:pt x="8112" y="25683"/>
                  <a:pt x="7949" y="25683"/>
                  <a:pt x="7755" y="25683"/>
                </a:cubicBezTo>
                <a:lnTo>
                  <a:pt x="4336" y="25683"/>
                </a:lnTo>
                <a:cubicBezTo>
                  <a:pt x="4041" y="25683"/>
                  <a:pt x="3723" y="25652"/>
                  <a:pt x="3428" y="25590"/>
                </a:cubicBezTo>
                <a:cubicBezTo>
                  <a:pt x="3041" y="25489"/>
                  <a:pt x="2684" y="25427"/>
                  <a:pt x="2327" y="25326"/>
                </a:cubicBezTo>
                <a:cubicBezTo>
                  <a:pt x="2296" y="25295"/>
                  <a:pt x="2265" y="25326"/>
                  <a:pt x="2234" y="25326"/>
                </a:cubicBezTo>
                <a:lnTo>
                  <a:pt x="2234" y="25590"/>
                </a:lnTo>
                <a:cubicBezTo>
                  <a:pt x="2622" y="25745"/>
                  <a:pt x="3041" y="25908"/>
                  <a:pt x="3459" y="25977"/>
                </a:cubicBezTo>
                <a:cubicBezTo>
                  <a:pt x="3622" y="25977"/>
                  <a:pt x="3754" y="26008"/>
                  <a:pt x="3917" y="26008"/>
                </a:cubicBezTo>
                <a:lnTo>
                  <a:pt x="6530" y="26008"/>
                </a:lnTo>
                <a:cubicBezTo>
                  <a:pt x="6693" y="26008"/>
                  <a:pt x="6825" y="26008"/>
                  <a:pt x="6949" y="25977"/>
                </a:cubicBezTo>
                <a:cubicBezTo>
                  <a:pt x="7174" y="25939"/>
                  <a:pt x="7406" y="25908"/>
                  <a:pt x="7662" y="25908"/>
                </a:cubicBezTo>
                <a:cubicBezTo>
                  <a:pt x="9826" y="25939"/>
                  <a:pt x="11989" y="25939"/>
                  <a:pt x="14153" y="25908"/>
                </a:cubicBezTo>
                <a:cubicBezTo>
                  <a:pt x="15060" y="25908"/>
                  <a:pt x="15967" y="25908"/>
                  <a:pt x="16867" y="25877"/>
                </a:cubicBezTo>
                <a:cubicBezTo>
                  <a:pt x="17061" y="25877"/>
                  <a:pt x="17254" y="25908"/>
                  <a:pt x="17448" y="25939"/>
                </a:cubicBezTo>
                <a:cubicBezTo>
                  <a:pt x="17549" y="25977"/>
                  <a:pt x="17611" y="25977"/>
                  <a:pt x="17681" y="25977"/>
                </a:cubicBezTo>
                <a:cubicBezTo>
                  <a:pt x="17875" y="25977"/>
                  <a:pt x="18069" y="25977"/>
                  <a:pt x="18263" y="26008"/>
                </a:cubicBezTo>
                <a:cubicBezTo>
                  <a:pt x="18549" y="26070"/>
                  <a:pt x="18875" y="26070"/>
                  <a:pt x="19193" y="26070"/>
                </a:cubicBezTo>
                <a:lnTo>
                  <a:pt x="19682" y="26070"/>
                </a:lnTo>
                <a:cubicBezTo>
                  <a:pt x="19775" y="26070"/>
                  <a:pt x="19875" y="26070"/>
                  <a:pt x="19969" y="26101"/>
                </a:cubicBezTo>
                <a:cubicBezTo>
                  <a:pt x="20131" y="26132"/>
                  <a:pt x="20294" y="26171"/>
                  <a:pt x="20457" y="26171"/>
                </a:cubicBezTo>
                <a:cubicBezTo>
                  <a:pt x="20938" y="26171"/>
                  <a:pt x="21426" y="26132"/>
                  <a:pt x="21907" y="26171"/>
                </a:cubicBezTo>
                <a:cubicBezTo>
                  <a:pt x="22396" y="26171"/>
                  <a:pt x="22845" y="26070"/>
                  <a:pt x="23334" y="26039"/>
                </a:cubicBezTo>
                <a:lnTo>
                  <a:pt x="23396" y="26039"/>
                </a:lnTo>
                <a:cubicBezTo>
                  <a:pt x="23590" y="25977"/>
                  <a:pt x="23784" y="25977"/>
                  <a:pt x="23978" y="25977"/>
                </a:cubicBezTo>
                <a:cubicBezTo>
                  <a:pt x="24109" y="25977"/>
                  <a:pt x="24233" y="25939"/>
                  <a:pt x="24334" y="25939"/>
                </a:cubicBezTo>
                <a:cubicBezTo>
                  <a:pt x="24559" y="25877"/>
                  <a:pt x="24784" y="25877"/>
                  <a:pt x="25048" y="25877"/>
                </a:cubicBezTo>
                <a:lnTo>
                  <a:pt x="27374" y="25877"/>
                </a:lnTo>
                <a:lnTo>
                  <a:pt x="27987" y="25877"/>
                </a:lnTo>
                <a:cubicBezTo>
                  <a:pt x="28080" y="25877"/>
                  <a:pt x="28149" y="25877"/>
                  <a:pt x="28242" y="25784"/>
                </a:cubicBezTo>
                <a:close/>
                <a:moveTo>
                  <a:pt x="12641" y="25070"/>
                </a:moveTo>
                <a:lnTo>
                  <a:pt x="12672" y="25039"/>
                </a:lnTo>
                <a:cubicBezTo>
                  <a:pt x="12571" y="25008"/>
                  <a:pt x="12478" y="25008"/>
                  <a:pt x="12408" y="25008"/>
                </a:cubicBezTo>
                <a:lnTo>
                  <a:pt x="10508" y="25008"/>
                </a:lnTo>
                <a:cubicBezTo>
                  <a:pt x="10345" y="25008"/>
                  <a:pt x="10182" y="25008"/>
                  <a:pt x="10020" y="24969"/>
                </a:cubicBezTo>
                <a:cubicBezTo>
                  <a:pt x="9795" y="24938"/>
                  <a:pt x="9570" y="24907"/>
                  <a:pt x="9376" y="24907"/>
                </a:cubicBezTo>
                <a:cubicBezTo>
                  <a:pt x="9182" y="24938"/>
                  <a:pt x="8988" y="24938"/>
                  <a:pt x="8794" y="24907"/>
                </a:cubicBezTo>
                <a:cubicBezTo>
                  <a:pt x="8407" y="24907"/>
                  <a:pt x="8019" y="24969"/>
                  <a:pt x="7631" y="25039"/>
                </a:cubicBezTo>
                <a:cubicBezTo>
                  <a:pt x="7406" y="25070"/>
                  <a:pt x="7143" y="25101"/>
                  <a:pt x="6918" y="25101"/>
                </a:cubicBezTo>
                <a:lnTo>
                  <a:pt x="5204" y="25101"/>
                </a:lnTo>
                <a:cubicBezTo>
                  <a:pt x="4754" y="25132"/>
                  <a:pt x="4305" y="25070"/>
                  <a:pt x="3878" y="25008"/>
                </a:cubicBezTo>
                <a:cubicBezTo>
                  <a:pt x="3622" y="24969"/>
                  <a:pt x="3397" y="24907"/>
                  <a:pt x="3203" y="24775"/>
                </a:cubicBezTo>
                <a:cubicBezTo>
                  <a:pt x="3172" y="24775"/>
                  <a:pt x="3103" y="24744"/>
                  <a:pt x="3072" y="24744"/>
                </a:cubicBezTo>
                <a:cubicBezTo>
                  <a:pt x="2878" y="24682"/>
                  <a:pt x="2715" y="24620"/>
                  <a:pt x="2560" y="24582"/>
                </a:cubicBezTo>
                <a:cubicBezTo>
                  <a:pt x="2397" y="24551"/>
                  <a:pt x="2234" y="24489"/>
                  <a:pt x="2040" y="24489"/>
                </a:cubicBezTo>
                <a:cubicBezTo>
                  <a:pt x="2172" y="24651"/>
                  <a:pt x="2203" y="24814"/>
                  <a:pt x="2234" y="24969"/>
                </a:cubicBezTo>
                <a:cubicBezTo>
                  <a:pt x="2459" y="25039"/>
                  <a:pt x="2653" y="25070"/>
                  <a:pt x="2847" y="25101"/>
                </a:cubicBezTo>
                <a:cubicBezTo>
                  <a:pt x="3072" y="25163"/>
                  <a:pt x="3335" y="25202"/>
                  <a:pt x="3591" y="25264"/>
                </a:cubicBezTo>
                <a:cubicBezTo>
                  <a:pt x="3816" y="25326"/>
                  <a:pt x="4041" y="25357"/>
                  <a:pt x="4266" y="25326"/>
                </a:cubicBezTo>
                <a:lnTo>
                  <a:pt x="6918" y="25326"/>
                </a:lnTo>
                <a:cubicBezTo>
                  <a:pt x="7306" y="25326"/>
                  <a:pt x="7662" y="25326"/>
                  <a:pt x="8050" y="25295"/>
                </a:cubicBezTo>
                <a:cubicBezTo>
                  <a:pt x="8275" y="25295"/>
                  <a:pt x="8500" y="25264"/>
                  <a:pt x="8763" y="25233"/>
                </a:cubicBezTo>
                <a:cubicBezTo>
                  <a:pt x="8918" y="25233"/>
                  <a:pt x="9081" y="25233"/>
                  <a:pt x="9244" y="25202"/>
                </a:cubicBezTo>
                <a:cubicBezTo>
                  <a:pt x="9570" y="25132"/>
                  <a:pt x="9888" y="25163"/>
                  <a:pt x="10244" y="25132"/>
                </a:cubicBezTo>
                <a:cubicBezTo>
                  <a:pt x="10663" y="25132"/>
                  <a:pt x="11121" y="25163"/>
                  <a:pt x="11570" y="25132"/>
                </a:cubicBezTo>
                <a:lnTo>
                  <a:pt x="11865" y="25132"/>
                </a:lnTo>
                <a:cubicBezTo>
                  <a:pt x="12090" y="25070"/>
                  <a:pt x="12315" y="25070"/>
                  <a:pt x="12540" y="25070"/>
                </a:cubicBezTo>
                <a:close/>
                <a:moveTo>
                  <a:pt x="32732" y="26784"/>
                </a:moveTo>
                <a:cubicBezTo>
                  <a:pt x="32608" y="26784"/>
                  <a:pt x="32538" y="26753"/>
                  <a:pt x="32445" y="26753"/>
                </a:cubicBezTo>
                <a:cubicBezTo>
                  <a:pt x="32283" y="26714"/>
                  <a:pt x="32120" y="26683"/>
                  <a:pt x="31957" y="26714"/>
                </a:cubicBezTo>
                <a:lnTo>
                  <a:pt x="31406" y="26714"/>
                </a:lnTo>
                <a:cubicBezTo>
                  <a:pt x="31181" y="26714"/>
                  <a:pt x="30957" y="26683"/>
                  <a:pt x="30732" y="26683"/>
                </a:cubicBezTo>
                <a:cubicBezTo>
                  <a:pt x="30701" y="26683"/>
                  <a:pt x="30670" y="26683"/>
                  <a:pt x="30631" y="26714"/>
                </a:cubicBezTo>
                <a:cubicBezTo>
                  <a:pt x="30507" y="26784"/>
                  <a:pt x="30375" y="26784"/>
                  <a:pt x="30243" y="26784"/>
                </a:cubicBezTo>
                <a:lnTo>
                  <a:pt x="26792" y="26784"/>
                </a:lnTo>
                <a:cubicBezTo>
                  <a:pt x="26661" y="26784"/>
                  <a:pt x="26529" y="26784"/>
                  <a:pt x="26366" y="26815"/>
                </a:cubicBezTo>
                <a:cubicBezTo>
                  <a:pt x="26211" y="26846"/>
                  <a:pt x="26048" y="26846"/>
                  <a:pt x="25885" y="26877"/>
                </a:cubicBezTo>
                <a:cubicBezTo>
                  <a:pt x="25691" y="26877"/>
                  <a:pt x="25466" y="26877"/>
                  <a:pt x="25242" y="26908"/>
                </a:cubicBezTo>
                <a:cubicBezTo>
                  <a:pt x="24978" y="26947"/>
                  <a:pt x="24691" y="26978"/>
                  <a:pt x="24427" y="26978"/>
                </a:cubicBezTo>
                <a:lnTo>
                  <a:pt x="24272" y="26978"/>
                </a:lnTo>
                <a:cubicBezTo>
                  <a:pt x="24396" y="27040"/>
                  <a:pt x="24466" y="27009"/>
                  <a:pt x="24559" y="27009"/>
                </a:cubicBezTo>
                <a:lnTo>
                  <a:pt x="30282" y="27009"/>
                </a:lnTo>
                <a:cubicBezTo>
                  <a:pt x="30406" y="27009"/>
                  <a:pt x="30538" y="27040"/>
                  <a:pt x="30631" y="27040"/>
                </a:cubicBezTo>
                <a:cubicBezTo>
                  <a:pt x="30701" y="27040"/>
                  <a:pt x="30763" y="27071"/>
                  <a:pt x="30794" y="27071"/>
                </a:cubicBezTo>
                <a:cubicBezTo>
                  <a:pt x="30863" y="27071"/>
                  <a:pt x="30925" y="27071"/>
                  <a:pt x="30957" y="27040"/>
                </a:cubicBezTo>
                <a:lnTo>
                  <a:pt x="30925" y="27009"/>
                </a:lnTo>
                <a:cubicBezTo>
                  <a:pt x="30894" y="26978"/>
                  <a:pt x="30825" y="26947"/>
                  <a:pt x="30825" y="26877"/>
                </a:cubicBezTo>
                <a:cubicBezTo>
                  <a:pt x="30863" y="26815"/>
                  <a:pt x="30925" y="26784"/>
                  <a:pt x="30988" y="26784"/>
                </a:cubicBezTo>
                <a:lnTo>
                  <a:pt x="31088" y="26784"/>
                </a:lnTo>
                <a:cubicBezTo>
                  <a:pt x="31212" y="26846"/>
                  <a:pt x="31375" y="26877"/>
                  <a:pt x="31507" y="26908"/>
                </a:cubicBezTo>
                <a:cubicBezTo>
                  <a:pt x="31569" y="26947"/>
                  <a:pt x="31639" y="26947"/>
                  <a:pt x="31701" y="26978"/>
                </a:cubicBezTo>
                <a:cubicBezTo>
                  <a:pt x="31895" y="26978"/>
                  <a:pt x="32058" y="26947"/>
                  <a:pt x="32251" y="26947"/>
                </a:cubicBezTo>
                <a:cubicBezTo>
                  <a:pt x="32414" y="26947"/>
                  <a:pt x="32538" y="26877"/>
                  <a:pt x="32732" y="26784"/>
                </a:cubicBezTo>
                <a:close/>
                <a:moveTo>
                  <a:pt x="35741" y="14152"/>
                </a:moveTo>
                <a:cubicBezTo>
                  <a:pt x="35834" y="14020"/>
                  <a:pt x="35834" y="13888"/>
                  <a:pt x="35834" y="13764"/>
                </a:cubicBezTo>
                <a:lnTo>
                  <a:pt x="35834" y="13051"/>
                </a:lnTo>
                <a:cubicBezTo>
                  <a:pt x="35834" y="12857"/>
                  <a:pt x="35865" y="12663"/>
                  <a:pt x="35904" y="12469"/>
                </a:cubicBezTo>
                <a:cubicBezTo>
                  <a:pt x="35904" y="12337"/>
                  <a:pt x="35935" y="12213"/>
                  <a:pt x="35935" y="12082"/>
                </a:cubicBezTo>
                <a:lnTo>
                  <a:pt x="35935" y="8235"/>
                </a:lnTo>
                <a:cubicBezTo>
                  <a:pt x="35935" y="8103"/>
                  <a:pt x="35935" y="7979"/>
                  <a:pt x="35904" y="7879"/>
                </a:cubicBezTo>
                <a:cubicBezTo>
                  <a:pt x="35803" y="7460"/>
                  <a:pt x="35834" y="7041"/>
                  <a:pt x="35834" y="6653"/>
                </a:cubicBezTo>
                <a:cubicBezTo>
                  <a:pt x="35834" y="6491"/>
                  <a:pt x="35865" y="6359"/>
                  <a:pt x="35865" y="6204"/>
                </a:cubicBezTo>
                <a:cubicBezTo>
                  <a:pt x="35904" y="6072"/>
                  <a:pt x="35935" y="5940"/>
                  <a:pt x="35935" y="5777"/>
                </a:cubicBezTo>
                <a:lnTo>
                  <a:pt x="35935" y="4195"/>
                </a:lnTo>
                <a:cubicBezTo>
                  <a:pt x="35935" y="4102"/>
                  <a:pt x="35904" y="4032"/>
                  <a:pt x="35904" y="3939"/>
                </a:cubicBezTo>
                <a:cubicBezTo>
                  <a:pt x="35865" y="3715"/>
                  <a:pt x="35865" y="3490"/>
                  <a:pt x="35834" y="3296"/>
                </a:cubicBezTo>
                <a:cubicBezTo>
                  <a:pt x="35834" y="3164"/>
                  <a:pt x="35803" y="3063"/>
                  <a:pt x="35772" y="2970"/>
                </a:cubicBezTo>
                <a:cubicBezTo>
                  <a:pt x="35772" y="2939"/>
                  <a:pt x="35741" y="2908"/>
                  <a:pt x="35710" y="2908"/>
                </a:cubicBezTo>
                <a:cubicBezTo>
                  <a:pt x="35609" y="2838"/>
                  <a:pt x="35477" y="2908"/>
                  <a:pt x="35477" y="3032"/>
                </a:cubicBezTo>
                <a:cubicBezTo>
                  <a:pt x="35477" y="3195"/>
                  <a:pt x="35477" y="3358"/>
                  <a:pt x="35516" y="3521"/>
                </a:cubicBezTo>
                <a:cubicBezTo>
                  <a:pt x="35578" y="3839"/>
                  <a:pt x="35609" y="4195"/>
                  <a:pt x="35640" y="4521"/>
                </a:cubicBezTo>
                <a:cubicBezTo>
                  <a:pt x="35671" y="4971"/>
                  <a:pt x="35671" y="5428"/>
                  <a:pt x="35710" y="5878"/>
                </a:cubicBezTo>
                <a:cubicBezTo>
                  <a:pt x="35772" y="6359"/>
                  <a:pt x="35741" y="6816"/>
                  <a:pt x="35772" y="7297"/>
                </a:cubicBezTo>
                <a:cubicBezTo>
                  <a:pt x="35772" y="7623"/>
                  <a:pt x="35772" y="7948"/>
                  <a:pt x="35803" y="8266"/>
                </a:cubicBezTo>
                <a:cubicBezTo>
                  <a:pt x="35834" y="9073"/>
                  <a:pt x="35865" y="9887"/>
                  <a:pt x="35834" y="10693"/>
                </a:cubicBezTo>
                <a:cubicBezTo>
                  <a:pt x="35834" y="11081"/>
                  <a:pt x="35803" y="11469"/>
                  <a:pt x="35772" y="11857"/>
                </a:cubicBezTo>
                <a:cubicBezTo>
                  <a:pt x="35741" y="12144"/>
                  <a:pt x="35741" y="12438"/>
                  <a:pt x="35741" y="12756"/>
                </a:cubicBezTo>
                <a:cubicBezTo>
                  <a:pt x="35710" y="13183"/>
                  <a:pt x="35741" y="13632"/>
                  <a:pt x="35741" y="14082"/>
                </a:cubicBezTo>
                <a:close/>
                <a:moveTo>
                  <a:pt x="35415" y="5196"/>
                </a:moveTo>
                <a:lnTo>
                  <a:pt x="35384" y="5196"/>
                </a:lnTo>
                <a:lnTo>
                  <a:pt x="35384" y="6103"/>
                </a:lnTo>
                <a:cubicBezTo>
                  <a:pt x="35384" y="6940"/>
                  <a:pt x="35322" y="7755"/>
                  <a:pt x="35283" y="8592"/>
                </a:cubicBezTo>
                <a:cubicBezTo>
                  <a:pt x="35252" y="9236"/>
                  <a:pt x="35190" y="9887"/>
                  <a:pt x="35159" y="10500"/>
                </a:cubicBezTo>
                <a:cubicBezTo>
                  <a:pt x="35159" y="10624"/>
                  <a:pt x="35128" y="10755"/>
                  <a:pt x="35128" y="10887"/>
                </a:cubicBezTo>
                <a:cubicBezTo>
                  <a:pt x="35090" y="11050"/>
                  <a:pt x="35059" y="11174"/>
                  <a:pt x="35059" y="11306"/>
                </a:cubicBezTo>
                <a:cubicBezTo>
                  <a:pt x="34997" y="11787"/>
                  <a:pt x="34997" y="12244"/>
                  <a:pt x="34997" y="12725"/>
                </a:cubicBezTo>
                <a:cubicBezTo>
                  <a:pt x="34997" y="12888"/>
                  <a:pt x="34997" y="13082"/>
                  <a:pt x="34966" y="13245"/>
                </a:cubicBezTo>
                <a:cubicBezTo>
                  <a:pt x="34896" y="13501"/>
                  <a:pt x="34896" y="13764"/>
                  <a:pt x="34896" y="14020"/>
                </a:cubicBezTo>
                <a:cubicBezTo>
                  <a:pt x="34935" y="14276"/>
                  <a:pt x="34935" y="14571"/>
                  <a:pt x="34935" y="14858"/>
                </a:cubicBezTo>
                <a:lnTo>
                  <a:pt x="34935" y="15020"/>
                </a:lnTo>
                <a:cubicBezTo>
                  <a:pt x="34966" y="14889"/>
                  <a:pt x="34997" y="14796"/>
                  <a:pt x="35028" y="14664"/>
                </a:cubicBezTo>
                <a:cubicBezTo>
                  <a:pt x="35059" y="14408"/>
                  <a:pt x="35090" y="14152"/>
                  <a:pt x="35128" y="13857"/>
                </a:cubicBezTo>
                <a:cubicBezTo>
                  <a:pt x="35190" y="13307"/>
                  <a:pt x="35252" y="12756"/>
                  <a:pt x="35252" y="12213"/>
                </a:cubicBezTo>
                <a:lnTo>
                  <a:pt x="35252" y="11469"/>
                </a:lnTo>
                <a:cubicBezTo>
                  <a:pt x="35252" y="11306"/>
                  <a:pt x="35283" y="11143"/>
                  <a:pt x="35283" y="11011"/>
                </a:cubicBezTo>
                <a:cubicBezTo>
                  <a:pt x="35322" y="10856"/>
                  <a:pt x="35353" y="10693"/>
                  <a:pt x="35353" y="10531"/>
                </a:cubicBezTo>
                <a:cubicBezTo>
                  <a:pt x="35384" y="10042"/>
                  <a:pt x="35415" y="9561"/>
                  <a:pt x="35384" y="9073"/>
                </a:cubicBezTo>
                <a:cubicBezTo>
                  <a:pt x="35384" y="8980"/>
                  <a:pt x="35415" y="8879"/>
                  <a:pt x="35415" y="8786"/>
                </a:cubicBezTo>
                <a:cubicBezTo>
                  <a:pt x="35446" y="8561"/>
                  <a:pt x="35477" y="8336"/>
                  <a:pt x="35477" y="8142"/>
                </a:cubicBezTo>
                <a:cubicBezTo>
                  <a:pt x="35516" y="7592"/>
                  <a:pt x="35516" y="7010"/>
                  <a:pt x="35516" y="6460"/>
                </a:cubicBezTo>
                <a:cubicBezTo>
                  <a:pt x="35477" y="6041"/>
                  <a:pt x="35446" y="5622"/>
                  <a:pt x="35415" y="5196"/>
                </a:cubicBezTo>
                <a:close/>
                <a:moveTo>
                  <a:pt x="31313" y="26233"/>
                </a:moveTo>
                <a:cubicBezTo>
                  <a:pt x="31313" y="26295"/>
                  <a:pt x="31344" y="26365"/>
                  <a:pt x="31406" y="26365"/>
                </a:cubicBezTo>
                <a:lnTo>
                  <a:pt x="31639" y="26365"/>
                </a:lnTo>
                <a:cubicBezTo>
                  <a:pt x="31926" y="26365"/>
                  <a:pt x="32220" y="26396"/>
                  <a:pt x="32507" y="26396"/>
                </a:cubicBezTo>
                <a:cubicBezTo>
                  <a:pt x="32569" y="26396"/>
                  <a:pt x="32670" y="26427"/>
                  <a:pt x="32732" y="26427"/>
                </a:cubicBezTo>
                <a:cubicBezTo>
                  <a:pt x="32895" y="26489"/>
                  <a:pt x="33058" y="26489"/>
                  <a:pt x="33221" y="26458"/>
                </a:cubicBezTo>
                <a:cubicBezTo>
                  <a:pt x="33415" y="26396"/>
                  <a:pt x="33609" y="26326"/>
                  <a:pt x="33802" y="26233"/>
                </a:cubicBezTo>
                <a:cubicBezTo>
                  <a:pt x="33895" y="26202"/>
                  <a:pt x="33996" y="26171"/>
                  <a:pt x="34089" y="26171"/>
                </a:cubicBezTo>
                <a:cubicBezTo>
                  <a:pt x="34159" y="26171"/>
                  <a:pt x="34221" y="26171"/>
                  <a:pt x="34252" y="26132"/>
                </a:cubicBezTo>
                <a:cubicBezTo>
                  <a:pt x="34384" y="26008"/>
                  <a:pt x="34547" y="25977"/>
                  <a:pt x="34702" y="25908"/>
                </a:cubicBezTo>
                <a:cubicBezTo>
                  <a:pt x="34834" y="25877"/>
                  <a:pt x="34966" y="25784"/>
                  <a:pt x="34997" y="25621"/>
                </a:cubicBezTo>
                <a:cubicBezTo>
                  <a:pt x="34997" y="25590"/>
                  <a:pt x="35028" y="25551"/>
                  <a:pt x="35028" y="25489"/>
                </a:cubicBezTo>
                <a:cubicBezTo>
                  <a:pt x="35090" y="25396"/>
                  <a:pt x="35059" y="25326"/>
                  <a:pt x="34966" y="25264"/>
                </a:cubicBezTo>
                <a:cubicBezTo>
                  <a:pt x="34803" y="25295"/>
                  <a:pt x="34640" y="25357"/>
                  <a:pt x="34547" y="25520"/>
                </a:cubicBezTo>
                <a:cubicBezTo>
                  <a:pt x="34508" y="25621"/>
                  <a:pt x="34415" y="25683"/>
                  <a:pt x="34353" y="25745"/>
                </a:cubicBezTo>
                <a:cubicBezTo>
                  <a:pt x="34159" y="25939"/>
                  <a:pt x="33895" y="26070"/>
                  <a:pt x="33609" y="26070"/>
                </a:cubicBezTo>
                <a:cubicBezTo>
                  <a:pt x="33151" y="26070"/>
                  <a:pt x="32670" y="26101"/>
                  <a:pt x="32220" y="26101"/>
                </a:cubicBezTo>
                <a:cubicBezTo>
                  <a:pt x="31926" y="26132"/>
                  <a:pt x="31639" y="26171"/>
                  <a:pt x="31313" y="26233"/>
                </a:cubicBezTo>
                <a:close/>
                <a:moveTo>
                  <a:pt x="1164" y="21480"/>
                </a:moveTo>
                <a:cubicBezTo>
                  <a:pt x="1133" y="21480"/>
                  <a:pt x="1102" y="21480"/>
                  <a:pt x="1071" y="21519"/>
                </a:cubicBezTo>
                <a:cubicBezTo>
                  <a:pt x="970" y="21550"/>
                  <a:pt x="877" y="21612"/>
                  <a:pt x="776" y="21674"/>
                </a:cubicBezTo>
                <a:cubicBezTo>
                  <a:pt x="683" y="21712"/>
                  <a:pt x="652" y="21775"/>
                  <a:pt x="621" y="21837"/>
                </a:cubicBezTo>
                <a:cubicBezTo>
                  <a:pt x="582" y="21906"/>
                  <a:pt x="621" y="21937"/>
                  <a:pt x="652" y="21999"/>
                </a:cubicBezTo>
                <a:cubicBezTo>
                  <a:pt x="776" y="22162"/>
                  <a:pt x="939" y="22224"/>
                  <a:pt x="1164" y="22162"/>
                </a:cubicBezTo>
                <a:lnTo>
                  <a:pt x="1164" y="22030"/>
                </a:lnTo>
                <a:close/>
                <a:moveTo>
                  <a:pt x="1653" y="4195"/>
                </a:moveTo>
                <a:cubicBezTo>
                  <a:pt x="1428" y="4164"/>
                  <a:pt x="1358" y="4164"/>
                  <a:pt x="1296" y="4265"/>
                </a:cubicBezTo>
                <a:cubicBezTo>
                  <a:pt x="1203" y="4389"/>
                  <a:pt x="1102" y="4521"/>
                  <a:pt x="1071" y="4715"/>
                </a:cubicBezTo>
                <a:cubicBezTo>
                  <a:pt x="1102" y="4746"/>
                  <a:pt x="1164" y="4777"/>
                  <a:pt x="1234" y="4777"/>
                </a:cubicBezTo>
                <a:cubicBezTo>
                  <a:pt x="1358" y="4777"/>
                  <a:pt x="1521" y="4808"/>
                  <a:pt x="1653" y="4746"/>
                </a:cubicBezTo>
                <a:cubicBezTo>
                  <a:pt x="1684" y="4552"/>
                  <a:pt x="1684" y="4389"/>
                  <a:pt x="1653" y="4195"/>
                </a:cubicBezTo>
                <a:close/>
                <a:moveTo>
                  <a:pt x="1684" y="2675"/>
                </a:moveTo>
                <a:cubicBezTo>
                  <a:pt x="1591" y="2675"/>
                  <a:pt x="1521" y="2675"/>
                  <a:pt x="1428" y="2714"/>
                </a:cubicBezTo>
                <a:cubicBezTo>
                  <a:pt x="1296" y="2745"/>
                  <a:pt x="1102" y="2776"/>
                  <a:pt x="1040" y="3001"/>
                </a:cubicBezTo>
                <a:cubicBezTo>
                  <a:pt x="1234" y="3133"/>
                  <a:pt x="1397" y="3226"/>
                  <a:pt x="1653" y="3195"/>
                </a:cubicBezTo>
                <a:cubicBezTo>
                  <a:pt x="1653" y="3032"/>
                  <a:pt x="1684" y="2869"/>
                  <a:pt x="1684" y="2675"/>
                </a:cubicBezTo>
                <a:close/>
                <a:moveTo>
                  <a:pt x="1164" y="19774"/>
                </a:moveTo>
                <a:cubicBezTo>
                  <a:pt x="1203" y="19611"/>
                  <a:pt x="1203" y="19417"/>
                  <a:pt x="1164" y="19254"/>
                </a:cubicBezTo>
                <a:cubicBezTo>
                  <a:pt x="1164" y="19192"/>
                  <a:pt x="1102" y="19154"/>
                  <a:pt x="1071" y="19192"/>
                </a:cubicBezTo>
                <a:cubicBezTo>
                  <a:pt x="908" y="19223"/>
                  <a:pt x="815" y="19316"/>
                  <a:pt x="714" y="19417"/>
                </a:cubicBezTo>
                <a:cubicBezTo>
                  <a:pt x="683" y="19448"/>
                  <a:pt x="652" y="19510"/>
                  <a:pt x="683" y="19541"/>
                </a:cubicBezTo>
                <a:cubicBezTo>
                  <a:pt x="776" y="19673"/>
                  <a:pt x="877" y="19805"/>
                  <a:pt x="1071" y="19774"/>
                </a:cubicBezTo>
                <a:close/>
                <a:moveTo>
                  <a:pt x="582" y="16866"/>
                </a:moveTo>
                <a:cubicBezTo>
                  <a:pt x="683" y="16928"/>
                  <a:pt x="776" y="16959"/>
                  <a:pt x="877" y="17021"/>
                </a:cubicBezTo>
                <a:cubicBezTo>
                  <a:pt x="970" y="17060"/>
                  <a:pt x="1071" y="17122"/>
                  <a:pt x="1164" y="17184"/>
                </a:cubicBezTo>
                <a:cubicBezTo>
                  <a:pt x="1203" y="17091"/>
                  <a:pt x="1203" y="16990"/>
                  <a:pt x="1203" y="16928"/>
                </a:cubicBezTo>
                <a:cubicBezTo>
                  <a:pt x="1203" y="16827"/>
                  <a:pt x="1203" y="16734"/>
                  <a:pt x="1164" y="16672"/>
                </a:cubicBezTo>
                <a:lnTo>
                  <a:pt x="745" y="16672"/>
                </a:lnTo>
                <a:cubicBezTo>
                  <a:pt x="683" y="16734"/>
                  <a:pt x="621" y="16796"/>
                  <a:pt x="582" y="16866"/>
                </a:cubicBezTo>
                <a:close/>
                <a:moveTo>
                  <a:pt x="1164" y="12601"/>
                </a:moveTo>
                <a:lnTo>
                  <a:pt x="908" y="12601"/>
                </a:lnTo>
                <a:cubicBezTo>
                  <a:pt x="846" y="12601"/>
                  <a:pt x="776" y="12632"/>
                  <a:pt x="745" y="12694"/>
                </a:cubicBezTo>
                <a:cubicBezTo>
                  <a:pt x="714" y="12725"/>
                  <a:pt x="683" y="12795"/>
                  <a:pt x="683" y="12826"/>
                </a:cubicBezTo>
                <a:cubicBezTo>
                  <a:pt x="745" y="12950"/>
                  <a:pt x="846" y="12919"/>
                  <a:pt x="908" y="12950"/>
                </a:cubicBezTo>
                <a:cubicBezTo>
                  <a:pt x="1009" y="12950"/>
                  <a:pt x="1071" y="13051"/>
                  <a:pt x="1164" y="13020"/>
                </a:cubicBezTo>
                <a:close/>
                <a:moveTo>
                  <a:pt x="1358" y="8398"/>
                </a:moveTo>
                <a:cubicBezTo>
                  <a:pt x="1133" y="8429"/>
                  <a:pt x="970" y="8530"/>
                  <a:pt x="908" y="8786"/>
                </a:cubicBezTo>
                <a:cubicBezTo>
                  <a:pt x="970" y="8786"/>
                  <a:pt x="1040" y="8817"/>
                  <a:pt x="1133" y="8848"/>
                </a:cubicBezTo>
                <a:cubicBezTo>
                  <a:pt x="1203" y="8848"/>
                  <a:pt x="1296" y="8879"/>
                  <a:pt x="1358" y="8879"/>
                </a:cubicBezTo>
                <a:close/>
                <a:moveTo>
                  <a:pt x="1459" y="6979"/>
                </a:moveTo>
                <a:cubicBezTo>
                  <a:pt x="1490" y="6816"/>
                  <a:pt x="1490" y="6653"/>
                  <a:pt x="1459" y="6460"/>
                </a:cubicBezTo>
                <a:cubicBezTo>
                  <a:pt x="1327" y="6491"/>
                  <a:pt x="1234" y="6522"/>
                  <a:pt x="1133" y="6591"/>
                </a:cubicBezTo>
                <a:lnTo>
                  <a:pt x="1133" y="6746"/>
                </a:lnTo>
                <a:cubicBezTo>
                  <a:pt x="1133" y="6816"/>
                  <a:pt x="1133" y="6847"/>
                  <a:pt x="1164" y="6909"/>
                </a:cubicBezTo>
                <a:cubicBezTo>
                  <a:pt x="1296" y="6979"/>
                  <a:pt x="1296" y="6979"/>
                  <a:pt x="1459" y="6979"/>
                </a:cubicBezTo>
                <a:close/>
                <a:moveTo>
                  <a:pt x="1164" y="14571"/>
                </a:moveTo>
                <a:lnTo>
                  <a:pt x="1102" y="14571"/>
                </a:lnTo>
                <a:cubicBezTo>
                  <a:pt x="1102" y="14571"/>
                  <a:pt x="1071" y="14602"/>
                  <a:pt x="1071" y="14633"/>
                </a:cubicBezTo>
                <a:cubicBezTo>
                  <a:pt x="1040" y="14695"/>
                  <a:pt x="1009" y="14796"/>
                  <a:pt x="970" y="14889"/>
                </a:cubicBezTo>
                <a:cubicBezTo>
                  <a:pt x="939" y="14958"/>
                  <a:pt x="939" y="15020"/>
                  <a:pt x="1009" y="15051"/>
                </a:cubicBezTo>
                <a:cubicBezTo>
                  <a:pt x="1040" y="15121"/>
                  <a:pt x="1102" y="15152"/>
                  <a:pt x="1164" y="15121"/>
                </a:cubicBezTo>
                <a:close/>
                <a:moveTo>
                  <a:pt x="1203" y="10368"/>
                </a:moveTo>
                <a:cubicBezTo>
                  <a:pt x="1133" y="10430"/>
                  <a:pt x="1071" y="10500"/>
                  <a:pt x="1009" y="10593"/>
                </a:cubicBezTo>
                <a:cubicBezTo>
                  <a:pt x="970" y="10593"/>
                  <a:pt x="970" y="10624"/>
                  <a:pt x="970" y="10624"/>
                </a:cubicBezTo>
                <a:cubicBezTo>
                  <a:pt x="939" y="10693"/>
                  <a:pt x="939" y="10755"/>
                  <a:pt x="1009" y="10787"/>
                </a:cubicBezTo>
                <a:cubicBezTo>
                  <a:pt x="1071" y="10818"/>
                  <a:pt x="1102" y="10856"/>
                  <a:pt x="1203" y="10887"/>
                </a:cubicBezTo>
                <a:cubicBezTo>
                  <a:pt x="1203" y="10693"/>
                  <a:pt x="1234" y="10531"/>
                  <a:pt x="1234" y="10399"/>
                </a:cubicBezTo>
                <a:cubicBezTo>
                  <a:pt x="1234" y="10399"/>
                  <a:pt x="1234" y="10368"/>
                  <a:pt x="1203" y="10368"/>
                </a:cubicBezTo>
                <a:close/>
                <a:moveTo>
                  <a:pt x="30212" y="26458"/>
                </a:moveTo>
                <a:lnTo>
                  <a:pt x="30212" y="26458"/>
                </a:lnTo>
                <a:lnTo>
                  <a:pt x="29150" y="26458"/>
                </a:lnTo>
                <a:lnTo>
                  <a:pt x="29150" y="26458"/>
                </a:lnTo>
                <a:close/>
                <a:moveTo>
                  <a:pt x="34966" y="23550"/>
                </a:moveTo>
                <a:cubicBezTo>
                  <a:pt x="35028" y="23194"/>
                  <a:pt x="35028" y="22907"/>
                  <a:pt x="34966" y="22682"/>
                </a:cubicBezTo>
                <a:close/>
                <a:moveTo>
                  <a:pt x="35190" y="2520"/>
                </a:moveTo>
                <a:cubicBezTo>
                  <a:pt x="35190" y="2551"/>
                  <a:pt x="35190" y="2613"/>
                  <a:pt x="35221" y="2675"/>
                </a:cubicBezTo>
                <a:cubicBezTo>
                  <a:pt x="35221" y="2582"/>
                  <a:pt x="35283" y="2551"/>
                  <a:pt x="35190" y="2520"/>
                </a:cubicBezTo>
                <a:close/>
                <a:moveTo>
                  <a:pt x="35353" y="14152"/>
                </a:moveTo>
                <a:lnTo>
                  <a:pt x="35384" y="14113"/>
                </a:lnTo>
                <a:lnTo>
                  <a:pt x="35353" y="14113"/>
                </a:lnTo>
                <a:close/>
                <a:moveTo>
                  <a:pt x="31895" y="24551"/>
                </a:moveTo>
                <a:lnTo>
                  <a:pt x="31895" y="24551"/>
                </a:lnTo>
                <a:lnTo>
                  <a:pt x="31895" y="24582"/>
                </a:lnTo>
                <a:close/>
              </a:path>
            </a:pathLst>
          </a:custGeom>
          <a:solidFill>
            <a:srgbClr val="499BA6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24"/>
          <p:cNvGrpSpPr/>
          <p:nvPr/>
        </p:nvGrpSpPr>
        <p:grpSpPr>
          <a:xfrm>
            <a:off x="7062413" y="1391300"/>
            <a:ext cx="968764" cy="498399"/>
            <a:chOff x="7062413" y="1391300"/>
            <a:chExt cx="968764" cy="498399"/>
          </a:xfrm>
        </p:grpSpPr>
        <p:sp>
          <p:nvSpPr>
            <p:cNvPr id="390" name="Google Shape;390;p24"/>
            <p:cNvSpPr/>
            <p:nvPr/>
          </p:nvSpPr>
          <p:spPr>
            <a:xfrm>
              <a:off x="7062413" y="1772715"/>
              <a:ext cx="968764" cy="116984"/>
            </a:xfrm>
            <a:custGeom>
              <a:rect b="b" l="l" r="r" t="t"/>
              <a:pathLst>
                <a:path extrusionOk="0" h="1974" w="16347">
                  <a:moveTo>
                    <a:pt x="14971" y="205"/>
                  </a:moveTo>
                  <a:cubicBezTo>
                    <a:pt x="15067" y="205"/>
                    <a:pt x="15168" y="228"/>
                    <a:pt x="15284" y="256"/>
                  </a:cubicBezTo>
                  <a:cubicBezTo>
                    <a:pt x="15214" y="450"/>
                    <a:pt x="15090" y="644"/>
                    <a:pt x="15051" y="869"/>
                  </a:cubicBezTo>
                  <a:cubicBezTo>
                    <a:pt x="15026" y="894"/>
                    <a:pt x="15021" y="939"/>
                    <a:pt x="14971" y="939"/>
                  </a:cubicBezTo>
                  <a:cubicBezTo>
                    <a:pt x="14959" y="939"/>
                    <a:pt x="14945" y="937"/>
                    <a:pt x="14927" y="931"/>
                  </a:cubicBezTo>
                  <a:cubicBezTo>
                    <a:pt x="14873" y="920"/>
                    <a:pt x="14819" y="917"/>
                    <a:pt x="14766" y="917"/>
                  </a:cubicBezTo>
                  <a:cubicBezTo>
                    <a:pt x="14659" y="917"/>
                    <a:pt x="14558" y="931"/>
                    <a:pt x="14470" y="931"/>
                  </a:cubicBezTo>
                  <a:cubicBezTo>
                    <a:pt x="14540" y="706"/>
                    <a:pt x="14702" y="543"/>
                    <a:pt x="14733" y="318"/>
                  </a:cubicBezTo>
                  <a:cubicBezTo>
                    <a:pt x="14733" y="256"/>
                    <a:pt x="14764" y="217"/>
                    <a:pt x="14857" y="217"/>
                  </a:cubicBezTo>
                  <a:cubicBezTo>
                    <a:pt x="14895" y="209"/>
                    <a:pt x="14933" y="205"/>
                    <a:pt x="14971" y="205"/>
                  </a:cubicBezTo>
                  <a:close/>
                  <a:moveTo>
                    <a:pt x="14602" y="186"/>
                  </a:moveTo>
                  <a:cubicBezTo>
                    <a:pt x="14470" y="411"/>
                    <a:pt x="14377" y="644"/>
                    <a:pt x="14276" y="869"/>
                  </a:cubicBezTo>
                  <a:cubicBezTo>
                    <a:pt x="14239" y="925"/>
                    <a:pt x="14201" y="936"/>
                    <a:pt x="14163" y="936"/>
                  </a:cubicBezTo>
                  <a:cubicBezTo>
                    <a:pt x="14137" y="936"/>
                    <a:pt x="14110" y="931"/>
                    <a:pt x="14082" y="931"/>
                  </a:cubicBezTo>
                  <a:cubicBezTo>
                    <a:pt x="13985" y="946"/>
                    <a:pt x="13888" y="954"/>
                    <a:pt x="13787" y="954"/>
                  </a:cubicBezTo>
                  <a:cubicBezTo>
                    <a:pt x="13687" y="954"/>
                    <a:pt x="13582" y="946"/>
                    <a:pt x="13469" y="931"/>
                  </a:cubicBezTo>
                  <a:cubicBezTo>
                    <a:pt x="13376" y="931"/>
                    <a:pt x="13376" y="931"/>
                    <a:pt x="13407" y="838"/>
                  </a:cubicBezTo>
                  <a:cubicBezTo>
                    <a:pt x="13500" y="644"/>
                    <a:pt x="13632" y="481"/>
                    <a:pt x="13694" y="287"/>
                  </a:cubicBezTo>
                  <a:cubicBezTo>
                    <a:pt x="13733" y="217"/>
                    <a:pt x="13764" y="217"/>
                    <a:pt x="13795" y="217"/>
                  </a:cubicBezTo>
                  <a:cubicBezTo>
                    <a:pt x="14051" y="186"/>
                    <a:pt x="14315" y="186"/>
                    <a:pt x="14602" y="186"/>
                  </a:cubicBezTo>
                  <a:close/>
                  <a:moveTo>
                    <a:pt x="13469" y="186"/>
                  </a:moveTo>
                  <a:cubicBezTo>
                    <a:pt x="13539" y="186"/>
                    <a:pt x="13539" y="256"/>
                    <a:pt x="13500" y="287"/>
                  </a:cubicBezTo>
                  <a:cubicBezTo>
                    <a:pt x="13469" y="349"/>
                    <a:pt x="13407" y="450"/>
                    <a:pt x="13345" y="543"/>
                  </a:cubicBezTo>
                  <a:cubicBezTo>
                    <a:pt x="13276" y="644"/>
                    <a:pt x="13245" y="768"/>
                    <a:pt x="13183" y="900"/>
                  </a:cubicBezTo>
                  <a:cubicBezTo>
                    <a:pt x="13152" y="931"/>
                    <a:pt x="13152" y="962"/>
                    <a:pt x="13082" y="962"/>
                  </a:cubicBezTo>
                  <a:cubicBezTo>
                    <a:pt x="13056" y="955"/>
                    <a:pt x="13029" y="953"/>
                    <a:pt x="13002" y="953"/>
                  </a:cubicBezTo>
                  <a:cubicBezTo>
                    <a:pt x="12928" y="953"/>
                    <a:pt x="12849" y="971"/>
                    <a:pt x="12762" y="971"/>
                  </a:cubicBezTo>
                  <a:cubicBezTo>
                    <a:pt x="12730" y="971"/>
                    <a:pt x="12697" y="968"/>
                    <a:pt x="12663" y="962"/>
                  </a:cubicBezTo>
                  <a:cubicBezTo>
                    <a:pt x="12764" y="737"/>
                    <a:pt x="12919" y="543"/>
                    <a:pt x="12958" y="318"/>
                  </a:cubicBezTo>
                  <a:cubicBezTo>
                    <a:pt x="12958" y="242"/>
                    <a:pt x="13011" y="206"/>
                    <a:pt x="13050" y="206"/>
                  </a:cubicBezTo>
                  <a:cubicBezTo>
                    <a:pt x="13063" y="206"/>
                    <a:pt x="13074" y="210"/>
                    <a:pt x="13082" y="217"/>
                  </a:cubicBezTo>
                  <a:cubicBezTo>
                    <a:pt x="13214" y="217"/>
                    <a:pt x="13345" y="217"/>
                    <a:pt x="13469" y="186"/>
                  </a:cubicBezTo>
                  <a:close/>
                  <a:moveTo>
                    <a:pt x="9887" y="217"/>
                  </a:moveTo>
                  <a:cubicBezTo>
                    <a:pt x="9949" y="217"/>
                    <a:pt x="10050" y="217"/>
                    <a:pt x="10143" y="256"/>
                  </a:cubicBezTo>
                  <a:cubicBezTo>
                    <a:pt x="10011" y="481"/>
                    <a:pt x="9887" y="706"/>
                    <a:pt x="9786" y="931"/>
                  </a:cubicBezTo>
                  <a:cubicBezTo>
                    <a:pt x="9755" y="993"/>
                    <a:pt x="9724" y="993"/>
                    <a:pt x="9662" y="993"/>
                  </a:cubicBezTo>
                  <a:cubicBezTo>
                    <a:pt x="9530" y="977"/>
                    <a:pt x="9400" y="977"/>
                    <a:pt x="9271" y="977"/>
                  </a:cubicBezTo>
                  <a:cubicBezTo>
                    <a:pt x="9142" y="977"/>
                    <a:pt x="9015" y="977"/>
                    <a:pt x="8887" y="962"/>
                  </a:cubicBezTo>
                  <a:cubicBezTo>
                    <a:pt x="8918" y="799"/>
                    <a:pt x="9042" y="675"/>
                    <a:pt x="9080" y="512"/>
                  </a:cubicBezTo>
                  <a:cubicBezTo>
                    <a:pt x="9111" y="450"/>
                    <a:pt x="9142" y="380"/>
                    <a:pt x="9174" y="318"/>
                  </a:cubicBezTo>
                  <a:cubicBezTo>
                    <a:pt x="9205" y="217"/>
                    <a:pt x="9274" y="217"/>
                    <a:pt x="9336" y="217"/>
                  </a:cubicBezTo>
                  <a:cubicBezTo>
                    <a:pt x="9401" y="241"/>
                    <a:pt x="9462" y="248"/>
                    <a:pt x="9522" y="248"/>
                  </a:cubicBezTo>
                  <a:cubicBezTo>
                    <a:pt x="9642" y="248"/>
                    <a:pt x="9758" y="217"/>
                    <a:pt x="9887" y="217"/>
                  </a:cubicBezTo>
                  <a:close/>
                  <a:moveTo>
                    <a:pt x="10368" y="217"/>
                  </a:moveTo>
                  <a:cubicBezTo>
                    <a:pt x="10497" y="217"/>
                    <a:pt x="10612" y="235"/>
                    <a:pt x="10732" y="235"/>
                  </a:cubicBezTo>
                  <a:cubicBezTo>
                    <a:pt x="10792" y="235"/>
                    <a:pt x="10854" y="230"/>
                    <a:pt x="10918" y="217"/>
                  </a:cubicBezTo>
                  <a:lnTo>
                    <a:pt x="10918" y="217"/>
                  </a:lnTo>
                  <a:cubicBezTo>
                    <a:pt x="10825" y="481"/>
                    <a:pt x="10693" y="706"/>
                    <a:pt x="10593" y="931"/>
                  </a:cubicBezTo>
                  <a:cubicBezTo>
                    <a:pt x="10562" y="962"/>
                    <a:pt x="10531" y="993"/>
                    <a:pt x="10500" y="993"/>
                  </a:cubicBezTo>
                  <a:lnTo>
                    <a:pt x="9949" y="993"/>
                  </a:lnTo>
                  <a:cubicBezTo>
                    <a:pt x="10050" y="838"/>
                    <a:pt x="10081" y="675"/>
                    <a:pt x="10174" y="543"/>
                  </a:cubicBezTo>
                  <a:cubicBezTo>
                    <a:pt x="10205" y="481"/>
                    <a:pt x="10244" y="411"/>
                    <a:pt x="10244" y="349"/>
                  </a:cubicBezTo>
                  <a:cubicBezTo>
                    <a:pt x="10275" y="287"/>
                    <a:pt x="10306" y="217"/>
                    <a:pt x="10368" y="217"/>
                  </a:cubicBezTo>
                  <a:close/>
                  <a:moveTo>
                    <a:pt x="11112" y="217"/>
                  </a:moveTo>
                  <a:cubicBezTo>
                    <a:pt x="11241" y="217"/>
                    <a:pt x="11371" y="235"/>
                    <a:pt x="11509" y="235"/>
                  </a:cubicBezTo>
                  <a:cubicBezTo>
                    <a:pt x="11578" y="235"/>
                    <a:pt x="11650" y="230"/>
                    <a:pt x="11725" y="217"/>
                  </a:cubicBezTo>
                  <a:lnTo>
                    <a:pt x="11725" y="217"/>
                  </a:lnTo>
                  <a:cubicBezTo>
                    <a:pt x="11663" y="380"/>
                    <a:pt x="11562" y="543"/>
                    <a:pt x="11500" y="706"/>
                  </a:cubicBezTo>
                  <a:cubicBezTo>
                    <a:pt x="11469" y="737"/>
                    <a:pt x="11438" y="737"/>
                    <a:pt x="11438" y="768"/>
                  </a:cubicBezTo>
                  <a:cubicBezTo>
                    <a:pt x="11438" y="962"/>
                    <a:pt x="11306" y="993"/>
                    <a:pt x="11174" y="993"/>
                  </a:cubicBezTo>
                  <a:lnTo>
                    <a:pt x="10755" y="993"/>
                  </a:lnTo>
                  <a:cubicBezTo>
                    <a:pt x="10755" y="869"/>
                    <a:pt x="10825" y="799"/>
                    <a:pt x="10887" y="706"/>
                  </a:cubicBezTo>
                  <a:cubicBezTo>
                    <a:pt x="10949" y="574"/>
                    <a:pt x="10949" y="450"/>
                    <a:pt x="11019" y="318"/>
                  </a:cubicBezTo>
                  <a:cubicBezTo>
                    <a:pt x="11050" y="217"/>
                    <a:pt x="11050" y="217"/>
                    <a:pt x="11112" y="217"/>
                  </a:cubicBezTo>
                  <a:close/>
                  <a:moveTo>
                    <a:pt x="12826" y="217"/>
                  </a:moveTo>
                  <a:cubicBezTo>
                    <a:pt x="12694" y="450"/>
                    <a:pt x="12601" y="706"/>
                    <a:pt x="12469" y="931"/>
                  </a:cubicBezTo>
                  <a:cubicBezTo>
                    <a:pt x="12469" y="962"/>
                    <a:pt x="12438" y="962"/>
                    <a:pt x="12407" y="962"/>
                  </a:cubicBezTo>
                  <a:cubicBezTo>
                    <a:pt x="12260" y="977"/>
                    <a:pt x="12122" y="977"/>
                    <a:pt x="11984" y="977"/>
                  </a:cubicBezTo>
                  <a:cubicBezTo>
                    <a:pt x="11847" y="977"/>
                    <a:pt x="11709" y="977"/>
                    <a:pt x="11562" y="993"/>
                  </a:cubicBezTo>
                  <a:cubicBezTo>
                    <a:pt x="11632" y="768"/>
                    <a:pt x="11794" y="605"/>
                    <a:pt x="11826" y="380"/>
                  </a:cubicBezTo>
                  <a:cubicBezTo>
                    <a:pt x="11888" y="217"/>
                    <a:pt x="11919" y="217"/>
                    <a:pt x="12081" y="217"/>
                  </a:cubicBezTo>
                  <a:close/>
                  <a:moveTo>
                    <a:pt x="15571" y="217"/>
                  </a:moveTo>
                  <a:cubicBezTo>
                    <a:pt x="15703" y="256"/>
                    <a:pt x="15866" y="256"/>
                    <a:pt x="16021" y="287"/>
                  </a:cubicBezTo>
                  <a:cubicBezTo>
                    <a:pt x="15928" y="450"/>
                    <a:pt x="15827" y="644"/>
                    <a:pt x="15734" y="838"/>
                  </a:cubicBezTo>
                  <a:cubicBezTo>
                    <a:pt x="15672" y="869"/>
                    <a:pt x="15672" y="993"/>
                    <a:pt x="15602" y="993"/>
                  </a:cubicBezTo>
                  <a:cubicBezTo>
                    <a:pt x="15592" y="1006"/>
                    <a:pt x="15574" y="1010"/>
                    <a:pt x="15553" y="1010"/>
                  </a:cubicBezTo>
                  <a:cubicBezTo>
                    <a:pt x="15511" y="1010"/>
                    <a:pt x="15455" y="993"/>
                    <a:pt x="15408" y="993"/>
                  </a:cubicBezTo>
                  <a:lnTo>
                    <a:pt x="15214" y="993"/>
                  </a:lnTo>
                  <a:cubicBezTo>
                    <a:pt x="15183" y="900"/>
                    <a:pt x="15214" y="838"/>
                    <a:pt x="15284" y="737"/>
                  </a:cubicBezTo>
                  <a:cubicBezTo>
                    <a:pt x="15346" y="644"/>
                    <a:pt x="15377" y="481"/>
                    <a:pt x="15408" y="349"/>
                  </a:cubicBezTo>
                  <a:cubicBezTo>
                    <a:pt x="15408" y="256"/>
                    <a:pt x="15478" y="217"/>
                    <a:pt x="15571" y="217"/>
                  </a:cubicBezTo>
                  <a:close/>
                  <a:moveTo>
                    <a:pt x="8305" y="217"/>
                  </a:moveTo>
                  <a:cubicBezTo>
                    <a:pt x="8361" y="227"/>
                    <a:pt x="8419" y="230"/>
                    <a:pt x="8479" y="230"/>
                  </a:cubicBezTo>
                  <a:cubicBezTo>
                    <a:pt x="8567" y="230"/>
                    <a:pt x="8658" y="223"/>
                    <a:pt x="8748" y="223"/>
                  </a:cubicBezTo>
                  <a:cubicBezTo>
                    <a:pt x="8838" y="223"/>
                    <a:pt x="8926" y="230"/>
                    <a:pt x="9011" y="256"/>
                  </a:cubicBezTo>
                  <a:cubicBezTo>
                    <a:pt x="8918" y="481"/>
                    <a:pt x="8786" y="706"/>
                    <a:pt x="8693" y="931"/>
                  </a:cubicBezTo>
                  <a:cubicBezTo>
                    <a:pt x="8654" y="962"/>
                    <a:pt x="8654" y="993"/>
                    <a:pt x="8592" y="993"/>
                  </a:cubicBezTo>
                  <a:cubicBezTo>
                    <a:pt x="8460" y="993"/>
                    <a:pt x="8305" y="993"/>
                    <a:pt x="8142" y="1032"/>
                  </a:cubicBezTo>
                  <a:cubicBezTo>
                    <a:pt x="8041" y="1032"/>
                    <a:pt x="8010" y="993"/>
                    <a:pt x="8041" y="900"/>
                  </a:cubicBezTo>
                  <a:cubicBezTo>
                    <a:pt x="8072" y="799"/>
                    <a:pt x="8111" y="737"/>
                    <a:pt x="8173" y="675"/>
                  </a:cubicBezTo>
                  <a:cubicBezTo>
                    <a:pt x="8235" y="543"/>
                    <a:pt x="8266" y="380"/>
                    <a:pt x="8305" y="217"/>
                  </a:cubicBezTo>
                  <a:close/>
                  <a:moveTo>
                    <a:pt x="16121" y="512"/>
                  </a:moveTo>
                  <a:cubicBezTo>
                    <a:pt x="16152" y="675"/>
                    <a:pt x="16121" y="838"/>
                    <a:pt x="16121" y="962"/>
                  </a:cubicBezTo>
                  <a:cubicBezTo>
                    <a:pt x="16121" y="993"/>
                    <a:pt x="16121" y="1032"/>
                    <a:pt x="16090" y="1032"/>
                  </a:cubicBezTo>
                  <a:lnTo>
                    <a:pt x="16021" y="1032"/>
                  </a:lnTo>
                  <a:cubicBezTo>
                    <a:pt x="15985" y="1050"/>
                    <a:pt x="15949" y="1067"/>
                    <a:pt x="15919" y="1067"/>
                  </a:cubicBezTo>
                  <a:cubicBezTo>
                    <a:pt x="15897" y="1067"/>
                    <a:pt x="15879" y="1058"/>
                    <a:pt x="15866" y="1032"/>
                  </a:cubicBezTo>
                  <a:cubicBezTo>
                    <a:pt x="15827" y="962"/>
                    <a:pt x="15897" y="931"/>
                    <a:pt x="15897" y="900"/>
                  </a:cubicBezTo>
                  <a:cubicBezTo>
                    <a:pt x="15990" y="768"/>
                    <a:pt x="16021" y="644"/>
                    <a:pt x="16121" y="512"/>
                  </a:cubicBezTo>
                  <a:close/>
                  <a:moveTo>
                    <a:pt x="8051" y="239"/>
                  </a:moveTo>
                  <a:cubicBezTo>
                    <a:pt x="8084" y="239"/>
                    <a:pt x="8121" y="256"/>
                    <a:pt x="8142" y="256"/>
                  </a:cubicBezTo>
                  <a:cubicBezTo>
                    <a:pt x="8072" y="512"/>
                    <a:pt x="7948" y="706"/>
                    <a:pt x="7847" y="931"/>
                  </a:cubicBezTo>
                  <a:cubicBezTo>
                    <a:pt x="7816" y="993"/>
                    <a:pt x="7785" y="1032"/>
                    <a:pt x="7723" y="1032"/>
                  </a:cubicBezTo>
                  <a:cubicBezTo>
                    <a:pt x="7429" y="1063"/>
                    <a:pt x="7142" y="1094"/>
                    <a:pt x="6847" y="1094"/>
                  </a:cubicBezTo>
                  <a:cubicBezTo>
                    <a:pt x="6785" y="1094"/>
                    <a:pt x="6733" y="1121"/>
                    <a:pt x="6678" y="1121"/>
                  </a:cubicBezTo>
                  <a:cubicBezTo>
                    <a:pt x="6651" y="1121"/>
                    <a:pt x="6622" y="1114"/>
                    <a:pt x="6591" y="1094"/>
                  </a:cubicBezTo>
                  <a:cubicBezTo>
                    <a:pt x="6684" y="962"/>
                    <a:pt x="6715" y="799"/>
                    <a:pt x="6816" y="675"/>
                  </a:cubicBezTo>
                  <a:cubicBezTo>
                    <a:pt x="6878" y="605"/>
                    <a:pt x="6878" y="481"/>
                    <a:pt x="6909" y="380"/>
                  </a:cubicBezTo>
                  <a:cubicBezTo>
                    <a:pt x="6909" y="287"/>
                    <a:pt x="6979" y="256"/>
                    <a:pt x="7072" y="256"/>
                  </a:cubicBezTo>
                  <a:cubicBezTo>
                    <a:pt x="7289" y="256"/>
                    <a:pt x="7489" y="270"/>
                    <a:pt x="7695" y="270"/>
                  </a:cubicBezTo>
                  <a:cubicBezTo>
                    <a:pt x="7798" y="270"/>
                    <a:pt x="7902" y="267"/>
                    <a:pt x="8010" y="256"/>
                  </a:cubicBezTo>
                  <a:cubicBezTo>
                    <a:pt x="8021" y="243"/>
                    <a:pt x="8035" y="239"/>
                    <a:pt x="8051" y="239"/>
                  </a:cubicBezTo>
                  <a:close/>
                  <a:moveTo>
                    <a:pt x="6653" y="256"/>
                  </a:moveTo>
                  <a:cubicBezTo>
                    <a:pt x="6715" y="256"/>
                    <a:pt x="6754" y="287"/>
                    <a:pt x="6715" y="349"/>
                  </a:cubicBezTo>
                  <a:cubicBezTo>
                    <a:pt x="6684" y="512"/>
                    <a:pt x="6591" y="605"/>
                    <a:pt x="6521" y="737"/>
                  </a:cubicBezTo>
                  <a:cubicBezTo>
                    <a:pt x="6490" y="838"/>
                    <a:pt x="6397" y="962"/>
                    <a:pt x="6397" y="1094"/>
                  </a:cubicBezTo>
                  <a:cubicBezTo>
                    <a:pt x="6397" y="1156"/>
                    <a:pt x="6328" y="1156"/>
                    <a:pt x="6297" y="1156"/>
                  </a:cubicBezTo>
                  <a:cubicBezTo>
                    <a:pt x="6103" y="1156"/>
                    <a:pt x="5940" y="1187"/>
                    <a:pt x="5785" y="1187"/>
                  </a:cubicBezTo>
                  <a:cubicBezTo>
                    <a:pt x="5552" y="1187"/>
                    <a:pt x="5552" y="1187"/>
                    <a:pt x="5653" y="993"/>
                  </a:cubicBezTo>
                  <a:cubicBezTo>
                    <a:pt x="5746" y="799"/>
                    <a:pt x="5847" y="574"/>
                    <a:pt x="5909" y="380"/>
                  </a:cubicBezTo>
                  <a:cubicBezTo>
                    <a:pt x="5940" y="287"/>
                    <a:pt x="6010" y="287"/>
                    <a:pt x="6041" y="287"/>
                  </a:cubicBezTo>
                  <a:cubicBezTo>
                    <a:pt x="6235" y="287"/>
                    <a:pt x="6428" y="256"/>
                    <a:pt x="6653" y="256"/>
                  </a:cubicBezTo>
                  <a:close/>
                  <a:moveTo>
                    <a:pt x="5684" y="287"/>
                  </a:moveTo>
                  <a:cubicBezTo>
                    <a:pt x="5746" y="318"/>
                    <a:pt x="5785" y="318"/>
                    <a:pt x="5746" y="380"/>
                  </a:cubicBezTo>
                  <a:cubicBezTo>
                    <a:pt x="5653" y="644"/>
                    <a:pt x="5521" y="900"/>
                    <a:pt x="5397" y="1156"/>
                  </a:cubicBezTo>
                  <a:cubicBezTo>
                    <a:pt x="5358" y="1225"/>
                    <a:pt x="5296" y="1256"/>
                    <a:pt x="5234" y="1256"/>
                  </a:cubicBezTo>
                  <a:cubicBezTo>
                    <a:pt x="5168" y="1272"/>
                    <a:pt x="5112" y="1272"/>
                    <a:pt x="5056" y="1272"/>
                  </a:cubicBezTo>
                  <a:cubicBezTo>
                    <a:pt x="5000" y="1272"/>
                    <a:pt x="4943" y="1272"/>
                    <a:pt x="4878" y="1288"/>
                  </a:cubicBezTo>
                  <a:cubicBezTo>
                    <a:pt x="4866" y="1293"/>
                    <a:pt x="4855" y="1296"/>
                    <a:pt x="4845" y="1296"/>
                  </a:cubicBezTo>
                  <a:cubicBezTo>
                    <a:pt x="4804" y="1296"/>
                    <a:pt x="4784" y="1251"/>
                    <a:pt x="4816" y="1225"/>
                  </a:cubicBezTo>
                  <a:cubicBezTo>
                    <a:pt x="4878" y="1125"/>
                    <a:pt x="4909" y="1032"/>
                    <a:pt x="4971" y="931"/>
                  </a:cubicBezTo>
                  <a:cubicBezTo>
                    <a:pt x="5071" y="737"/>
                    <a:pt x="5164" y="543"/>
                    <a:pt x="5203" y="349"/>
                  </a:cubicBezTo>
                  <a:cubicBezTo>
                    <a:pt x="5203" y="287"/>
                    <a:pt x="5234" y="287"/>
                    <a:pt x="5265" y="287"/>
                  </a:cubicBezTo>
                  <a:cubicBezTo>
                    <a:pt x="5296" y="287"/>
                    <a:pt x="5327" y="318"/>
                    <a:pt x="5327" y="318"/>
                  </a:cubicBezTo>
                  <a:cubicBezTo>
                    <a:pt x="5459" y="287"/>
                    <a:pt x="5591" y="287"/>
                    <a:pt x="5684" y="287"/>
                  </a:cubicBezTo>
                  <a:close/>
                  <a:moveTo>
                    <a:pt x="5071" y="287"/>
                  </a:moveTo>
                  <a:lnTo>
                    <a:pt x="5071" y="287"/>
                  </a:lnTo>
                  <a:cubicBezTo>
                    <a:pt x="4940" y="644"/>
                    <a:pt x="4746" y="931"/>
                    <a:pt x="4622" y="1225"/>
                  </a:cubicBezTo>
                  <a:cubicBezTo>
                    <a:pt x="4593" y="1295"/>
                    <a:pt x="4533" y="1330"/>
                    <a:pt x="4462" y="1330"/>
                  </a:cubicBezTo>
                  <a:cubicBezTo>
                    <a:pt x="4439" y="1330"/>
                    <a:pt x="4414" y="1326"/>
                    <a:pt x="4389" y="1319"/>
                  </a:cubicBezTo>
                  <a:cubicBezTo>
                    <a:pt x="4164" y="1319"/>
                    <a:pt x="3970" y="1350"/>
                    <a:pt x="3745" y="1381"/>
                  </a:cubicBezTo>
                  <a:cubicBezTo>
                    <a:pt x="3729" y="1381"/>
                    <a:pt x="3713" y="1391"/>
                    <a:pt x="3696" y="1391"/>
                  </a:cubicBezTo>
                  <a:cubicBezTo>
                    <a:pt x="3682" y="1391"/>
                    <a:pt x="3667" y="1383"/>
                    <a:pt x="3652" y="1350"/>
                  </a:cubicBezTo>
                  <a:cubicBezTo>
                    <a:pt x="3614" y="1319"/>
                    <a:pt x="3652" y="1288"/>
                    <a:pt x="3652" y="1288"/>
                  </a:cubicBezTo>
                  <a:cubicBezTo>
                    <a:pt x="3776" y="1063"/>
                    <a:pt x="3846" y="838"/>
                    <a:pt x="3970" y="644"/>
                  </a:cubicBezTo>
                  <a:cubicBezTo>
                    <a:pt x="4001" y="605"/>
                    <a:pt x="4040" y="574"/>
                    <a:pt x="4040" y="512"/>
                  </a:cubicBezTo>
                  <a:cubicBezTo>
                    <a:pt x="4040" y="411"/>
                    <a:pt x="4133" y="349"/>
                    <a:pt x="4234" y="349"/>
                  </a:cubicBezTo>
                  <a:cubicBezTo>
                    <a:pt x="4521" y="349"/>
                    <a:pt x="4777" y="349"/>
                    <a:pt x="5071" y="287"/>
                  </a:cubicBezTo>
                  <a:close/>
                  <a:moveTo>
                    <a:pt x="3827" y="370"/>
                  </a:moveTo>
                  <a:cubicBezTo>
                    <a:pt x="3849" y="370"/>
                    <a:pt x="3867" y="380"/>
                    <a:pt x="3877" y="411"/>
                  </a:cubicBezTo>
                  <a:cubicBezTo>
                    <a:pt x="3908" y="450"/>
                    <a:pt x="3807" y="543"/>
                    <a:pt x="3807" y="605"/>
                  </a:cubicBezTo>
                  <a:cubicBezTo>
                    <a:pt x="3776" y="737"/>
                    <a:pt x="3683" y="838"/>
                    <a:pt x="3614" y="962"/>
                  </a:cubicBezTo>
                  <a:cubicBezTo>
                    <a:pt x="3552" y="1094"/>
                    <a:pt x="3459" y="1187"/>
                    <a:pt x="3490" y="1350"/>
                  </a:cubicBezTo>
                  <a:cubicBezTo>
                    <a:pt x="3490" y="1401"/>
                    <a:pt x="3452" y="1431"/>
                    <a:pt x="3419" y="1431"/>
                  </a:cubicBezTo>
                  <a:cubicBezTo>
                    <a:pt x="3408" y="1431"/>
                    <a:pt x="3397" y="1427"/>
                    <a:pt x="3389" y="1419"/>
                  </a:cubicBezTo>
                  <a:cubicBezTo>
                    <a:pt x="3226" y="1419"/>
                    <a:pt x="3071" y="1481"/>
                    <a:pt x="2908" y="1481"/>
                  </a:cubicBezTo>
                  <a:cubicBezTo>
                    <a:pt x="2644" y="1481"/>
                    <a:pt x="2644" y="1481"/>
                    <a:pt x="2776" y="1256"/>
                  </a:cubicBezTo>
                  <a:cubicBezTo>
                    <a:pt x="2908" y="993"/>
                    <a:pt x="3001" y="768"/>
                    <a:pt x="3133" y="512"/>
                  </a:cubicBezTo>
                  <a:cubicBezTo>
                    <a:pt x="3133" y="481"/>
                    <a:pt x="3164" y="450"/>
                    <a:pt x="3226" y="450"/>
                  </a:cubicBezTo>
                  <a:cubicBezTo>
                    <a:pt x="3296" y="413"/>
                    <a:pt x="3374" y="404"/>
                    <a:pt x="3457" y="404"/>
                  </a:cubicBezTo>
                  <a:cubicBezTo>
                    <a:pt x="3530" y="404"/>
                    <a:pt x="3607" y="411"/>
                    <a:pt x="3683" y="411"/>
                  </a:cubicBezTo>
                  <a:cubicBezTo>
                    <a:pt x="3725" y="411"/>
                    <a:pt x="3783" y="370"/>
                    <a:pt x="3827" y="370"/>
                  </a:cubicBezTo>
                  <a:close/>
                  <a:moveTo>
                    <a:pt x="2877" y="450"/>
                  </a:moveTo>
                  <a:cubicBezTo>
                    <a:pt x="2939" y="481"/>
                    <a:pt x="2970" y="481"/>
                    <a:pt x="2939" y="574"/>
                  </a:cubicBezTo>
                  <a:cubicBezTo>
                    <a:pt x="2776" y="869"/>
                    <a:pt x="2644" y="1125"/>
                    <a:pt x="2520" y="1419"/>
                  </a:cubicBezTo>
                  <a:cubicBezTo>
                    <a:pt x="2489" y="1450"/>
                    <a:pt x="2450" y="1512"/>
                    <a:pt x="2419" y="1512"/>
                  </a:cubicBezTo>
                  <a:cubicBezTo>
                    <a:pt x="2381" y="1506"/>
                    <a:pt x="2342" y="1504"/>
                    <a:pt x="2303" y="1504"/>
                  </a:cubicBezTo>
                  <a:cubicBezTo>
                    <a:pt x="2148" y="1504"/>
                    <a:pt x="1993" y="1543"/>
                    <a:pt x="1838" y="1543"/>
                  </a:cubicBezTo>
                  <a:cubicBezTo>
                    <a:pt x="1939" y="1350"/>
                    <a:pt x="1970" y="1187"/>
                    <a:pt x="2063" y="1032"/>
                  </a:cubicBezTo>
                  <a:cubicBezTo>
                    <a:pt x="2164" y="869"/>
                    <a:pt x="2226" y="706"/>
                    <a:pt x="2295" y="543"/>
                  </a:cubicBezTo>
                  <a:cubicBezTo>
                    <a:pt x="2295" y="543"/>
                    <a:pt x="2295" y="512"/>
                    <a:pt x="2326" y="512"/>
                  </a:cubicBezTo>
                  <a:cubicBezTo>
                    <a:pt x="2520" y="512"/>
                    <a:pt x="2683" y="450"/>
                    <a:pt x="2877" y="450"/>
                  </a:cubicBezTo>
                  <a:close/>
                  <a:moveTo>
                    <a:pt x="2132" y="543"/>
                  </a:moveTo>
                  <a:cubicBezTo>
                    <a:pt x="2063" y="737"/>
                    <a:pt x="1939" y="900"/>
                    <a:pt x="1838" y="1063"/>
                  </a:cubicBezTo>
                  <a:cubicBezTo>
                    <a:pt x="1776" y="1225"/>
                    <a:pt x="1745" y="1350"/>
                    <a:pt x="1675" y="1481"/>
                  </a:cubicBezTo>
                  <a:cubicBezTo>
                    <a:pt x="1644" y="1543"/>
                    <a:pt x="1613" y="1543"/>
                    <a:pt x="1551" y="1574"/>
                  </a:cubicBezTo>
                  <a:cubicBezTo>
                    <a:pt x="1326" y="1613"/>
                    <a:pt x="1062" y="1574"/>
                    <a:pt x="806" y="1644"/>
                  </a:cubicBezTo>
                  <a:cubicBezTo>
                    <a:pt x="775" y="1644"/>
                    <a:pt x="706" y="1644"/>
                    <a:pt x="644" y="1613"/>
                  </a:cubicBezTo>
                  <a:cubicBezTo>
                    <a:pt x="744" y="1481"/>
                    <a:pt x="775" y="1319"/>
                    <a:pt x="900" y="1156"/>
                  </a:cubicBezTo>
                  <a:cubicBezTo>
                    <a:pt x="1000" y="1063"/>
                    <a:pt x="1062" y="900"/>
                    <a:pt x="1093" y="737"/>
                  </a:cubicBezTo>
                  <a:cubicBezTo>
                    <a:pt x="1093" y="675"/>
                    <a:pt x="1132" y="644"/>
                    <a:pt x="1194" y="644"/>
                  </a:cubicBezTo>
                  <a:cubicBezTo>
                    <a:pt x="1450" y="644"/>
                    <a:pt x="1675" y="574"/>
                    <a:pt x="1939" y="543"/>
                  </a:cubicBezTo>
                  <a:close/>
                  <a:moveTo>
                    <a:pt x="969" y="675"/>
                  </a:moveTo>
                  <a:cubicBezTo>
                    <a:pt x="938" y="869"/>
                    <a:pt x="806" y="993"/>
                    <a:pt x="706" y="1156"/>
                  </a:cubicBezTo>
                  <a:cubicBezTo>
                    <a:pt x="644" y="1288"/>
                    <a:pt x="551" y="1419"/>
                    <a:pt x="481" y="1574"/>
                  </a:cubicBezTo>
                  <a:cubicBezTo>
                    <a:pt x="481" y="1613"/>
                    <a:pt x="450" y="1644"/>
                    <a:pt x="419" y="1675"/>
                  </a:cubicBezTo>
                  <a:cubicBezTo>
                    <a:pt x="419" y="1706"/>
                    <a:pt x="388" y="1706"/>
                    <a:pt x="357" y="1706"/>
                  </a:cubicBezTo>
                  <a:cubicBezTo>
                    <a:pt x="318" y="1706"/>
                    <a:pt x="318" y="1675"/>
                    <a:pt x="318" y="1644"/>
                  </a:cubicBezTo>
                  <a:cubicBezTo>
                    <a:pt x="287" y="1481"/>
                    <a:pt x="256" y="1288"/>
                    <a:pt x="256" y="1125"/>
                  </a:cubicBezTo>
                  <a:cubicBezTo>
                    <a:pt x="256" y="993"/>
                    <a:pt x="256" y="869"/>
                    <a:pt x="225" y="768"/>
                  </a:cubicBezTo>
                  <a:cubicBezTo>
                    <a:pt x="481" y="737"/>
                    <a:pt x="706" y="706"/>
                    <a:pt x="969" y="675"/>
                  </a:cubicBezTo>
                  <a:close/>
                  <a:moveTo>
                    <a:pt x="13939" y="0"/>
                  </a:moveTo>
                  <a:cubicBezTo>
                    <a:pt x="13632" y="0"/>
                    <a:pt x="13326" y="8"/>
                    <a:pt x="13020" y="24"/>
                  </a:cubicBezTo>
                  <a:cubicBezTo>
                    <a:pt x="12901" y="36"/>
                    <a:pt x="12782" y="41"/>
                    <a:pt x="12663" y="41"/>
                  </a:cubicBezTo>
                  <a:cubicBezTo>
                    <a:pt x="12425" y="41"/>
                    <a:pt x="12187" y="24"/>
                    <a:pt x="11950" y="24"/>
                  </a:cubicBezTo>
                  <a:cubicBezTo>
                    <a:pt x="10755" y="62"/>
                    <a:pt x="9592" y="24"/>
                    <a:pt x="8398" y="93"/>
                  </a:cubicBezTo>
                  <a:cubicBezTo>
                    <a:pt x="8092" y="93"/>
                    <a:pt x="7785" y="86"/>
                    <a:pt x="7479" y="86"/>
                  </a:cubicBezTo>
                  <a:cubicBezTo>
                    <a:pt x="7173" y="86"/>
                    <a:pt x="6867" y="93"/>
                    <a:pt x="6560" y="124"/>
                  </a:cubicBezTo>
                  <a:lnTo>
                    <a:pt x="5397" y="124"/>
                  </a:lnTo>
                  <a:cubicBezTo>
                    <a:pt x="4909" y="155"/>
                    <a:pt x="4428" y="186"/>
                    <a:pt x="3970" y="217"/>
                  </a:cubicBezTo>
                  <a:lnTo>
                    <a:pt x="3714" y="217"/>
                  </a:lnTo>
                  <a:cubicBezTo>
                    <a:pt x="3265" y="287"/>
                    <a:pt x="2807" y="287"/>
                    <a:pt x="2326" y="349"/>
                  </a:cubicBezTo>
                  <a:cubicBezTo>
                    <a:pt x="2195" y="380"/>
                    <a:pt x="2032" y="380"/>
                    <a:pt x="1908" y="411"/>
                  </a:cubicBezTo>
                  <a:cubicBezTo>
                    <a:pt x="1613" y="450"/>
                    <a:pt x="1326" y="481"/>
                    <a:pt x="1031" y="543"/>
                  </a:cubicBezTo>
                  <a:cubicBezTo>
                    <a:pt x="775" y="574"/>
                    <a:pt x="481" y="605"/>
                    <a:pt x="194" y="644"/>
                  </a:cubicBezTo>
                  <a:cubicBezTo>
                    <a:pt x="31" y="675"/>
                    <a:pt x="0" y="737"/>
                    <a:pt x="62" y="900"/>
                  </a:cubicBezTo>
                  <a:lnTo>
                    <a:pt x="62" y="1094"/>
                  </a:lnTo>
                  <a:cubicBezTo>
                    <a:pt x="62" y="1319"/>
                    <a:pt x="62" y="1543"/>
                    <a:pt x="124" y="1737"/>
                  </a:cubicBezTo>
                  <a:cubicBezTo>
                    <a:pt x="124" y="1900"/>
                    <a:pt x="256" y="1900"/>
                    <a:pt x="318" y="1962"/>
                  </a:cubicBezTo>
                  <a:cubicBezTo>
                    <a:pt x="339" y="1970"/>
                    <a:pt x="357" y="1974"/>
                    <a:pt x="373" y="1974"/>
                  </a:cubicBezTo>
                  <a:cubicBezTo>
                    <a:pt x="433" y="1974"/>
                    <a:pt x="463" y="1925"/>
                    <a:pt x="512" y="1900"/>
                  </a:cubicBezTo>
                  <a:cubicBezTo>
                    <a:pt x="512" y="1869"/>
                    <a:pt x="512" y="1869"/>
                    <a:pt x="551" y="1869"/>
                  </a:cubicBezTo>
                  <a:cubicBezTo>
                    <a:pt x="675" y="1838"/>
                    <a:pt x="806" y="1807"/>
                    <a:pt x="938" y="1807"/>
                  </a:cubicBezTo>
                  <a:cubicBezTo>
                    <a:pt x="1163" y="1807"/>
                    <a:pt x="1357" y="1737"/>
                    <a:pt x="1582" y="1737"/>
                  </a:cubicBezTo>
                  <a:cubicBezTo>
                    <a:pt x="1838" y="1737"/>
                    <a:pt x="2063" y="1706"/>
                    <a:pt x="2326" y="1675"/>
                  </a:cubicBezTo>
                  <a:cubicBezTo>
                    <a:pt x="2807" y="1675"/>
                    <a:pt x="3296" y="1644"/>
                    <a:pt x="3745" y="1574"/>
                  </a:cubicBezTo>
                  <a:cubicBezTo>
                    <a:pt x="4102" y="1512"/>
                    <a:pt x="4428" y="1512"/>
                    <a:pt x="4777" y="1481"/>
                  </a:cubicBezTo>
                  <a:cubicBezTo>
                    <a:pt x="5102" y="1481"/>
                    <a:pt x="5428" y="1450"/>
                    <a:pt x="5746" y="1419"/>
                  </a:cubicBezTo>
                  <a:cubicBezTo>
                    <a:pt x="5854" y="1419"/>
                    <a:pt x="5941" y="1373"/>
                    <a:pt x="6037" y="1373"/>
                  </a:cubicBezTo>
                  <a:cubicBezTo>
                    <a:pt x="6058" y="1373"/>
                    <a:pt x="6080" y="1375"/>
                    <a:pt x="6103" y="1381"/>
                  </a:cubicBezTo>
                  <a:cubicBezTo>
                    <a:pt x="6170" y="1389"/>
                    <a:pt x="6237" y="1392"/>
                    <a:pt x="6302" y="1392"/>
                  </a:cubicBezTo>
                  <a:cubicBezTo>
                    <a:pt x="6549" y="1392"/>
                    <a:pt x="6783" y="1343"/>
                    <a:pt x="7041" y="1319"/>
                  </a:cubicBezTo>
                  <a:cubicBezTo>
                    <a:pt x="7398" y="1288"/>
                    <a:pt x="7754" y="1256"/>
                    <a:pt x="8111" y="1225"/>
                  </a:cubicBezTo>
                  <a:cubicBezTo>
                    <a:pt x="8215" y="1225"/>
                    <a:pt x="8321" y="1239"/>
                    <a:pt x="8420" y="1239"/>
                  </a:cubicBezTo>
                  <a:cubicBezTo>
                    <a:pt x="8470" y="1239"/>
                    <a:pt x="8517" y="1236"/>
                    <a:pt x="8561" y="1225"/>
                  </a:cubicBezTo>
                  <a:cubicBezTo>
                    <a:pt x="8689" y="1206"/>
                    <a:pt x="8819" y="1196"/>
                    <a:pt x="8945" y="1196"/>
                  </a:cubicBezTo>
                  <a:cubicBezTo>
                    <a:pt x="9071" y="1196"/>
                    <a:pt x="9193" y="1206"/>
                    <a:pt x="9305" y="1225"/>
                  </a:cubicBezTo>
                  <a:cubicBezTo>
                    <a:pt x="9626" y="1225"/>
                    <a:pt x="9950" y="1208"/>
                    <a:pt x="10273" y="1208"/>
                  </a:cubicBezTo>
                  <a:cubicBezTo>
                    <a:pt x="10434" y="1208"/>
                    <a:pt x="10595" y="1213"/>
                    <a:pt x="10755" y="1225"/>
                  </a:cubicBezTo>
                  <a:lnTo>
                    <a:pt x="11694" y="1225"/>
                  </a:lnTo>
                  <a:cubicBezTo>
                    <a:pt x="11747" y="1225"/>
                    <a:pt x="11798" y="1215"/>
                    <a:pt x="11849" y="1215"/>
                  </a:cubicBezTo>
                  <a:cubicBezTo>
                    <a:pt x="11895" y="1215"/>
                    <a:pt x="11941" y="1223"/>
                    <a:pt x="11988" y="1256"/>
                  </a:cubicBezTo>
                  <a:cubicBezTo>
                    <a:pt x="12101" y="1206"/>
                    <a:pt x="12213" y="1198"/>
                    <a:pt x="12322" y="1198"/>
                  </a:cubicBezTo>
                  <a:cubicBezTo>
                    <a:pt x="12370" y="1198"/>
                    <a:pt x="12418" y="1200"/>
                    <a:pt x="12464" y="1200"/>
                  </a:cubicBezTo>
                  <a:cubicBezTo>
                    <a:pt x="12522" y="1200"/>
                    <a:pt x="12578" y="1197"/>
                    <a:pt x="12632" y="1187"/>
                  </a:cubicBezTo>
                  <a:lnTo>
                    <a:pt x="13500" y="1187"/>
                  </a:lnTo>
                  <a:cubicBezTo>
                    <a:pt x="13857" y="1156"/>
                    <a:pt x="14245" y="1156"/>
                    <a:pt x="14633" y="1156"/>
                  </a:cubicBezTo>
                  <a:cubicBezTo>
                    <a:pt x="14795" y="1156"/>
                    <a:pt x="14989" y="1156"/>
                    <a:pt x="15152" y="1187"/>
                  </a:cubicBezTo>
                  <a:cubicBezTo>
                    <a:pt x="15214" y="1187"/>
                    <a:pt x="15280" y="1173"/>
                    <a:pt x="15344" y="1173"/>
                  </a:cubicBezTo>
                  <a:cubicBezTo>
                    <a:pt x="15376" y="1173"/>
                    <a:pt x="15408" y="1176"/>
                    <a:pt x="15439" y="1187"/>
                  </a:cubicBezTo>
                  <a:cubicBezTo>
                    <a:pt x="15489" y="1214"/>
                    <a:pt x="15535" y="1238"/>
                    <a:pt x="15580" y="1238"/>
                  </a:cubicBezTo>
                  <a:cubicBezTo>
                    <a:pt x="15597" y="1238"/>
                    <a:pt x="15615" y="1234"/>
                    <a:pt x="15633" y="1225"/>
                  </a:cubicBezTo>
                  <a:lnTo>
                    <a:pt x="16121" y="1225"/>
                  </a:lnTo>
                  <a:cubicBezTo>
                    <a:pt x="16137" y="1241"/>
                    <a:pt x="16160" y="1249"/>
                    <a:pt x="16180" y="1249"/>
                  </a:cubicBezTo>
                  <a:cubicBezTo>
                    <a:pt x="16199" y="1249"/>
                    <a:pt x="16215" y="1241"/>
                    <a:pt x="16215" y="1225"/>
                  </a:cubicBezTo>
                  <a:cubicBezTo>
                    <a:pt x="16215" y="1125"/>
                    <a:pt x="16315" y="1094"/>
                    <a:pt x="16315" y="993"/>
                  </a:cubicBezTo>
                  <a:cubicBezTo>
                    <a:pt x="16346" y="768"/>
                    <a:pt x="16315" y="543"/>
                    <a:pt x="16315" y="318"/>
                  </a:cubicBezTo>
                  <a:cubicBezTo>
                    <a:pt x="16315" y="186"/>
                    <a:pt x="16183" y="93"/>
                    <a:pt x="16090" y="93"/>
                  </a:cubicBezTo>
                  <a:cubicBezTo>
                    <a:pt x="15703" y="62"/>
                    <a:pt x="15284" y="24"/>
                    <a:pt x="14857" y="24"/>
                  </a:cubicBezTo>
                  <a:cubicBezTo>
                    <a:pt x="14551" y="8"/>
                    <a:pt x="14245" y="0"/>
                    <a:pt x="13939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4"/>
            <p:cNvSpPr/>
            <p:nvPr/>
          </p:nvSpPr>
          <p:spPr>
            <a:xfrm>
              <a:off x="7089022" y="1410560"/>
              <a:ext cx="275808" cy="348226"/>
            </a:xfrm>
            <a:custGeom>
              <a:rect b="b" l="l" r="r" t="t"/>
              <a:pathLst>
                <a:path extrusionOk="0" h="5876" w="4654">
                  <a:moveTo>
                    <a:pt x="3103" y="3909"/>
                  </a:moveTo>
                  <a:lnTo>
                    <a:pt x="3103" y="3940"/>
                  </a:lnTo>
                  <a:lnTo>
                    <a:pt x="3072" y="3940"/>
                  </a:lnTo>
                  <a:lnTo>
                    <a:pt x="3103" y="3909"/>
                  </a:lnTo>
                  <a:close/>
                  <a:moveTo>
                    <a:pt x="782" y="152"/>
                  </a:moveTo>
                  <a:cubicBezTo>
                    <a:pt x="824" y="152"/>
                    <a:pt x="866" y="155"/>
                    <a:pt x="908" y="164"/>
                  </a:cubicBezTo>
                  <a:cubicBezTo>
                    <a:pt x="973" y="174"/>
                    <a:pt x="1034" y="177"/>
                    <a:pt x="1094" y="177"/>
                  </a:cubicBezTo>
                  <a:cubicBezTo>
                    <a:pt x="1214" y="177"/>
                    <a:pt x="1329" y="164"/>
                    <a:pt x="1459" y="164"/>
                  </a:cubicBezTo>
                  <a:lnTo>
                    <a:pt x="2102" y="164"/>
                  </a:lnTo>
                  <a:cubicBezTo>
                    <a:pt x="2296" y="195"/>
                    <a:pt x="2490" y="195"/>
                    <a:pt x="2684" y="195"/>
                  </a:cubicBezTo>
                  <a:lnTo>
                    <a:pt x="3979" y="195"/>
                  </a:lnTo>
                  <a:cubicBezTo>
                    <a:pt x="4004" y="195"/>
                    <a:pt x="4028" y="190"/>
                    <a:pt x="4049" y="190"/>
                  </a:cubicBezTo>
                  <a:cubicBezTo>
                    <a:pt x="4081" y="190"/>
                    <a:pt x="4103" y="201"/>
                    <a:pt x="4103" y="257"/>
                  </a:cubicBezTo>
                  <a:cubicBezTo>
                    <a:pt x="4103" y="551"/>
                    <a:pt x="4173" y="807"/>
                    <a:pt x="4134" y="1094"/>
                  </a:cubicBezTo>
                  <a:cubicBezTo>
                    <a:pt x="4134" y="1226"/>
                    <a:pt x="4103" y="1257"/>
                    <a:pt x="4010" y="1257"/>
                  </a:cubicBezTo>
                  <a:cubicBezTo>
                    <a:pt x="3785" y="1288"/>
                    <a:pt x="3552" y="1327"/>
                    <a:pt x="3327" y="1327"/>
                  </a:cubicBezTo>
                  <a:cubicBezTo>
                    <a:pt x="3203" y="1327"/>
                    <a:pt x="3072" y="1389"/>
                    <a:pt x="2940" y="1389"/>
                  </a:cubicBezTo>
                  <a:cubicBezTo>
                    <a:pt x="2909" y="1389"/>
                    <a:pt x="2878" y="1420"/>
                    <a:pt x="2878" y="1482"/>
                  </a:cubicBezTo>
                  <a:cubicBezTo>
                    <a:pt x="2909" y="1552"/>
                    <a:pt x="2847" y="1645"/>
                    <a:pt x="2847" y="1715"/>
                  </a:cubicBezTo>
                  <a:cubicBezTo>
                    <a:pt x="2878" y="2032"/>
                    <a:pt x="2878" y="2358"/>
                    <a:pt x="2878" y="2645"/>
                  </a:cubicBezTo>
                  <a:cubicBezTo>
                    <a:pt x="2878" y="2940"/>
                    <a:pt x="2909" y="3196"/>
                    <a:pt x="2878" y="3490"/>
                  </a:cubicBezTo>
                  <a:cubicBezTo>
                    <a:pt x="2878" y="3552"/>
                    <a:pt x="2909" y="3653"/>
                    <a:pt x="2940" y="3715"/>
                  </a:cubicBezTo>
                  <a:cubicBezTo>
                    <a:pt x="2940" y="3878"/>
                    <a:pt x="2909" y="4002"/>
                    <a:pt x="2909" y="4165"/>
                  </a:cubicBezTo>
                  <a:lnTo>
                    <a:pt x="2909" y="4778"/>
                  </a:lnTo>
                  <a:cubicBezTo>
                    <a:pt x="2909" y="4878"/>
                    <a:pt x="2878" y="5010"/>
                    <a:pt x="2909" y="5134"/>
                  </a:cubicBezTo>
                  <a:cubicBezTo>
                    <a:pt x="2909" y="5165"/>
                    <a:pt x="2909" y="5235"/>
                    <a:pt x="2816" y="5235"/>
                  </a:cubicBezTo>
                  <a:cubicBezTo>
                    <a:pt x="2767" y="5229"/>
                    <a:pt x="2719" y="5227"/>
                    <a:pt x="2671" y="5227"/>
                  </a:cubicBezTo>
                  <a:cubicBezTo>
                    <a:pt x="2457" y="5227"/>
                    <a:pt x="2242" y="5277"/>
                    <a:pt x="2001" y="5328"/>
                  </a:cubicBezTo>
                  <a:cubicBezTo>
                    <a:pt x="1939" y="5328"/>
                    <a:pt x="1908" y="5297"/>
                    <a:pt x="1939" y="5266"/>
                  </a:cubicBezTo>
                  <a:cubicBezTo>
                    <a:pt x="1939" y="4971"/>
                    <a:pt x="1908" y="4684"/>
                    <a:pt x="1877" y="4390"/>
                  </a:cubicBezTo>
                  <a:cubicBezTo>
                    <a:pt x="1877" y="4072"/>
                    <a:pt x="1908" y="3746"/>
                    <a:pt x="1877" y="3420"/>
                  </a:cubicBezTo>
                  <a:cubicBezTo>
                    <a:pt x="1877" y="3227"/>
                    <a:pt x="1877" y="3002"/>
                    <a:pt x="1846" y="2808"/>
                  </a:cubicBezTo>
                  <a:cubicBezTo>
                    <a:pt x="1846" y="2614"/>
                    <a:pt x="1846" y="2420"/>
                    <a:pt x="1808" y="2226"/>
                  </a:cubicBezTo>
                  <a:cubicBezTo>
                    <a:pt x="1777" y="2133"/>
                    <a:pt x="1808" y="2032"/>
                    <a:pt x="1808" y="1939"/>
                  </a:cubicBezTo>
                  <a:cubicBezTo>
                    <a:pt x="1808" y="1839"/>
                    <a:pt x="1808" y="1746"/>
                    <a:pt x="1746" y="1614"/>
                  </a:cubicBezTo>
                  <a:cubicBezTo>
                    <a:pt x="1683" y="1451"/>
                    <a:pt x="1683" y="1420"/>
                    <a:pt x="1490" y="1420"/>
                  </a:cubicBezTo>
                  <a:lnTo>
                    <a:pt x="1296" y="1420"/>
                  </a:lnTo>
                  <a:cubicBezTo>
                    <a:pt x="1032" y="1420"/>
                    <a:pt x="745" y="1451"/>
                    <a:pt x="489" y="1482"/>
                  </a:cubicBezTo>
                  <a:lnTo>
                    <a:pt x="357" y="1482"/>
                  </a:lnTo>
                  <a:cubicBezTo>
                    <a:pt x="326" y="1482"/>
                    <a:pt x="295" y="1482"/>
                    <a:pt x="295" y="1420"/>
                  </a:cubicBezTo>
                  <a:cubicBezTo>
                    <a:pt x="295" y="1195"/>
                    <a:pt x="226" y="939"/>
                    <a:pt x="226" y="706"/>
                  </a:cubicBezTo>
                  <a:cubicBezTo>
                    <a:pt x="226" y="551"/>
                    <a:pt x="257" y="420"/>
                    <a:pt x="226" y="257"/>
                  </a:cubicBezTo>
                  <a:cubicBezTo>
                    <a:pt x="226" y="195"/>
                    <a:pt x="295" y="195"/>
                    <a:pt x="326" y="195"/>
                  </a:cubicBezTo>
                  <a:cubicBezTo>
                    <a:pt x="478" y="195"/>
                    <a:pt x="630" y="152"/>
                    <a:pt x="782" y="152"/>
                  </a:cubicBezTo>
                  <a:close/>
                  <a:moveTo>
                    <a:pt x="2001" y="1"/>
                  </a:moveTo>
                  <a:cubicBezTo>
                    <a:pt x="1722" y="1"/>
                    <a:pt x="1418" y="41"/>
                    <a:pt x="1125" y="41"/>
                  </a:cubicBezTo>
                  <a:cubicBezTo>
                    <a:pt x="1052" y="41"/>
                    <a:pt x="979" y="38"/>
                    <a:pt x="908" y="32"/>
                  </a:cubicBezTo>
                  <a:lnTo>
                    <a:pt x="226" y="32"/>
                  </a:lnTo>
                  <a:cubicBezTo>
                    <a:pt x="133" y="63"/>
                    <a:pt x="32" y="125"/>
                    <a:pt x="32" y="226"/>
                  </a:cubicBezTo>
                  <a:cubicBezTo>
                    <a:pt x="32" y="513"/>
                    <a:pt x="1" y="776"/>
                    <a:pt x="32" y="1063"/>
                  </a:cubicBezTo>
                  <a:cubicBezTo>
                    <a:pt x="63" y="1288"/>
                    <a:pt x="32" y="1552"/>
                    <a:pt x="257" y="1746"/>
                  </a:cubicBezTo>
                  <a:cubicBezTo>
                    <a:pt x="357" y="1839"/>
                    <a:pt x="420" y="2001"/>
                    <a:pt x="520" y="2102"/>
                  </a:cubicBezTo>
                  <a:cubicBezTo>
                    <a:pt x="582" y="2133"/>
                    <a:pt x="613" y="2133"/>
                    <a:pt x="644" y="2133"/>
                  </a:cubicBezTo>
                  <a:cubicBezTo>
                    <a:pt x="714" y="2102"/>
                    <a:pt x="683" y="2032"/>
                    <a:pt x="644" y="2001"/>
                  </a:cubicBezTo>
                  <a:cubicBezTo>
                    <a:pt x="613" y="1970"/>
                    <a:pt x="613" y="1939"/>
                    <a:pt x="582" y="1908"/>
                  </a:cubicBezTo>
                  <a:cubicBezTo>
                    <a:pt x="520" y="1839"/>
                    <a:pt x="489" y="1777"/>
                    <a:pt x="420" y="1676"/>
                  </a:cubicBezTo>
                  <a:cubicBezTo>
                    <a:pt x="452" y="1676"/>
                    <a:pt x="486" y="1673"/>
                    <a:pt x="520" y="1673"/>
                  </a:cubicBezTo>
                  <a:cubicBezTo>
                    <a:pt x="591" y="1673"/>
                    <a:pt x="657" y="1687"/>
                    <a:pt x="683" y="1777"/>
                  </a:cubicBezTo>
                  <a:cubicBezTo>
                    <a:pt x="745" y="1908"/>
                    <a:pt x="877" y="1970"/>
                    <a:pt x="939" y="2102"/>
                  </a:cubicBezTo>
                  <a:cubicBezTo>
                    <a:pt x="964" y="2127"/>
                    <a:pt x="989" y="2173"/>
                    <a:pt x="1035" y="2173"/>
                  </a:cubicBezTo>
                  <a:cubicBezTo>
                    <a:pt x="1046" y="2173"/>
                    <a:pt x="1058" y="2170"/>
                    <a:pt x="1071" y="2164"/>
                  </a:cubicBezTo>
                  <a:cubicBezTo>
                    <a:pt x="1164" y="2102"/>
                    <a:pt x="1102" y="2032"/>
                    <a:pt x="1071" y="2001"/>
                  </a:cubicBezTo>
                  <a:cubicBezTo>
                    <a:pt x="970" y="1870"/>
                    <a:pt x="877" y="1777"/>
                    <a:pt x="776" y="1645"/>
                  </a:cubicBezTo>
                  <a:cubicBezTo>
                    <a:pt x="838" y="1614"/>
                    <a:pt x="877" y="1614"/>
                    <a:pt x="939" y="1614"/>
                  </a:cubicBezTo>
                  <a:cubicBezTo>
                    <a:pt x="1032" y="1614"/>
                    <a:pt x="1102" y="1614"/>
                    <a:pt x="1133" y="1746"/>
                  </a:cubicBezTo>
                  <a:cubicBezTo>
                    <a:pt x="1164" y="1839"/>
                    <a:pt x="1226" y="1939"/>
                    <a:pt x="1296" y="1970"/>
                  </a:cubicBezTo>
                  <a:cubicBezTo>
                    <a:pt x="1317" y="1992"/>
                    <a:pt x="1353" y="2028"/>
                    <a:pt x="1384" y="2028"/>
                  </a:cubicBezTo>
                  <a:cubicBezTo>
                    <a:pt x="1398" y="2028"/>
                    <a:pt x="1410" y="2021"/>
                    <a:pt x="1420" y="2001"/>
                  </a:cubicBezTo>
                  <a:cubicBezTo>
                    <a:pt x="1459" y="1970"/>
                    <a:pt x="1420" y="1939"/>
                    <a:pt x="1420" y="1908"/>
                  </a:cubicBezTo>
                  <a:cubicBezTo>
                    <a:pt x="1389" y="1808"/>
                    <a:pt x="1265" y="1746"/>
                    <a:pt x="1265" y="1614"/>
                  </a:cubicBezTo>
                  <a:lnTo>
                    <a:pt x="1420" y="1614"/>
                  </a:lnTo>
                  <a:cubicBezTo>
                    <a:pt x="1552" y="1614"/>
                    <a:pt x="1552" y="1614"/>
                    <a:pt x="1583" y="1777"/>
                  </a:cubicBezTo>
                  <a:cubicBezTo>
                    <a:pt x="1583" y="2001"/>
                    <a:pt x="1552" y="2226"/>
                    <a:pt x="1583" y="2451"/>
                  </a:cubicBezTo>
                  <a:cubicBezTo>
                    <a:pt x="1614" y="2839"/>
                    <a:pt x="1652" y="3265"/>
                    <a:pt x="1683" y="3653"/>
                  </a:cubicBezTo>
                  <a:cubicBezTo>
                    <a:pt x="1683" y="3878"/>
                    <a:pt x="1715" y="4103"/>
                    <a:pt x="1715" y="4328"/>
                  </a:cubicBezTo>
                  <a:cubicBezTo>
                    <a:pt x="1683" y="4522"/>
                    <a:pt x="1746" y="4746"/>
                    <a:pt x="1746" y="4971"/>
                  </a:cubicBezTo>
                  <a:cubicBezTo>
                    <a:pt x="1746" y="5204"/>
                    <a:pt x="1746" y="5429"/>
                    <a:pt x="1970" y="5592"/>
                  </a:cubicBezTo>
                  <a:cubicBezTo>
                    <a:pt x="2040" y="5623"/>
                    <a:pt x="2071" y="5685"/>
                    <a:pt x="2071" y="5716"/>
                  </a:cubicBezTo>
                  <a:cubicBezTo>
                    <a:pt x="2102" y="5786"/>
                    <a:pt x="2133" y="5817"/>
                    <a:pt x="2164" y="5848"/>
                  </a:cubicBezTo>
                  <a:cubicBezTo>
                    <a:pt x="2185" y="5848"/>
                    <a:pt x="2209" y="5875"/>
                    <a:pt x="2232" y="5875"/>
                  </a:cubicBezTo>
                  <a:cubicBezTo>
                    <a:pt x="2244" y="5875"/>
                    <a:pt x="2255" y="5868"/>
                    <a:pt x="2265" y="5848"/>
                  </a:cubicBezTo>
                  <a:cubicBezTo>
                    <a:pt x="2327" y="5817"/>
                    <a:pt x="2358" y="5747"/>
                    <a:pt x="2296" y="5716"/>
                  </a:cubicBezTo>
                  <a:cubicBezTo>
                    <a:pt x="2265" y="5685"/>
                    <a:pt x="2234" y="5654"/>
                    <a:pt x="2195" y="5623"/>
                  </a:cubicBezTo>
                  <a:cubicBezTo>
                    <a:pt x="2133" y="5553"/>
                    <a:pt x="2195" y="5522"/>
                    <a:pt x="2234" y="5522"/>
                  </a:cubicBezTo>
                  <a:cubicBezTo>
                    <a:pt x="2252" y="5513"/>
                    <a:pt x="2268" y="5509"/>
                    <a:pt x="2281" y="5509"/>
                  </a:cubicBezTo>
                  <a:cubicBezTo>
                    <a:pt x="2314" y="5509"/>
                    <a:pt x="2336" y="5531"/>
                    <a:pt x="2358" y="5553"/>
                  </a:cubicBezTo>
                  <a:cubicBezTo>
                    <a:pt x="2389" y="5592"/>
                    <a:pt x="2459" y="5654"/>
                    <a:pt x="2490" y="5716"/>
                  </a:cubicBezTo>
                  <a:cubicBezTo>
                    <a:pt x="2521" y="5731"/>
                    <a:pt x="2544" y="5739"/>
                    <a:pt x="2568" y="5739"/>
                  </a:cubicBezTo>
                  <a:cubicBezTo>
                    <a:pt x="2593" y="5739"/>
                    <a:pt x="2618" y="5731"/>
                    <a:pt x="2653" y="5716"/>
                  </a:cubicBezTo>
                  <a:cubicBezTo>
                    <a:pt x="2715" y="5685"/>
                    <a:pt x="2684" y="5654"/>
                    <a:pt x="2653" y="5592"/>
                  </a:cubicBezTo>
                  <a:cubicBezTo>
                    <a:pt x="2622" y="5553"/>
                    <a:pt x="2583" y="5522"/>
                    <a:pt x="2583" y="5491"/>
                  </a:cubicBezTo>
                  <a:cubicBezTo>
                    <a:pt x="2618" y="5475"/>
                    <a:pt x="2643" y="5475"/>
                    <a:pt x="2667" y="5475"/>
                  </a:cubicBezTo>
                  <a:cubicBezTo>
                    <a:pt x="2692" y="5475"/>
                    <a:pt x="2715" y="5475"/>
                    <a:pt x="2746" y="5460"/>
                  </a:cubicBezTo>
                  <a:cubicBezTo>
                    <a:pt x="2804" y="5441"/>
                    <a:pt x="2859" y="5431"/>
                    <a:pt x="2912" y="5431"/>
                  </a:cubicBezTo>
                  <a:cubicBezTo>
                    <a:pt x="3035" y="5431"/>
                    <a:pt x="3142" y="5487"/>
                    <a:pt x="3234" y="5623"/>
                  </a:cubicBezTo>
                  <a:cubicBezTo>
                    <a:pt x="3244" y="5642"/>
                    <a:pt x="3257" y="5649"/>
                    <a:pt x="3270" y="5649"/>
                  </a:cubicBezTo>
                  <a:cubicBezTo>
                    <a:pt x="3301" y="5649"/>
                    <a:pt x="3337" y="5613"/>
                    <a:pt x="3358" y="5592"/>
                  </a:cubicBezTo>
                  <a:cubicBezTo>
                    <a:pt x="3397" y="5553"/>
                    <a:pt x="3397" y="5522"/>
                    <a:pt x="3358" y="5491"/>
                  </a:cubicBezTo>
                  <a:cubicBezTo>
                    <a:pt x="3296" y="5429"/>
                    <a:pt x="3234" y="5398"/>
                    <a:pt x="3165" y="5328"/>
                  </a:cubicBezTo>
                  <a:cubicBezTo>
                    <a:pt x="3134" y="5297"/>
                    <a:pt x="3072" y="5266"/>
                    <a:pt x="3072" y="5204"/>
                  </a:cubicBezTo>
                  <a:cubicBezTo>
                    <a:pt x="3103" y="5072"/>
                    <a:pt x="3072" y="4940"/>
                    <a:pt x="3072" y="4816"/>
                  </a:cubicBezTo>
                  <a:cubicBezTo>
                    <a:pt x="3072" y="4746"/>
                    <a:pt x="3041" y="4653"/>
                    <a:pt x="3103" y="4622"/>
                  </a:cubicBezTo>
                  <a:cubicBezTo>
                    <a:pt x="3165" y="4622"/>
                    <a:pt x="3165" y="4715"/>
                    <a:pt x="3234" y="4746"/>
                  </a:cubicBezTo>
                  <a:cubicBezTo>
                    <a:pt x="3265" y="4778"/>
                    <a:pt x="3296" y="4816"/>
                    <a:pt x="3327" y="4816"/>
                  </a:cubicBezTo>
                  <a:cubicBezTo>
                    <a:pt x="3358" y="4778"/>
                    <a:pt x="3358" y="4715"/>
                    <a:pt x="3358" y="4684"/>
                  </a:cubicBezTo>
                  <a:cubicBezTo>
                    <a:pt x="3358" y="4653"/>
                    <a:pt x="3327" y="4622"/>
                    <a:pt x="3296" y="4584"/>
                  </a:cubicBezTo>
                  <a:cubicBezTo>
                    <a:pt x="3072" y="4429"/>
                    <a:pt x="3072" y="4165"/>
                    <a:pt x="3103" y="3940"/>
                  </a:cubicBezTo>
                  <a:lnTo>
                    <a:pt x="3103" y="3940"/>
                  </a:lnTo>
                  <a:cubicBezTo>
                    <a:pt x="3134" y="3971"/>
                    <a:pt x="3165" y="4041"/>
                    <a:pt x="3234" y="4103"/>
                  </a:cubicBezTo>
                  <a:cubicBezTo>
                    <a:pt x="3256" y="4125"/>
                    <a:pt x="3278" y="4147"/>
                    <a:pt x="3311" y="4147"/>
                  </a:cubicBezTo>
                  <a:cubicBezTo>
                    <a:pt x="3325" y="4147"/>
                    <a:pt x="3340" y="4143"/>
                    <a:pt x="3358" y="4134"/>
                  </a:cubicBezTo>
                  <a:cubicBezTo>
                    <a:pt x="3397" y="4103"/>
                    <a:pt x="3397" y="4041"/>
                    <a:pt x="3358" y="4002"/>
                  </a:cubicBezTo>
                  <a:cubicBezTo>
                    <a:pt x="3296" y="3940"/>
                    <a:pt x="3265" y="3847"/>
                    <a:pt x="3203" y="3777"/>
                  </a:cubicBezTo>
                  <a:cubicBezTo>
                    <a:pt x="3103" y="3746"/>
                    <a:pt x="3103" y="3653"/>
                    <a:pt x="3103" y="3583"/>
                  </a:cubicBezTo>
                  <a:cubicBezTo>
                    <a:pt x="3134" y="3490"/>
                    <a:pt x="3165" y="3389"/>
                    <a:pt x="3041" y="3265"/>
                  </a:cubicBezTo>
                  <a:lnTo>
                    <a:pt x="3041" y="3265"/>
                  </a:lnTo>
                  <a:cubicBezTo>
                    <a:pt x="3134" y="3327"/>
                    <a:pt x="3165" y="3389"/>
                    <a:pt x="3234" y="3459"/>
                  </a:cubicBezTo>
                  <a:cubicBezTo>
                    <a:pt x="3259" y="3484"/>
                    <a:pt x="3285" y="3530"/>
                    <a:pt x="3326" y="3530"/>
                  </a:cubicBezTo>
                  <a:cubicBezTo>
                    <a:pt x="3336" y="3530"/>
                    <a:pt x="3347" y="3527"/>
                    <a:pt x="3358" y="3521"/>
                  </a:cubicBezTo>
                  <a:cubicBezTo>
                    <a:pt x="3397" y="3459"/>
                    <a:pt x="3397" y="3420"/>
                    <a:pt x="3358" y="3358"/>
                  </a:cubicBezTo>
                  <a:cubicBezTo>
                    <a:pt x="3296" y="3265"/>
                    <a:pt x="3265" y="3165"/>
                    <a:pt x="3165" y="3103"/>
                  </a:cubicBezTo>
                  <a:cubicBezTo>
                    <a:pt x="3134" y="3072"/>
                    <a:pt x="3103" y="3033"/>
                    <a:pt x="3103" y="3002"/>
                  </a:cubicBezTo>
                  <a:cubicBezTo>
                    <a:pt x="3072" y="2839"/>
                    <a:pt x="3072" y="2715"/>
                    <a:pt x="3103" y="2552"/>
                  </a:cubicBezTo>
                  <a:cubicBezTo>
                    <a:pt x="3203" y="2645"/>
                    <a:pt x="3203" y="2777"/>
                    <a:pt x="3296" y="2839"/>
                  </a:cubicBezTo>
                  <a:cubicBezTo>
                    <a:pt x="3319" y="2867"/>
                    <a:pt x="3341" y="2890"/>
                    <a:pt x="3377" y="2890"/>
                  </a:cubicBezTo>
                  <a:cubicBezTo>
                    <a:pt x="3392" y="2890"/>
                    <a:pt x="3408" y="2887"/>
                    <a:pt x="3428" y="2878"/>
                  </a:cubicBezTo>
                  <a:cubicBezTo>
                    <a:pt x="3459" y="2839"/>
                    <a:pt x="3459" y="2808"/>
                    <a:pt x="3428" y="2746"/>
                  </a:cubicBezTo>
                  <a:cubicBezTo>
                    <a:pt x="3358" y="2684"/>
                    <a:pt x="3358" y="2552"/>
                    <a:pt x="3234" y="2451"/>
                  </a:cubicBezTo>
                  <a:cubicBezTo>
                    <a:pt x="3165" y="2420"/>
                    <a:pt x="3134" y="2358"/>
                    <a:pt x="3041" y="2296"/>
                  </a:cubicBezTo>
                  <a:cubicBezTo>
                    <a:pt x="3103" y="2164"/>
                    <a:pt x="2971" y="2032"/>
                    <a:pt x="3103" y="1908"/>
                  </a:cubicBezTo>
                  <a:cubicBezTo>
                    <a:pt x="3134" y="1970"/>
                    <a:pt x="3165" y="2001"/>
                    <a:pt x="3203" y="2032"/>
                  </a:cubicBezTo>
                  <a:cubicBezTo>
                    <a:pt x="3229" y="2058"/>
                    <a:pt x="3255" y="2110"/>
                    <a:pt x="3280" y="2110"/>
                  </a:cubicBezTo>
                  <a:cubicBezTo>
                    <a:pt x="3286" y="2110"/>
                    <a:pt x="3291" y="2108"/>
                    <a:pt x="3296" y="2102"/>
                  </a:cubicBezTo>
                  <a:cubicBezTo>
                    <a:pt x="3358" y="2063"/>
                    <a:pt x="3358" y="2001"/>
                    <a:pt x="3327" y="1970"/>
                  </a:cubicBezTo>
                  <a:cubicBezTo>
                    <a:pt x="3296" y="1870"/>
                    <a:pt x="3265" y="1808"/>
                    <a:pt x="3203" y="1746"/>
                  </a:cubicBezTo>
                  <a:cubicBezTo>
                    <a:pt x="3165" y="1676"/>
                    <a:pt x="3103" y="1614"/>
                    <a:pt x="3103" y="1552"/>
                  </a:cubicBezTo>
                  <a:cubicBezTo>
                    <a:pt x="3134" y="1552"/>
                    <a:pt x="3165" y="1521"/>
                    <a:pt x="3203" y="1521"/>
                  </a:cubicBezTo>
                  <a:cubicBezTo>
                    <a:pt x="3236" y="1511"/>
                    <a:pt x="3262" y="1506"/>
                    <a:pt x="3284" y="1506"/>
                  </a:cubicBezTo>
                  <a:cubicBezTo>
                    <a:pt x="3348" y="1506"/>
                    <a:pt x="3385" y="1545"/>
                    <a:pt x="3459" y="1614"/>
                  </a:cubicBezTo>
                  <a:cubicBezTo>
                    <a:pt x="3552" y="1746"/>
                    <a:pt x="3591" y="1870"/>
                    <a:pt x="3684" y="2001"/>
                  </a:cubicBezTo>
                  <a:cubicBezTo>
                    <a:pt x="3715" y="2032"/>
                    <a:pt x="3746" y="2032"/>
                    <a:pt x="3785" y="2032"/>
                  </a:cubicBezTo>
                  <a:cubicBezTo>
                    <a:pt x="3816" y="2001"/>
                    <a:pt x="3816" y="1970"/>
                    <a:pt x="3816" y="1939"/>
                  </a:cubicBezTo>
                  <a:cubicBezTo>
                    <a:pt x="3785" y="1870"/>
                    <a:pt x="3785" y="1808"/>
                    <a:pt x="3715" y="1746"/>
                  </a:cubicBezTo>
                  <a:cubicBezTo>
                    <a:pt x="3653" y="1676"/>
                    <a:pt x="3622" y="1583"/>
                    <a:pt x="3591" y="1482"/>
                  </a:cubicBezTo>
                  <a:cubicBezTo>
                    <a:pt x="3638" y="1466"/>
                    <a:pt x="3686" y="1466"/>
                    <a:pt x="3731" y="1466"/>
                  </a:cubicBezTo>
                  <a:cubicBezTo>
                    <a:pt x="3775" y="1466"/>
                    <a:pt x="3816" y="1466"/>
                    <a:pt x="3847" y="1451"/>
                  </a:cubicBezTo>
                  <a:cubicBezTo>
                    <a:pt x="3940" y="1451"/>
                    <a:pt x="4041" y="1451"/>
                    <a:pt x="4072" y="1552"/>
                  </a:cubicBezTo>
                  <a:cubicBezTo>
                    <a:pt x="4103" y="1645"/>
                    <a:pt x="4173" y="1715"/>
                    <a:pt x="4204" y="1777"/>
                  </a:cubicBezTo>
                  <a:cubicBezTo>
                    <a:pt x="4240" y="1813"/>
                    <a:pt x="4276" y="1828"/>
                    <a:pt x="4308" y="1828"/>
                  </a:cubicBezTo>
                  <a:cubicBezTo>
                    <a:pt x="4330" y="1828"/>
                    <a:pt x="4350" y="1820"/>
                    <a:pt x="4367" y="1808"/>
                  </a:cubicBezTo>
                  <a:cubicBezTo>
                    <a:pt x="4429" y="1777"/>
                    <a:pt x="4398" y="1715"/>
                    <a:pt x="4367" y="1676"/>
                  </a:cubicBezTo>
                  <a:lnTo>
                    <a:pt x="4328" y="1645"/>
                  </a:lnTo>
                  <a:cubicBezTo>
                    <a:pt x="4266" y="1583"/>
                    <a:pt x="4235" y="1521"/>
                    <a:pt x="4297" y="1420"/>
                  </a:cubicBezTo>
                  <a:cubicBezTo>
                    <a:pt x="4328" y="1389"/>
                    <a:pt x="4328" y="1327"/>
                    <a:pt x="4297" y="1257"/>
                  </a:cubicBezTo>
                  <a:cubicBezTo>
                    <a:pt x="4266" y="1226"/>
                    <a:pt x="4297" y="1164"/>
                    <a:pt x="4328" y="1094"/>
                  </a:cubicBezTo>
                  <a:cubicBezTo>
                    <a:pt x="4328" y="1195"/>
                    <a:pt x="4398" y="1226"/>
                    <a:pt x="4429" y="1288"/>
                  </a:cubicBezTo>
                  <a:cubicBezTo>
                    <a:pt x="4454" y="1319"/>
                    <a:pt x="4479" y="1366"/>
                    <a:pt x="4525" y="1366"/>
                  </a:cubicBezTo>
                  <a:cubicBezTo>
                    <a:pt x="4535" y="1366"/>
                    <a:pt x="4547" y="1364"/>
                    <a:pt x="4560" y="1358"/>
                  </a:cubicBezTo>
                  <a:cubicBezTo>
                    <a:pt x="4653" y="1288"/>
                    <a:pt x="4622" y="1226"/>
                    <a:pt x="4591" y="1164"/>
                  </a:cubicBezTo>
                  <a:cubicBezTo>
                    <a:pt x="4522" y="1094"/>
                    <a:pt x="4491" y="1063"/>
                    <a:pt x="4429" y="1001"/>
                  </a:cubicBezTo>
                  <a:cubicBezTo>
                    <a:pt x="4367" y="939"/>
                    <a:pt x="4297" y="869"/>
                    <a:pt x="4328" y="807"/>
                  </a:cubicBezTo>
                  <a:cubicBezTo>
                    <a:pt x="4367" y="706"/>
                    <a:pt x="4328" y="613"/>
                    <a:pt x="4328" y="513"/>
                  </a:cubicBezTo>
                  <a:cubicBezTo>
                    <a:pt x="4367" y="513"/>
                    <a:pt x="4398" y="582"/>
                    <a:pt x="4429" y="582"/>
                  </a:cubicBezTo>
                  <a:cubicBezTo>
                    <a:pt x="4450" y="604"/>
                    <a:pt x="4486" y="640"/>
                    <a:pt x="4529" y="640"/>
                  </a:cubicBezTo>
                  <a:cubicBezTo>
                    <a:pt x="4549" y="640"/>
                    <a:pt x="4570" y="633"/>
                    <a:pt x="4591" y="613"/>
                  </a:cubicBezTo>
                  <a:cubicBezTo>
                    <a:pt x="4622" y="582"/>
                    <a:pt x="4560" y="513"/>
                    <a:pt x="4560" y="482"/>
                  </a:cubicBezTo>
                  <a:cubicBezTo>
                    <a:pt x="4522" y="451"/>
                    <a:pt x="4491" y="420"/>
                    <a:pt x="4491" y="389"/>
                  </a:cubicBezTo>
                  <a:cubicBezTo>
                    <a:pt x="4398" y="319"/>
                    <a:pt x="4297" y="226"/>
                    <a:pt x="4266" y="125"/>
                  </a:cubicBezTo>
                  <a:cubicBezTo>
                    <a:pt x="4204" y="1"/>
                    <a:pt x="4134" y="1"/>
                    <a:pt x="4041" y="1"/>
                  </a:cubicBezTo>
                  <a:cubicBezTo>
                    <a:pt x="3785" y="1"/>
                    <a:pt x="3490" y="32"/>
                    <a:pt x="3234" y="32"/>
                  </a:cubicBezTo>
                  <a:cubicBezTo>
                    <a:pt x="3151" y="38"/>
                    <a:pt x="3068" y="41"/>
                    <a:pt x="2986" y="41"/>
                  </a:cubicBezTo>
                  <a:cubicBezTo>
                    <a:pt x="2659" y="41"/>
                    <a:pt x="2343" y="1"/>
                    <a:pt x="2001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4"/>
            <p:cNvSpPr/>
            <p:nvPr/>
          </p:nvSpPr>
          <p:spPr>
            <a:xfrm>
              <a:off x="7655637" y="1403864"/>
              <a:ext cx="188040" cy="338804"/>
            </a:xfrm>
            <a:custGeom>
              <a:rect b="b" l="l" r="r" t="t"/>
              <a:pathLst>
                <a:path extrusionOk="0" h="5717" w="3173">
                  <a:moveTo>
                    <a:pt x="732" y="198"/>
                  </a:moveTo>
                  <a:cubicBezTo>
                    <a:pt x="985" y="198"/>
                    <a:pt x="1214" y="245"/>
                    <a:pt x="1428" y="277"/>
                  </a:cubicBezTo>
                  <a:cubicBezTo>
                    <a:pt x="1746" y="308"/>
                    <a:pt x="2009" y="432"/>
                    <a:pt x="2234" y="664"/>
                  </a:cubicBezTo>
                  <a:cubicBezTo>
                    <a:pt x="2296" y="726"/>
                    <a:pt x="2397" y="757"/>
                    <a:pt x="2428" y="858"/>
                  </a:cubicBezTo>
                  <a:cubicBezTo>
                    <a:pt x="2490" y="982"/>
                    <a:pt x="2560" y="1339"/>
                    <a:pt x="2560" y="1533"/>
                  </a:cubicBezTo>
                  <a:cubicBezTo>
                    <a:pt x="2591" y="1696"/>
                    <a:pt x="2560" y="1859"/>
                    <a:pt x="2560" y="2052"/>
                  </a:cubicBezTo>
                  <a:cubicBezTo>
                    <a:pt x="2591" y="2176"/>
                    <a:pt x="2560" y="2339"/>
                    <a:pt x="2521" y="2502"/>
                  </a:cubicBezTo>
                  <a:cubicBezTo>
                    <a:pt x="2521" y="2696"/>
                    <a:pt x="2560" y="2921"/>
                    <a:pt x="2560" y="3115"/>
                  </a:cubicBezTo>
                  <a:cubicBezTo>
                    <a:pt x="2591" y="3533"/>
                    <a:pt x="2560" y="3960"/>
                    <a:pt x="2366" y="4309"/>
                  </a:cubicBezTo>
                  <a:cubicBezTo>
                    <a:pt x="2296" y="4410"/>
                    <a:pt x="2234" y="4503"/>
                    <a:pt x="2133" y="4573"/>
                  </a:cubicBezTo>
                  <a:cubicBezTo>
                    <a:pt x="1878" y="4766"/>
                    <a:pt x="1591" y="4891"/>
                    <a:pt x="1296" y="4991"/>
                  </a:cubicBezTo>
                  <a:cubicBezTo>
                    <a:pt x="1164" y="5022"/>
                    <a:pt x="1071" y="5022"/>
                    <a:pt x="939" y="5053"/>
                  </a:cubicBezTo>
                  <a:cubicBezTo>
                    <a:pt x="939" y="5053"/>
                    <a:pt x="925" y="5067"/>
                    <a:pt x="916" y="5067"/>
                  </a:cubicBezTo>
                  <a:cubicBezTo>
                    <a:pt x="912" y="5067"/>
                    <a:pt x="908" y="5064"/>
                    <a:pt x="908" y="5053"/>
                  </a:cubicBezTo>
                  <a:cubicBezTo>
                    <a:pt x="860" y="5017"/>
                    <a:pt x="812" y="5004"/>
                    <a:pt x="765" y="5004"/>
                  </a:cubicBezTo>
                  <a:cubicBezTo>
                    <a:pt x="668" y="5004"/>
                    <a:pt x="575" y="5058"/>
                    <a:pt x="495" y="5058"/>
                  </a:cubicBezTo>
                  <a:cubicBezTo>
                    <a:pt x="482" y="5058"/>
                    <a:pt x="470" y="5056"/>
                    <a:pt x="458" y="5053"/>
                  </a:cubicBezTo>
                  <a:lnTo>
                    <a:pt x="358" y="5053"/>
                  </a:lnTo>
                  <a:cubicBezTo>
                    <a:pt x="296" y="5053"/>
                    <a:pt x="234" y="5053"/>
                    <a:pt x="296" y="4960"/>
                  </a:cubicBezTo>
                  <a:lnTo>
                    <a:pt x="296" y="4891"/>
                  </a:lnTo>
                  <a:cubicBezTo>
                    <a:pt x="234" y="4635"/>
                    <a:pt x="234" y="4247"/>
                    <a:pt x="296" y="4022"/>
                  </a:cubicBezTo>
                  <a:cubicBezTo>
                    <a:pt x="296" y="3890"/>
                    <a:pt x="358" y="3766"/>
                    <a:pt x="296" y="3634"/>
                  </a:cubicBezTo>
                  <a:lnTo>
                    <a:pt x="296" y="3572"/>
                  </a:lnTo>
                  <a:cubicBezTo>
                    <a:pt x="358" y="3247"/>
                    <a:pt x="358" y="2921"/>
                    <a:pt x="389" y="2564"/>
                  </a:cubicBezTo>
                  <a:cubicBezTo>
                    <a:pt x="427" y="2246"/>
                    <a:pt x="458" y="1890"/>
                    <a:pt x="458" y="1564"/>
                  </a:cubicBezTo>
                  <a:cubicBezTo>
                    <a:pt x="458" y="1401"/>
                    <a:pt x="490" y="1207"/>
                    <a:pt x="458" y="1052"/>
                  </a:cubicBezTo>
                  <a:cubicBezTo>
                    <a:pt x="427" y="951"/>
                    <a:pt x="458" y="819"/>
                    <a:pt x="458" y="695"/>
                  </a:cubicBezTo>
                  <a:cubicBezTo>
                    <a:pt x="458" y="595"/>
                    <a:pt x="490" y="471"/>
                    <a:pt x="458" y="339"/>
                  </a:cubicBezTo>
                  <a:cubicBezTo>
                    <a:pt x="458" y="277"/>
                    <a:pt x="458" y="238"/>
                    <a:pt x="552" y="207"/>
                  </a:cubicBezTo>
                  <a:cubicBezTo>
                    <a:pt x="613" y="201"/>
                    <a:pt x="673" y="198"/>
                    <a:pt x="732" y="198"/>
                  </a:cubicBezTo>
                  <a:close/>
                  <a:moveTo>
                    <a:pt x="877" y="0"/>
                  </a:moveTo>
                  <a:cubicBezTo>
                    <a:pt x="802" y="0"/>
                    <a:pt x="727" y="4"/>
                    <a:pt x="652" y="13"/>
                  </a:cubicBezTo>
                  <a:cubicBezTo>
                    <a:pt x="358" y="44"/>
                    <a:pt x="265" y="114"/>
                    <a:pt x="265" y="401"/>
                  </a:cubicBezTo>
                  <a:cubicBezTo>
                    <a:pt x="265" y="626"/>
                    <a:pt x="265" y="858"/>
                    <a:pt x="234" y="1083"/>
                  </a:cubicBezTo>
                  <a:cubicBezTo>
                    <a:pt x="195" y="1471"/>
                    <a:pt x="195" y="1859"/>
                    <a:pt x="195" y="2246"/>
                  </a:cubicBezTo>
                  <a:cubicBezTo>
                    <a:pt x="164" y="2533"/>
                    <a:pt x="164" y="2828"/>
                    <a:pt x="164" y="3115"/>
                  </a:cubicBezTo>
                  <a:cubicBezTo>
                    <a:pt x="133" y="3309"/>
                    <a:pt x="102" y="3502"/>
                    <a:pt x="71" y="3696"/>
                  </a:cubicBezTo>
                  <a:cubicBezTo>
                    <a:pt x="71" y="4053"/>
                    <a:pt x="1" y="4410"/>
                    <a:pt x="1" y="4766"/>
                  </a:cubicBezTo>
                  <a:cubicBezTo>
                    <a:pt x="1" y="4891"/>
                    <a:pt x="1" y="5022"/>
                    <a:pt x="71" y="5123"/>
                  </a:cubicBezTo>
                  <a:cubicBezTo>
                    <a:pt x="195" y="5278"/>
                    <a:pt x="327" y="5441"/>
                    <a:pt x="427" y="5635"/>
                  </a:cubicBezTo>
                  <a:cubicBezTo>
                    <a:pt x="450" y="5686"/>
                    <a:pt x="473" y="5717"/>
                    <a:pt x="521" y="5717"/>
                  </a:cubicBezTo>
                  <a:cubicBezTo>
                    <a:pt x="538" y="5717"/>
                    <a:pt x="558" y="5713"/>
                    <a:pt x="583" y="5705"/>
                  </a:cubicBezTo>
                  <a:cubicBezTo>
                    <a:pt x="652" y="5666"/>
                    <a:pt x="652" y="5573"/>
                    <a:pt x="621" y="5511"/>
                  </a:cubicBezTo>
                  <a:cubicBezTo>
                    <a:pt x="552" y="5441"/>
                    <a:pt x="521" y="5348"/>
                    <a:pt x="458" y="5278"/>
                  </a:cubicBezTo>
                  <a:cubicBezTo>
                    <a:pt x="540" y="5270"/>
                    <a:pt x="600" y="5264"/>
                    <a:pt x="647" y="5264"/>
                  </a:cubicBezTo>
                  <a:cubicBezTo>
                    <a:pt x="785" y="5264"/>
                    <a:pt x="810" y="5315"/>
                    <a:pt x="908" y="5511"/>
                  </a:cubicBezTo>
                  <a:cubicBezTo>
                    <a:pt x="908" y="5542"/>
                    <a:pt x="939" y="5542"/>
                    <a:pt x="939" y="5573"/>
                  </a:cubicBezTo>
                  <a:cubicBezTo>
                    <a:pt x="970" y="5604"/>
                    <a:pt x="1009" y="5635"/>
                    <a:pt x="1071" y="5635"/>
                  </a:cubicBezTo>
                  <a:cubicBezTo>
                    <a:pt x="1133" y="5604"/>
                    <a:pt x="1164" y="5604"/>
                    <a:pt x="1133" y="5542"/>
                  </a:cubicBezTo>
                  <a:cubicBezTo>
                    <a:pt x="1071" y="5472"/>
                    <a:pt x="1071" y="5379"/>
                    <a:pt x="1009" y="5317"/>
                  </a:cubicBezTo>
                  <a:cubicBezTo>
                    <a:pt x="939" y="5247"/>
                    <a:pt x="970" y="5216"/>
                    <a:pt x="1071" y="5216"/>
                  </a:cubicBezTo>
                  <a:cubicBezTo>
                    <a:pt x="1133" y="5216"/>
                    <a:pt x="1203" y="5216"/>
                    <a:pt x="1234" y="5317"/>
                  </a:cubicBezTo>
                  <a:cubicBezTo>
                    <a:pt x="1265" y="5348"/>
                    <a:pt x="1296" y="5410"/>
                    <a:pt x="1358" y="5441"/>
                  </a:cubicBezTo>
                  <a:lnTo>
                    <a:pt x="1459" y="5441"/>
                  </a:lnTo>
                  <a:cubicBezTo>
                    <a:pt x="1490" y="5410"/>
                    <a:pt x="1490" y="5379"/>
                    <a:pt x="1459" y="5348"/>
                  </a:cubicBezTo>
                  <a:cubicBezTo>
                    <a:pt x="1428" y="5317"/>
                    <a:pt x="1428" y="5278"/>
                    <a:pt x="1397" y="5247"/>
                  </a:cubicBezTo>
                  <a:cubicBezTo>
                    <a:pt x="1397" y="5216"/>
                    <a:pt x="1358" y="5185"/>
                    <a:pt x="1397" y="5185"/>
                  </a:cubicBezTo>
                  <a:cubicBezTo>
                    <a:pt x="1397" y="5147"/>
                    <a:pt x="1484" y="5117"/>
                    <a:pt x="1557" y="5117"/>
                  </a:cubicBezTo>
                  <a:cubicBezTo>
                    <a:pt x="1602" y="5117"/>
                    <a:pt x="1641" y="5128"/>
                    <a:pt x="1653" y="5154"/>
                  </a:cubicBezTo>
                  <a:cubicBezTo>
                    <a:pt x="1746" y="5216"/>
                    <a:pt x="1816" y="5317"/>
                    <a:pt x="1878" y="5379"/>
                  </a:cubicBezTo>
                  <a:cubicBezTo>
                    <a:pt x="1899" y="5400"/>
                    <a:pt x="1920" y="5437"/>
                    <a:pt x="1954" y="5437"/>
                  </a:cubicBezTo>
                  <a:cubicBezTo>
                    <a:pt x="1970" y="5437"/>
                    <a:pt x="1988" y="5429"/>
                    <a:pt x="2009" y="5410"/>
                  </a:cubicBezTo>
                  <a:cubicBezTo>
                    <a:pt x="2040" y="5379"/>
                    <a:pt x="2040" y="5348"/>
                    <a:pt x="2009" y="5278"/>
                  </a:cubicBezTo>
                  <a:cubicBezTo>
                    <a:pt x="1978" y="5185"/>
                    <a:pt x="1847" y="5123"/>
                    <a:pt x="1784" y="5053"/>
                  </a:cubicBezTo>
                  <a:cubicBezTo>
                    <a:pt x="1858" y="4995"/>
                    <a:pt x="1912" y="4964"/>
                    <a:pt x="1959" y="4964"/>
                  </a:cubicBezTo>
                  <a:cubicBezTo>
                    <a:pt x="2011" y="4964"/>
                    <a:pt x="2053" y="5003"/>
                    <a:pt x="2102" y="5084"/>
                  </a:cubicBezTo>
                  <a:cubicBezTo>
                    <a:pt x="2133" y="5154"/>
                    <a:pt x="2172" y="5216"/>
                    <a:pt x="2234" y="5247"/>
                  </a:cubicBezTo>
                  <a:cubicBezTo>
                    <a:pt x="2255" y="5247"/>
                    <a:pt x="2276" y="5261"/>
                    <a:pt x="2296" y="5261"/>
                  </a:cubicBezTo>
                  <a:cubicBezTo>
                    <a:pt x="2307" y="5261"/>
                    <a:pt x="2317" y="5258"/>
                    <a:pt x="2327" y="5247"/>
                  </a:cubicBezTo>
                  <a:cubicBezTo>
                    <a:pt x="2366" y="5216"/>
                    <a:pt x="2366" y="5185"/>
                    <a:pt x="2327" y="5154"/>
                  </a:cubicBezTo>
                  <a:cubicBezTo>
                    <a:pt x="2296" y="5084"/>
                    <a:pt x="2265" y="5022"/>
                    <a:pt x="2203" y="4960"/>
                  </a:cubicBezTo>
                  <a:cubicBezTo>
                    <a:pt x="2133" y="4891"/>
                    <a:pt x="2172" y="4859"/>
                    <a:pt x="2203" y="4828"/>
                  </a:cubicBezTo>
                  <a:cubicBezTo>
                    <a:pt x="2265" y="4766"/>
                    <a:pt x="2327" y="4735"/>
                    <a:pt x="2366" y="4666"/>
                  </a:cubicBezTo>
                  <a:cubicBezTo>
                    <a:pt x="2428" y="4766"/>
                    <a:pt x="2490" y="4828"/>
                    <a:pt x="2521" y="4929"/>
                  </a:cubicBezTo>
                  <a:cubicBezTo>
                    <a:pt x="2560" y="4991"/>
                    <a:pt x="2622" y="4991"/>
                    <a:pt x="2653" y="4991"/>
                  </a:cubicBezTo>
                  <a:cubicBezTo>
                    <a:pt x="2715" y="4960"/>
                    <a:pt x="2684" y="4891"/>
                    <a:pt x="2684" y="4859"/>
                  </a:cubicBezTo>
                  <a:cubicBezTo>
                    <a:pt x="2684" y="4766"/>
                    <a:pt x="2622" y="4735"/>
                    <a:pt x="2560" y="4666"/>
                  </a:cubicBezTo>
                  <a:cubicBezTo>
                    <a:pt x="2490" y="4604"/>
                    <a:pt x="2490" y="4542"/>
                    <a:pt x="2560" y="4472"/>
                  </a:cubicBezTo>
                  <a:cubicBezTo>
                    <a:pt x="2622" y="4410"/>
                    <a:pt x="2653" y="4348"/>
                    <a:pt x="2715" y="4278"/>
                  </a:cubicBezTo>
                  <a:cubicBezTo>
                    <a:pt x="2816" y="4278"/>
                    <a:pt x="2847" y="4379"/>
                    <a:pt x="2878" y="4441"/>
                  </a:cubicBezTo>
                  <a:cubicBezTo>
                    <a:pt x="2900" y="4463"/>
                    <a:pt x="2926" y="4485"/>
                    <a:pt x="2950" y="4485"/>
                  </a:cubicBezTo>
                  <a:cubicBezTo>
                    <a:pt x="2960" y="4485"/>
                    <a:pt x="2970" y="4481"/>
                    <a:pt x="2979" y="4472"/>
                  </a:cubicBezTo>
                  <a:cubicBezTo>
                    <a:pt x="3041" y="4472"/>
                    <a:pt x="3041" y="4410"/>
                    <a:pt x="3010" y="4348"/>
                  </a:cubicBezTo>
                  <a:cubicBezTo>
                    <a:pt x="3010" y="4278"/>
                    <a:pt x="2979" y="4216"/>
                    <a:pt x="2909" y="4185"/>
                  </a:cubicBezTo>
                  <a:cubicBezTo>
                    <a:pt x="2785" y="4115"/>
                    <a:pt x="2754" y="4022"/>
                    <a:pt x="2816" y="3859"/>
                  </a:cubicBezTo>
                  <a:cubicBezTo>
                    <a:pt x="2847" y="3828"/>
                    <a:pt x="2816" y="3797"/>
                    <a:pt x="2847" y="3727"/>
                  </a:cubicBezTo>
                  <a:cubicBezTo>
                    <a:pt x="2878" y="3797"/>
                    <a:pt x="2909" y="3828"/>
                    <a:pt x="2979" y="3890"/>
                  </a:cubicBezTo>
                  <a:cubicBezTo>
                    <a:pt x="2994" y="3906"/>
                    <a:pt x="3010" y="3913"/>
                    <a:pt x="3025" y="3913"/>
                  </a:cubicBezTo>
                  <a:cubicBezTo>
                    <a:pt x="3041" y="3913"/>
                    <a:pt x="3056" y="3906"/>
                    <a:pt x="3072" y="3890"/>
                  </a:cubicBezTo>
                  <a:cubicBezTo>
                    <a:pt x="3103" y="3859"/>
                    <a:pt x="3103" y="3859"/>
                    <a:pt x="3072" y="3828"/>
                  </a:cubicBezTo>
                  <a:cubicBezTo>
                    <a:pt x="3072" y="3727"/>
                    <a:pt x="3041" y="3665"/>
                    <a:pt x="2979" y="3603"/>
                  </a:cubicBezTo>
                  <a:cubicBezTo>
                    <a:pt x="2909" y="3572"/>
                    <a:pt x="2847" y="3502"/>
                    <a:pt x="2847" y="3440"/>
                  </a:cubicBezTo>
                  <a:cubicBezTo>
                    <a:pt x="2847" y="3278"/>
                    <a:pt x="2878" y="3115"/>
                    <a:pt x="2816" y="2952"/>
                  </a:cubicBezTo>
                  <a:lnTo>
                    <a:pt x="2816" y="2952"/>
                  </a:lnTo>
                  <a:cubicBezTo>
                    <a:pt x="2909" y="2991"/>
                    <a:pt x="2948" y="3053"/>
                    <a:pt x="3010" y="3084"/>
                  </a:cubicBezTo>
                  <a:cubicBezTo>
                    <a:pt x="3025" y="3099"/>
                    <a:pt x="3048" y="3107"/>
                    <a:pt x="3073" y="3107"/>
                  </a:cubicBezTo>
                  <a:cubicBezTo>
                    <a:pt x="3097" y="3107"/>
                    <a:pt x="3122" y="3099"/>
                    <a:pt x="3142" y="3084"/>
                  </a:cubicBezTo>
                  <a:cubicBezTo>
                    <a:pt x="3173" y="3022"/>
                    <a:pt x="3142" y="2991"/>
                    <a:pt x="3103" y="2952"/>
                  </a:cubicBezTo>
                  <a:cubicBezTo>
                    <a:pt x="3041" y="2921"/>
                    <a:pt x="3010" y="2828"/>
                    <a:pt x="2948" y="2797"/>
                  </a:cubicBezTo>
                  <a:cubicBezTo>
                    <a:pt x="2793" y="2701"/>
                    <a:pt x="2785" y="2577"/>
                    <a:pt x="2838" y="2431"/>
                  </a:cubicBezTo>
                  <a:lnTo>
                    <a:pt x="2838" y="2431"/>
                  </a:lnTo>
                  <a:cubicBezTo>
                    <a:pt x="2862" y="2453"/>
                    <a:pt x="2885" y="2471"/>
                    <a:pt x="2909" y="2471"/>
                  </a:cubicBezTo>
                  <a:cubicBezTo>
                    <a:pt x="2933" y="2509"/>
                    <a:pt x="2954" y="2536"/>
                    <a:pt x="2981" y="2536"/>
                  </a:cubicBezTo>
                  <a:cubicBezTo>
                    <a:pt x="2998" y="2536"/>
                    <a:pt x="3017" y="2526"/>
                    <a:pt x="3041" y="2502"/>
                  </a:cubicBezTo>
                  <a:cubicBezTo>
                    <a:pt x="3072" y="2471"/>
                    <a:pt x="3072" y="2440"/>
                    <a:pt x="3041" y="2370"/>
                  </a:cubicBezTo>
                  <a:cubicBezTo>
                    <a:pt x="2979" y="2308"/>
                    <a:pt x="2948" y="2246"/>
                    <a:pt x="2878" y="2176"/>
                  </a:cubicBezTo>
                  <a:cubicBezTo>
                    <a:pt x="2847" y="2145"/>
                    <a:pt x="2816" y="2145"/>
                    <a:pt x="2816" y="2083"/>
                  </a:cubicBezTo>
                  <a:lnTo>
                    <a:pt x="2816" y="1890"/>
                  </a:lnTo>
                  <a:cubicBezTo>
                    <a:pt x="2823" y="1886"/>
                    <a:pt x="2830" y="1884"/>
                    <a:pt x="2836" y="1884"/>
                  </a:cubicBezTo>
                  <a:cubicBezTo>
                    <a:pt x="2874" y="1884"/>
                    <a:pt x="2901" y="1938"/>
                    <a:pt x="2940" y="1938"/>
                  </a:cubicBezTo>
                  <a:cubicBezTo>
                    <a:pt x="2952" y="1938"/>
                    <a:pt x="2964" y="1933"/>
                    <a:pt x="2979" y="1921"/>
                  </a:cubicBezTo>
                  <a:cubicBezTo>
                    <a:pt x="3010" y="1859"/>
                    <a:pt x="2979" y="1789"/>
                    <a:pt x="2948" y="1727"/>
                  </a:cubicBezTo>
                  <a:cubicBezTo>
                    <a:pt x="2948" y="1665"/>
                    <a:pt x="2878" y="1665"/>
                    <a:pt x="2847" y="1595"/>
                  </a:cubicBezTo>
                  <a:cubicBezTo>
                    <a:pt x="2847" y="1564"/>
                    <a:pt x="2816" y="1564"/>
                    <a:pt x="2816" y="1533"/>
                  </a:cubicBezTo>
                  <a:cubicBezTo>
                    <a:pt x="2838" y="1511"/>
                    <a:pt x="2860" y="1489"/>
                    <a:pt x="2882" y="1489"/>
                  </a:cubicBezTo>
                  <a:cubicBezTo>
                    <a:pt x="2891" y="1489"/>
                    <a:pt x="2900" y="1493"/>
                    <a:pt x="2909" y="1502"/>
                  </a:cubicBezTo>
                  <a:cubicBezTo>
                    <a:pt x="2920" y="1511"/>
                    <a:pt x="2931" y="1515"/>
                    <a:pt x="2941" y="1515"/>
                  </a:cubicBezTo>
                  <a:cubicBezTo>
                    <a:pt x="2966" y="1515"/>
                    <a:pt x="2988" y="1493"/>
                    <a:pt x="3010" y="1471"/>
                  </a:cubicBezTo>
                  <a:cubicBezTo>
                    <a:pt x="3041" y="1440"/>
                    <a:pt x="3010" y="1370"/>
                    <a:pt x="2979" y="1339"/>
                  </a:cubicBezTo>
                  <a:cubicBezTo>
                    <a:pt x="2909" y="1246"/>
                    <a:pt x="2847" y="1145"/>
                    <a:pt x="2754" y="1052"/>
                  </a:cubicBezTo>
                  <a:cubicBezTo>
                    <a:pt x="2653" y="982"/>
                    <a:pt x="2560" y="858"/>
                    <a:pt x="2521" y="757"/>
                  </a:cubicBezTo>
                  <a:cubicBezTo>
                    <a:pt x="2459" y="626"/>
                    <a:pt x="2397" y="533"/>
                    <a:pt x="2265" y="432"/>
                  </a:cubicBezTo>
                  <a:cubicBezTo>
                    <a:pt x="2040" y="238"/>
                    <a:pt x="1746" y="83"/>
                    <a:pt x="1428" y="44"/>
                  </a:cubicBezTo>
                  <a:cubicBezTo>
                    <a:pt x="1241" y="22"/>
                    <a:pt x="1059" y="0"/>
                    <a:pt x="877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7372596" y="1391300"/>
              <a:ext cx="202678" cy="349886"/>
            </a:xfrm>
            <a:custGeom>
              <a:rect b="b" l="l" r="r" t="t"/>
              <a:pathLst>
                <a:path extrusionOk="0" h="5904" w="3420">
                  <a:moveTo>
                    <a:pt x="1392" y="187"/>
                  </a:moveTo>
                  <a:cubicBezTo>
                    <a:pt x="1561" y="187"/>
                    <a:pt x="1730" y="237"/>
                    <a:pt x="1908" y="326"/>
                  </a:cubicBezTo>
                  <a:cubicBezTo>
                    <a:pt x="2063" y="419"/>
                    <a:pt x="2257" y="489"/>
                    <a:pt x="2389" y="644"/>
                  </a:cubicBezTo>
                  <a:cubicBezTo>
                    <a:pt x="2551" y="807"/>
                    <a:pt x="2645" y="1000"/>
                    <a:pt x="2683" y="1225"/>
                  </a:cubicBezTo>
                  <a:cubicBezTo>
                    <a:pt x="2745" y="1388"/>
                    <a:pt x="2776" y="1582"/>
                    <a:pt x="2807" y="1745"/>
                  </a:cubicBezTo>
                  <a:cubicBezTo>
                    <a:pt x="2838" y="1846"/>
                    <a:pt x="2807" y="1939"/>
                    <a:pt x="2838" y="2001"/>
                  </a:cubicBezTo>
                  <a:cubicBezTo>
                    <a:pt x="2838" y="2551"/>
                    <a:pt x="2838" y="3040"/>
                    <a:pt x="2807" y="3552"/>
                  </a:cubicBezTo>
                  <a:cubicBezTo>
                    <a:pt x="2807" y="3714"/>
                    <a:pt x="2807" y="3939"/>
                    <a:pt x="2745" y="4102"/>
                  </a:cubicBezTo>
                  <a:lnTo>
                    <a:pt x="2745" y="4203"/>
                  </a:lnTo>
                  <a:cubicBezTo>
                    <a:pt x="2745" y="4622"/>
                    <a:pt x="2520" y="4878"/>
                    <a:pt x="2226" y="5141"/>
                  </a:cubicBezTo>
                  <a:cubicBezTo>
                    <a:pt x="2063" y="5296"/>
                    <a:pt x="1807" y="5335"/>
                    <a:pt x="1582" y="5397"/>
                  </a:cubicBezTo>
                  <a:cubicBezTo>
                    <a:pt x="1564" y="5406"/>
                    <a:pt x="1548" y="5410"/>
                    <a:pt x="1533" y="5410"/>
                  </a:cubicBezTo>
                  <a:cubicBezTo>
                    <a:pt x="1498" y="5410"/>
                    <a:pt x="1472" y="5388"/>
                    <a:pt x="1450" y="5366"/>
                  </a:cubicBezTo>
                  <a:cubicBezTo>
                    <a:pt x="1388" y="5335"/>
                    <a:pt x="1287" y="5296"/>
                    <a:pt x="1225" y="5296"/>
                  </a:cubicBezTo>
                  <a:cubicBezTo>
                    <a:pt x="1063" y="5265"/>
                    <a:pt x="939" y="5203"/>
                    <a:pt x="838" y="5103"/>
                  </a:cubicBezTo>
                  <a:cubicBezTo>
                    <a:pt x="613" y="4878"/>
                    <a:pt x="582" y="4622"/>
                    <a:pt x="512" y="4397"/>
                  </a:cubicBezTo>
                  <a:cubicBezTo>
                    <a:pt x="481" y="4296"/>
                    <a:pt x="481" y="4234"/>
                    <a:pt x="450" y="4172"/>
                  </a:cubicBezTo>
                  <a:cubicBezTo>
                    <a:pt x="287" y="3877"/>
                    <a:pt x="357" y="3552"/>
                    <a:pt x="318" y="3265"/>
                  </a:cubicBezTo>
                  <a:cubicBezTo>
                    <a:pt x="287" y="3071"/>
                    <a:pt x="318" y="2877"/>
                    <a:pt x="287" y="2683"/>
                  </a:cubicBezTo>
                  <a:lnTo>
                    <a:pt x="287" y="1908"/>
                  </a:lnTo>
                  <a:cubicBezTo>
                    <a:pt x="287" y="1652"/>
                    <a:pt x="256" y="1419"/>
                    <a:pt x="318" y="1163"/>
                  </a:cubicBezTo>
                  <a:cubicBezTo>
                    <a:pt x="388" y="876"/>
                    <a:pt x="481" y="613"/>
                    <a:pt x="776" y="450"/>
                  </a:cubicBezTo>
                  <a:cubicBezTo>
                    <a:pt x="838" y="419"/>
                    <a:pt x="869" y="357"/>
                    <a:pt x="970" y="295"/>
                  </a:cubicBezTo>
                  <a:cubicBezTo>
                    <a:pt x="1114" y="221"/>
                    <a:pt x="1253" y="187"/>
                    <a:pt x="1392" y="187"/>
                  </a:cubicBezTo>
                  <a:close/>
                  <a:moveTo>
                    <a:pt x="1256" y="0"/>
                  </a:moveTo>
                  <a:cubicBezTo>
                    <a:pt x="1163" y="0"/>
                    <a:pt x="1063" y="0"/>
                    <a:pt x="1001" y="31"/>
                  </a:cubicBezTo>
                  <a:cubicBezTo>
                    <a:pt x="838" y="132"/>
                    <a:pt x="706" y="194"/>
                    <a:pt x="582" y="295"/>
                  </a:cubicBezTo>
                  <a:cubicBezTo>
                    <a:pt x="388" y="450"/>
                    <a:pt x="225" y="613"/>
                    <a:pt x="163" y="876"/>
                  </a:cubicBezTo>
                  <a:cubicBezTo>
                    <a:pt x="93" y="1163"/>
                    <a:pt x="93" y="1489"/>
                    <a:pt x="62" y="1776"/>
                  </a:cubicBezTo>
                  <a:cubicBezTo>
                    <a:pt x="0" y="2071"/>
                    <a:pt x="62" y="2357"/>
                    <a:pt x="62" y="2683"/>
                  </a:cubicBezTo>
                  <a:cubicBezTo>
                    <a:pt x="62" y="2776"/>
                    <a:pt x="31" y="2846"/>
                    <a:pt x="31" y="2970"/>
                  </a:cubicBezTo>
                  <a:cubicBezTo>
                    <a:pt x="62" y="3203"/>
                    <a:pt x="124" y="3459"/>
                    <a:pt x="163" y="3714"/>
                  </a:cubicBezTo>
                  <a:cubicBezTo>
                    <a:pt x="225" y="4071"/>
                    <a:pt x="256" y="4459"/>
                    <a:pt x="388" y="4785"/>
                  </a:cubicBezTo>
                  <a:cubicBezTo>
                    <a:pt x="450" y="4909"/>
                    <a:pt x="551" y="5040"/>
                    <a:pt x="582" y="5172"/>
                  </a:cubicBezTo>
                  <a:cubicBezTo>
                    <a:pt x="675" y="5397"/>
                    <a:pt x="869" y="5591"/>
                    <a:pt x="1001" y="5816"/>
                  </a:cubicBezTo>
                  <a:cubicBezTo>
                    <a:pt x="1023" y="5838"/>
                    <a:pt x="1044" y="5860"/>
                    <a:pt x="1080" y="5860"/>
                  </a:cubicBezTo>
                  <a:cubicBezTo>
                    <a:pt x="1095" y="5860"/>
                    <a:pt x="1112" y="5856"/>
                    <a:pt x="1132" y="5847"/>
                  </a:cubicBezTo>
                  <a:cubicBezTo>
                    <a:pt x="1163" y="5816"/>
                    <a:pt x="1194" y="5785"/>
                    <a:pt x="1163" y="5754"/>
                  </a:cubicBezTo>
                  <a:cubicBezTo>
                    <a:pt x="1132" y="5684"/>
                    <a:pt x="1132" y="5622"/>
                    <a:pt x="1063" y="5560"/>
                  </a:cubicBezTo>
                  <a:cubicBezTo>
                    <a:pt x="1032" y="5529"/>
                    <a:pt x="1001" y="5490"/>
                    <a:pt x="1001" y="5428"/>
                  </a:cubicBezTo>
                  <a:cubicBezTo>
                    <a:pt x="1132" y="5428"/>
                    <a:pt x="1256" y="5459"/>
                    <a:pt x="1287" y="5622"/>
                  </a:cubicBezTo>
                  <a:cubicBezTo>
                    <a:pt x="1326" y="5684"/>
                    <a:pt x="1388" y="5754"/>
                    <a:pt x="1419" y="5816"/>
                  </a:cubicBezTo>
                  <a:cubicBezTo>
                    <a:pt x="1442" y="5861"/>
                    <a:pt x="1484" y="5893"/>
                    <a:pt x="1518" y="5893"/>
                  </a:cubicBezTo>
                  <a:cubicBezTo>
                    <a:pt x="1531" y="5893"/>
                    <a:pt x="1543" y="5889"/>
                    <a:pt x="1551" y="5878"/>
                  </a:cubicBezTo>
                  <a:cubicBezTo>
                    <a:pt x="1613" y="5847"/>
                    <a:pt x="1613" y="5785"/>
                    <a:pt x="1582" y="5754"/>
                  </a:cubicBezTo>
                  <a:cubicBezTo>
                    <a:pt x="1551" y="5684"/>
                    <a:pt x="1520" y="5622"/>
                    <a:pt x="1520" y="5560"/>
                  </a:cubicBezTo>
                  <a:cubicBezTo>
                    <a:pt x="1582" y="5560"/>
                    <a:pt x="1675" y="5560"/>
                    <a:pt x="1776" y="5529"/>
                  </a:cubicBezTo>
                  <a:cubicBezTo>
                    <a:pt x="1793" y="5518"/>
                    <a:pt x="1808" y="5513"/>
                    <a:pt x="1821" y="5513"/>
                  </a:cubicBezTo>
                  <a:cubicBezTo>
                    <a:pt x="1856" y="5513"/>
                    <a:pt x="1880" y="5546"/>
                    <a:pt x="1908" y="5591"/>
                  </a:cubicBezTo>
                  <a:cubicBezTo>
                    <a:pt x="1970" y="5684"/>
                    <a:pt x="2063" y="5754"/>
                    <a:pt x="2102" y="5847"/>
                  </a:cubicBezTo>
                  <a:cubicBezTo>
                    <a:pt x="2119" y="5887"/>
                    <a:pt x="2137" y="5904"/>
                    <a:pt x="2161" y="5904"/>
                  </a:cubicBezTo>
                  <a:cubicBezTo>
                    <a:pt x="2178" y="5904"/>
                    <a:pt x="2199" y="5895"/>
                    <a:pt x="2226" y="5878"/>
                  </a:cubicBezTo>
                  <a:cubicBezTo>
                    <a:pt x="2257" y="5847"/>
                    <a:pt x="2257" y="5816"/>
                    <a:pt x="2226" y="5785"/>
                  </a:cubicBezTo>
                  <a:cubicBezTo>
                    <a:pt x="2133" y="5684"/>
                    <a:pt x="2133" y="5529"/>
                    <a:pt x="2001" y="5428"/>
                  </a:cubicBezTo>
                  <a:cubicBezTo>
                    <a:pt x="2102" y="5397"/>
                    <a:pt x="2195" y="5366"/>
                    <a:pt x="2296" y="5296"/>
                  </a:cubicBezTo>
                  <a:cubicBezTo>
                    <a:pt x="2320" y="5284"/>
                    <a:pt x="2345" y="5277"/>
                    <a:pt x="2368" y="5277"/>
                  </a:cubicBezTo>
                  <a:cubicBezTo>
                    <a:pt x="2402" y="5277"/>
                    <a:pt x="2432" y="5293"/>
                    <a:pt x="2451" y="5335"/>
                  </a:cubicBezTo>
                  <a:cubicBezTo>
                    <a:pt x="2520" y="5428"/>
                    <a:pt x="2582" y="5490"/>
                    <a:pt x="2645" y="5560"/>
                  </a:cubicBezTo>
                  <a:cubicBezTo>
                    <a:pt x="2645" y="5591"/>
                    <a:pt x="2683" y="5622"/>
                    <a:pt x="2714" y="5622"/>
                  </a:cubicBezTo>
                  <a:cubicBezTo>
                    <a:pt x="2776" y="5591"/>
                    <a:pt x="2745" y="5560"/>
                    <a:pt x="2745" y="5490"/>
                  </a:cubicBezTo>
                  <a:cubicBezTo>
                    <a:pt x="2683" y="5366"/>
                    <a:pt x="2613" y="5265"/>
                    <a:pt x="2451" y="5172"/>
                  </a:cubicBezTo>
                  <a:cubicBezTo>
                    <a:pt x="2551" y="5103"/>
                    <a:pt x="2582" y="4978"/>
                    <a:pt x="2683" y="4947"/>
                  </a:cubicBezTo>
                  <a:cubicBezTo>
                    <a:pt x="2745" y="5009"/>
                    <a:pt x="2807" y="5071"/>
                    <a:pt x="2838" y="5141"/>
                  </a:cubicBezTo>
                  <a:cubicBezTo>
                    <a:pt x="2877" y="5172"/>
                    <a:pt x="2908" y="5172"/>
                    <a:pt x="2939" y="5172"/>
                  </a:cubicBezTo>
                  <a:cubicBezTo>
                    <a:pt x="3001" y="5141"/>
                    <a:pt x="3001" y="5071"/>
                    <a:pt x="2970" y="5071"/>
                  </a:cubicBezTo>
                  <a:cubicBezTo>
                    <a:pt x="2939" y="4978"/>
                    <a:pt x="2908" y="4878"/>
                    <a:pt x="2807" y="4816"/>
                  </a:cubicBezTo>
                  <a:cubicBezTo>
                    <a:pt x="2776" y="4785"/>
                    <a:pt x="2776" y="4785"/>
                    <a:pt x="2807" y="4754"/>
                  </a:cubicBezTo>
                  <a:cubicBezTo>
                    <a:pt x="2877" y="4622"/>
                    <a:pt x="2908" y="4490"/>
                    <a:pt x="2970" y="4366"/>
                  </a:cubicBezTo>
                  <a:cubicBezTo>
                    <a:pt x="3071" y="4397"/>
                    <a:pt x="3071" y="4490"/>
                    <a:pt x="3133" y="4521"/>
                  </a:cubicBezTo>
                  <a:cubicBezTo>
                    <a:pt x="3155" y="4549"/>
                    <a:pt x="3177" y="4572"/>
                    <a:pt x="3214" y="4572"/>
                  </a:cubicBezTo>
                  <a:cubicBezTo>
                    <a:pt x="3228" y="4572"/>
                    <a:pt x="3245" y="4569"/>
                    <a:pt x="3265" y="4560"/>
                  </a:cubicBezTo>
                  <a:cubicBezTo>
                    <a:pt x="3296" y="4521"/>
                    <a:pt x="3296" y="4459"/>
                    <a:pt x="3296" y="4428"/>
                  </a:cubicBezTo>
                  <a:cubicBezTo>
                    <a:pt x="3164" y="4327"/>
                    <a:pt x="3102" y="4172"/>
                    <a:pt x="2939" y="4133"/>
                  </a:cubicBezTo>
                  <a:cubicBezTo>
                    <a:pt x="2939" y="4102"/>
                    <a:pt x="2970" y="4071"/>
                    <a:pt x="2970" y="4009"/>
                  </a:cubicBezTo>
                  <a:cubicBezTo>
                    <a:pt x="2942" y="3888"/>
                    <a:pt x="2992" y="3767"/>
                    <a:pt x="3054" y="3652"/>
                  </a:cubicBezTo>
                  <a:lnTo>
                    <a:pt x="3054" y="3652"/>
                  </a:lnTo>
                  <a:cubicBezTo>
                    <a:pt x="3109" y="3730"/>
                    <a:pt x="3140" y="3791"/>
                    <a:pt x="3195" y="3846"/>
                  </a:cubicBezTo>
                  <a:cubicBezTo>
                    <a:pt x="3217" y="3868"/>
                    <a:pt x="3243" y="3890"/>
                    <a:pt x="3278" y="3890"/>
                  </a:cubicBezTo>
                  <a:cubicBezTo>
                    <a:pt x="3293" y="3890"/>
                    <a:pt x="3309" y="3886"/>
                    <a:pt x="3327" y="3877"/>
                  </a:cubicBezTo>
                  <a:cubicBezTo>
                    <a:pt x="3358" y="3846"/>
                    <a:pt x="3389" y="3784"/>
                    <a:pt x="3358" y="3745"/>
                  </a:cubicBezTo>
                  <a:cubicBezTo>
                    <a:pt x="3296" y="3652"/>
                    <a:pt x="3265" y="3590"/>
                    <a:pt x="3164" y="3521"/>
                  </a:cubicBezTo>
                  <a:cubicBezTo>
                    <a:pt x="3102" y="3490"/>
                    <a:pt x="3071" y="3459"/>
                    <a:pt x="3071" y="3358"/>
                  </a:cubicBezTo>
                  <a:cubicBezTo>
                    <a:pt x="3032" y="3234"/>
                    <a:pt x="3133" y="3133"/>
                    <a:pt x="3032" y="3009"/>
                  </a:cubicBezTo>
                  <a:cubicBezTo>
                    <a:pt x="3102" y="3009"/>
                    <a:pt x="3102" y="3009"/>
                    <a:pt x="3102" y="3040"/>
                  </a:cubicBezTo>
                  <a:cubicBezTo>
                    <a:pt x="3133" y="3055"/>
                    <a:pt x="3156" y="3063"/>
                    <a:pt x="3176" y="3063"/>
                  </a:cubicBezTo>
                  <a:cubicBezTo>
                    <a:pt x="3195" y="3063"/>
                    <a:pt x="3211" y="3055"/>
                    <a:pt x="3226" y="3040"/>
                  </a:cubicBezTo>
                  <a:cubicBezTo>
                    <a:pt x="3296" y="2970"/>
                    <a:pt x="3265" y="2939"/>
                    <a:pt x="3226" y="2908"/>
                  </a:cubicBezTo>
                  <a:cubicBezTo>
                    <a:pt x="3102" y="2815"/>
                    <a:pt x="3071" y="2714"/>
                    <a:pt x="3102" y="2551"/>
                  </a:cubicBezTo>
                  <a:cubicBezTo>
                    <a:pt x="3133" y="2489"/>
                    <a:pt x="3071" y="2427"/>
                    <a:pt x="3102" y="2357"/>
                  </a:cubicBezTo>
                  <a:cubicBezTo>
                    <a:pt x="3195" y="2357"/>
                    <a:pt x="3164" y="2489"/>
                    <a:pt x="3265" y="2489"/>
                  </a:cubicBezTo>
                  <a:cubicBezTo>
                    <a:pt x="3280" y="2505"/>
                    <a:pt x="3296" y="2513"/>
                    <a:pt x="3311" y="2513"/>
                  </a:cubicBezTo>
                  <a:cubicBezTo>
                    <a:pt x="3327" y="2513"/>
                    <a:pt x="3342" y="2505"/>
                    <a:pt x="3358" y="2489"/>
                  </a:cubicBezTo>
                  <a:cubicBezTo>
                    <a:pt x="3389" y="2458"/>
                    <a:pt x="3420" y="2427"/>
                    <a:pt x="3389" y="2388"/>
                  </a:cubicBezTo>
                  <a:cubicBezTo>
                    <a:pt x="3327" y="2295"/>
                    <a:pt x="3296" y="2195"/>
                    <a:pt x="3195" y="2133"/>
                  </a:cubicBezTo>
                  <a:cubicBezTo>
                    <a:pt x="3032" y="2040"/>
                    <a:pt x="3001" y="1877"/>
                    <a:pt x="3032" y="1683"/>
                  </a:cubicBezTo>
                  <a:lnTo>
                    <a:pt x="3032" y="1683"/>
                  </a:lnTo>
                  <a:cubicBezTo>
                    <a:pt x="3102" y="1714"/>
                    <a:pt x="3102" y="1745"/>
                    <a:pt x="3164" y="1776"/>
                  </a:cubicBezTo>
                  <a:cubicBezTo>
                    <a:pt x="3186" y="1798"/>
                    <a:pt x="3208" y="1823"/>
                    <a:pt x="3232" y="1823"/>
                  </a:cubicBezTo>
                  <a:cubicBezTo>
                    <a:pt x="3242" y="1823"/>
                    <a:pt x="3253" y="1818"/>
                    <a:pt x="3265" y="1807"/>
                  </a:cubicBezTo>
                  <a:cubicBezTo>
                    <a:pt x="3296" y="1776"/>
                    <a:pt x="3296" y="1745"/>
                    <a:pt x="3265" y="1683"/>
                  </a:cubicBezTo>
                  <a:cubicBezTo>
                    <a:pt x="3195" y="1582"/>
                    <a:pt x="3133" y="1489"/>
                    <a:pt x="3071" y="1388"/>
                  </a:cubicBezTo>
                  <a:cubicBezTo>
                    <a:pt x="2970" y="1326"/>
                    <a:pt x="2908" y="1225"/>
                    <a:pt x="2877" y="1101"/>
                  </a:cubicBezTo>
                  <a:lnTo>
                    <a:pt x="2877" y="1101"/>
                  </a:lnTo>
                  <a:cubicBezTo>
                    <a:pt x="2948" y="1148"/>
                    <a:pt x="3001" y="1218"/>
                    <a:pt x="3053" y="1218"/>
                  </a:cubicBezTo>
                  <a:cubicBezTo>
                    <a:pt x="3069" y="1218"/>
                    <a:pt x="3085" y="1211"/>
                    <a:pt x="3102" y="1194"/>
                  </a:cubicBezTo>
                  <a:cubicBezTo>
                    <a:pt x="3133" y="1132"/>
                    <a:pt x="3102" y="1031"/>
                    <a:pt x="3032" y="969"/>
                  </a:cubicBezTo>
                  <a:cubicBezTo>
                    <a:pt x="2776" y="776"/>
                    <a:pt x="2582" y="520"/>
                    <a:pt x="2327" y="357"/>
                  </a:cubicBezTo>
                  <a:cubicBezTo>
                    <a:pt x="2001" y="132"/>
                    <a:pt x="1644" y="0"/>
                    <a:pt x="1256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7847294" y="1405997"/>
              <a:ext cx="182054" cy="326062"/>
            </a:xfrm>
            <a:custGeom>
              <a:rect b="b" l="l" r="r" t="t"/>
              <a:pathLst>
                <a:path extrusionOk="0" h="5502" w="3072">
                  <a:moveTo>
                    <a:pt x="2365" y="452"/>
                  </a:moveTo>
                  <a:cubicBezTo>
                    <a:pt x="2372" y="452"/>
                    <a:pt x="2379" y="466"/>
                    <a:pt x="2358" y="466"/>
                  </a:cubicBezTo>
                  <a:cubicBezTo>
                    <a:pt x="2358" y="455"/>
                    <a:pt x="2361" y="452"/>
                    <a:pt x="2365" y="452"/>
                  </a:cubicBezTo>
                  <a:close/>
                  <a:moveTo>
                    <a:pt x="2358" y="466"/>
                  </a:moveTo>
                  <a:cubicBezTo>
                    <a:pt x="2389" y="497"/>
                    <a:pt x="2459" y="528"/>
                    <a:pt x="2490" y="559"/>
                  </a:cubicBezTo>
                  <a:cubicBezTo>
                    <a:pt x="2428" y="559"/>
                    <a:pt x="2389" y="528"/>
                    <a:pt x="2358" y="466"/>
                  </a:cubicBezTo>
                  <a:close/>
                  <a:moveTo>
                    <a:pt x="1605" y="211"/>
                  </a:moveTo>
                  <a:cubicBezTo>
                    <a:pt x="1670" y="211"/>
                    <a:pt x="1737" y="219"/>
                    <a:pt x="1807" y="241"/>
                  </a:cubicBezTo>
                  <a:cubicBezTo>
                    <a:pt x="1877" y="241"/>
                    <a:pt x="1908" y="241"/>
                    <a:pt x="1939" y="303"/>
                  </a:cubicBezTo>
                  <a:cubicBezTo>
                    <a:pt x="2102" y="466"/>
                    <a:pt x="2265" y="590"/>
                    <a:pt x="2358" y="783"/>
                  </a:cubicBezTo>
                  <a:cubicBezTo>
                    <a:pt x="2428" y="977"/>
                    <a:pt x="2459" y="1140"/>
                    <a:pt x="2490" y="1334"/>
                  </a:cubicBezTo>
                  <a:cubicBezTo>
                    <a:pt x="2389" y="1559"/>
                    <a:pt x="2583" y="1792"/>
                    <a:pt x="2552" y="2047"/>
                  </a:cubicBezTo>
                  <a:lnTo>
                    <a:pt x="2552" y="2272"/>
                  </a:lnTo>
                  <a:cubicBezTo>
                    <a:pt x="2521" y="2629"/>
                    <a:pt x="2521" y="2955"/>
                    <a:pt x="2459" y="3304"/>
                  </a:cubicBezTo>
                  <a:cubicBezTo>
                    <a:pt x="2428" y="3691"/>
                    <a:pt x="2327" y="4079"/>
                    <a:pt x="2102" y="4436"/>
                  </a:cubicBezTo>
                  <a:cubicBezTo>
                    <a:pt x="1846" y="4761"/>
                    <a:pt x="1520" y="4955"/>
                    <a:pt x="1133" y="5048"/>
                  </a:cubicBezTo>
                  <a:cubicBezTo>
                    <a:pt x="1103" y="5054"/>
                    <a:pt x="1074" y="5057"/>
                    <a:pt x="1047" y="5057"/>
                  </a:cubicBezTo>
                  <a:cubicBezTo>
                    <a:pt x="897" y="5057"/>
                    <a:pt x="782" y="4977"/>
                    <a:pt x="644" y="4924"/>
                  </a:cubicBezTo>
                  <a:cubicBezTo>
                    <a:pt x="489" y="4823"/>
                    <a:pt x="419" y="4630"/>
                    <a:pt x="357" y="4467"/>
                  </a:cubicBezTo>
                  <a:cubicBezTo>
                    <a:pt x="295" y="4343"/>
                    <a:pt x="295" y="4211"/>
                    <a:pt x="256" y="4079"/>
                  </a:cubicBezTo>
                  <a:cubicBezTo>
                    <a:pt x="225" y="4048"/>
                    <a:pt x="256" y="4017"/>
                    <a:pt x="256" y="3986"/>
                  </a:cubicBezTo>
                  <a:cubicBezTo>
                    <a:pt x="295" y="3885"/>
                    <a:pt x="225" y="3761"/>
                    <a:pt x="225" y="3660"/>
                  </a:cubicBezTo>
                  <a:cubicBezTo>
                    <a:pt x="225" y="3466"/>
                    <a:pt x="163" y="3273"/>
                    <a:pt x="225" y="3110"/>
                  </a:cubicBezTo>
                  <a:lnTo>
                    <a:pt x="225" y="3017"/>
                  </a:lnTo>
                  <a:cubicBezTo>
                    <a:pt x="163" y="2916"/>
                    <a:pt x="194" y="2823"/>
                    <a:pt x="194" y="2722"/>
                  </a:cubicBezTo>
                  <a:cubicBezTo>
                    <a:pt x="225" y="2598"/>
                    <a:pt x="225" y="2497"/>
                    <a:pt x="194" y="2373"/>
                  </a:cubicBezTo>
                  <a:cubicBezTo>
                    <a:pt x="194" y="2241"/>
                    <a:pt x="256" y="2109"/>
                    <a:pt x="256" y="1947"/>
                  </a:cubicBezTo>
                  <a:cubicBezTo>
                    <a:pt x="256" y="1854"/>
                    <a:pt x="295" y="1753"/>
                    <a:pt x="326" y="1691"/>
                  </a:cubicBezTo>
                  <a:cubicBezTo>
                    <a:pt x="357" y="1629"/>
                    <a:pt x="357" y="1598"/>
                    <a:pt x="357" y="1559"/>
                  </a:cubicBezTo>
                  <a:cubicBezTo>
                    <a:pt x="326" y="1365"/>
                    <a:pt x="357" y="1140"/>
                    <a:pt x="419" y="977"/>
                  </a:cubicBezTo>
                  <a:cubicBezTo>
                    <a:pt x="489" y="853"/>
                    <a:pt x="582" y="721"/>
                    <a:pt x="683" y="590"/>
                  </a:cubicBezTo>
                  <a:cubicBezTo>
                    <a:pt x="776" y="497"/>
                    <a:pt x="838" y="396"/>
                    <a:pt x="970" y="334"/>
                  </a:cubicBezTo>
                  <a:cubicBezTo>
                    <a:pt x="1032" y="303"/>
                    <a:pt x="1133" y="272"/>
                    <a:pt x="1195" y="272"/>
                  </a:cubicBezTo>
                  <a:cubicBezTo>
                    <a:pt x="1328" y="250"/>
                    <a:pt x="1461" y="211"/>
                    <a:pt x="1605" y="211"/>
                  </a:cubicBezTo>
                  <a:close/>
                  <a:moveTo>
                    <a:pt x="1533" y="0"/>
                  </a:moveTo>
                  <a:cubicBezTo>
                    <a:pt x="1367" y="0"/>
                    <a:pt x="1200" y="38"/>
                    <a:pt x="1032" y="78"/>
                  </a:cubicBezTo>
                  <a:cubicBezTo>
                    <a:pt x="939" y="109"/>
                    <a:pt x="838" y="140"/>
                    <a:pt x="745" y="202"/>
                  </a:cubicBezTo>
                  <a:cubicBezTo>
                    <a:pt x="520" y="396"/>
                    <a:pt x="326" y="659"/>
                    <a:pt x="225" y="946"/>
                  </a:cubicBezTo>
                  <a:cubicBezTo>
                    <a:pt x="163" y="1109"/>
                    <a:pt x="194" y="1303"/>
                    <a:pt x="132" y="1497"/>
                  </a:cubicBezTo>
                  <a:cubicBezTo>
                    <a:pt x="32" y="1985"/>
                    <a:pt x="1" y="2466"/>
                    <a:pt x="1" y="2986"/>
                  </a:cubicBezTo>
                  <a:cubicBezTo>
                    <a:pt x="1" y="3180"/>
                    <a:pt x="1" y="3404"/>
                    <a:pt x="32" y="3598"/>
                  </a:cubicBezTo>
                  <a:cubicBezTo>
                    <a:pt x="32" y="3792"/>
                    <a:pt x="32" y="3955"/>
                    <a:pt x="63" y="4149"/>
                  </a:cubicBezTo>
                  <a:cubicBezTo>
                    <a:pt x="101" y="4436"/>
                    <a:pt x="225" y="4699"/>
                    <a:pt x="357" y="4924"/>
                  </a:cubicBezTo>
                  <a:cubicBezTo>
                    <a:pt x="450" y="5118"/>
                    <a:pt x="613" y="5281"/>
                    <a:pt x="807" y="5405"/>
                  </a:cubicBezTo>
                  <a:cubicBezTo>
                    <a:pt x="829" y="5427"/>
                    <a:pt x="854" y="5452"/>
                    <a:pt x="878" y="5452"/>
                  </a:cubicBezTo>
                  <a:cubicBezTo>
                    <a:pt x="889" y="5452"/>
                    <a:pt x="899" y="5448"/>
                    <a:pt x="908" y="5436"/>
                  </a:cubicBezTo>
                  <a:cubicBezTo>
                    <a:pt x="939" y="5405"/>
                    <a:pt x="939" y="5374"/>
                    <a:pt x="908" y="5343"/>
                  </a:cubicBezTo>
                  <a:cubicBezTo>
                    <a:pt x="908" y="5281"/>
                    <a:pt x="838" y="5281"/>
                    <a:pt x="877" y="5211"/>
                  </a:cubicBezTo>
                  <a:cubicBezTo>
                    <a:pt x="1032" y="5211"/>
                    <a:pt x="1164" y="5242"/>
                    <a:pt x="1265" y="5374"/>
                  </a:cubicBezTo>
                  <a:cubicBezTo>
                    <a:pt x="1265" y="5405"/>
                    <a:pt x="1296" y="5436"/>
                    <a:pt x="1327" y="5436"/>
                  </a:cubicBezTo>
                  <a:cubicBezTo>
                    <a:pt x="1348" y="5463"/>
                    <a:pt x="1370" y="5501"/>
                    <a:pt x="1404" y="5501"/>
                  </a:cubicBezTo>
                  <a:cubicBezTo>
                    <a:pt x="1419" y="5501"/>
                    <a:pt x="1437" y="5494"/>
                    <a:pt x="1458" y="5475"/>
                  </a:cubicBezTo>
                  <a:cubicBezTo>
                    <a:pt x="1520" y="5436"/>
                    <a:pt x="1458" y="5374"/>
                    <a:pt x="1420" y="5343"/>
                  </a:cubicBezTo>
                  <a:cubicBezTo>
                    <a:pt x="1389" y="5281"/>
                    <a:pt x="1327" y="5242"/>
                    <a:pt x="1327" y="5180"/>
                  </a:cubicBezTo>
                  <a:cubicBezTo>
                    <a:pt x="1389" y="5149"/>
                    <a:pt x="1458" y="5118"/>
                    <a:pt x="1551" y="5087"/>
                  </a:cubicBezTo>
                  <a:cubicBezTo>
                    <a:pt x="1575" y="5072"/>
                    <a:pt x="1596" y="5063"/>
                    <a:pt x="1613" y="5063"/>
                  </a:cubicBezTo>
                  <a:cubicBezTo>
                    <a:pt x="1642" y="5063"/>
                    <a:pt x="1664" y="5087"/>
                    <a:pt x="1683" y="5149"/>
                  </a:cubicBezTo>
                  <a:cubicBezTo>
                    <a:pt x="1714" y="5180"/>
                    <a:pt x="1745" y="5242"/>
                    <a:pt x="1807" y="5281"/>
                  </a:cubicBezTo>
                  <a:cubicBezTo>
                    <a:pt x="1827" y="5297"/>
                    <a:pt x="1844" y="5304"/>
                    <a:pt x="1861" y="5304"/>
                  </a:cubicBezTo>
                  <a:cubicBezTo>
                    <a:pt x="1877" y="5304"/>
                    <a:pt x="1893" y="5297"/>
                    <a:pt x="1908" y="5281"/>
                  </a:cubicBezTo>
                  <a:cubicBezTo>
                    <a:pt x="1970" y="5242"/>
                    <a:pt x="1939" y="5211"/>
                    <a:pt x="1939" y="5180"/>
                  </a:cubicBezTo>
                  <a:cubicBezTo>
                    <a:pt x="1908" y="5118"/>
                    <a:pt x="1877" y="5048"/>
                    <a:pt x="1846" y="5017"/>
                  </a:cubicBezTo>
                  <a:cubicBezTo>
                    <a:pt x="1776" y="4955"/>
                    <a:pt x="1807" y="4955"/>
                    <a:pt x="1877" y="4893"/>
                  </a:cubicBezTo>
                  <a:cubicBezTo>
                    <a:pt x="1911" y="4855"/>
                    <a:pt x="1945" y="4829"/>
                    <a:pt x="1980" y="4829"/>
                  </a:cubicBezTo>
                  <a:cubicBezTo>
                    <a:pt x="2009" y="4829"/>
                    <a:pt x="2039" y="4847"/>
                    <a:pt x="2071" y="4893"/>
                  </a:cubicBezTo>
                  <a:cubicBezTo>
                    <a:pt x="2102" y="4924"/>
                    <a:pt x="2133" y="4955"/>
                    <a:pt x="2164" y="4986"/>
                  </a:cubicBezTo>
                  <a:cubicBezTo>
                    <a:pt x="2212" y="5008"/>
                    <a:pt x="2242" y="5047"/>
                    <a:pt x="2276" y="5047"/>
                  </a:cubicBezTo>
                  <a:cubicBezTo>
                    <a:pt x="2291" y="5047"/>
                    <a:pt x="2308" y="5039"/>
                    <a:pt x="2327" y="5017"/>
                  </a:cubicBezTo>
                  <a:cubicBezTo>
                    <a:pt x="2389" y="4955"/>
                    <a:pt x="2327" y="4924"/>
                    <a:pt x="2296" y="4855"/>
                  </a:cubicBezTo>
                  <a:cubicBezTo>
                    <a:pt x="2234" y="4792"/>
                    <a:pt x="2164" y="4761"/>
                    <a:pt x="2102" y="4699"/>
                  </a:cubicBezTo>
                  <a:cubicBezTo>
                    <a:pt x="2164" y="4630"/>
                    <a:pt x="2234" y="4568"/>
                    <a:pt x="2265" y="4506"/>
                  </a:cubicBezTo>
                  <a:cubicBezTo>
                    <a:pt x="2265" y="4467"/>
                    <a:pt x="2296" y="4436"/>
                    <a:pt x="2327" y="4436"/>
                  </a:cubicBezTo>
                  <a:cubicBezTo>
                    <a:pt x="2327" y="4599"/>
                    <a:pt x="2459" y="4661"/>
                    <a:pt x="2552" y="4730"/>
                  </a:cubicBezTo>
                  <a:cubicBezTo>
                    <a:pt x="2567" y="4746"/>
                    <a:pt x="2592" y="4754"/>
                    <a:pt x="2618" y="4754"/>
                  </a:cubicBezTo>
                  <a:cubicBezTo>
                    <a:pt x="2643" y="4754"/>
                    <a:pt x="2668" y="4746"/>
                    <a:pt x="2684" y="4730"/>
                  </a:cubicBezTo>
                  <a:cubicBezTo>
                    <a:pt x="2684" y="4699"/>
                    <a:pt x="2684" y="4661"/>
                    <a:pt x="2653" y="4630"/>
                  </a:cubicBezTo>
                  <a:cubicBezTo>
                    <a:pt x="2622" y="4568"/>
                    <a:pt x="2552" y="4506"/>
                    <a:pt x="2490" y="4436"/>
                  </a:cubicBezTo>
                  <a:cubicBezTo>
                    <a:pt x="2389" y="4343"/>
                    <a:pt x="2389" y="4273"/>
                    <a:pt x="2459" y="4180"/>
                  </a:cubicBezTo>
                  <a:cubicBezTo>
                    <a:pt x="2459" y="4149"/>
                    <a:pt x="2490" y="4149"/>
                    <a:pt x="2490" y="4149"/>
                  </a:cubicBezTo>
                  <a:cubicBezTo>
                    <a:pt x="2552" y="4211"/>
                    <a:pt x="2622" y="4273"/>
                    <a:pt x="2684" y="4343"/>
                  </a:cubicBezTo>
                  <a:cubicBezTo>
                    <a:pt x="2684" y="4365"/>
                    <a:pt x="2715" y="4387"/>
                    <a:pt x="2757" y="4387"/>
                  </a:cubicBezTo>
                  <a:cubicBezTo>
                    <a:pt x="2775" y="4387"/>
                    <a:pt x="2795" y="4383"/>
                    <a:pt x="2815" y="4374"/>
                  </a:cubicBezTo>
                  <a:cubicBezTo>
                    <a:pt x="2846" y="4312"/>
                    <a:pt x="2846" y="4273"/>
                    <a:pt x="2815" y="4211"/>
                  </a:cubicBezTo>
                  <a:cubicBezTo>
                    <a:pt x="2746" y="4149"/>
                    <a:pt x="2684" y="4079"/>
                    <a:pt x="2622" y="4017"/>
                  </a:cubicBezTo>
                  <a:cubicBezTo>
                    <a:pt x="2583" y="3986"/>
                    <a:pt x="2552" y="3955"/>
                    <a:pt x="2583" y="3885"/>
                  </a:cubicBezTo>
                  <a:cubicBezTo>
                    <a:pt x="2653" y="3792"/>
                    <a:pt x="2653" y="3660"/>
                    <a:pt x="2684" y="3567"/>
                  </a:cubicBezTo>
                  <a:cubicBezTo>
                    <a:pt x="2746" y="3598"/>
                    <a:pt x="2815" y="3660"/>
                    <a:pt x="2877" y="3730"/>
                  </a:cubicBezTo>
                  <a:cubicBezTo>
                    <a:pt x="2902" y="3730"/>
                    <a:pt x="2927" y="3770"/>
                    <a:pt x="2952" y="3770"/>
                  </a:cubicBezTo>
                  <a:cubicBezTo>
                    <a:pt x="2958" y="3770"/>
                    <a:pt x="2964" y="3767"/>
                    <a:pt x="2971" y="3761"/>
                  </a:cubicBezTo>
                  <a:cubicBezTo>
                    <a:pt x="3040" y="3730"/>
                    <a:pt x="2971" y="3660"/>
                    <a:pt x="2971" y="3629"/>
                  </a:cubicBezTo>
                  <a:cubicBezTo>
                    <a:pt x="2939" y="3536"/>
                    <a:pt x="2846" y="3466"/>
                    <a:pt x="2777" y="3404"/>
                  </a:cubicBezTo>
                  <a:cubicBezTo>
                    <a:pt x="2746" y="3373"/>
                    <a:pt x="2684" y="3342"/>
                    <a:pt x="2715" y="3304"/>
                  </a:cubicBezTo>
                  <a:cubicBezTo>
                    <a:pt x="2777" y="3211"/>
                    <a:pt x="2746" y="3110"/>
                    <a:pt x="2746" y="3017"/>
                  </a:cubicBezTo>
                  <a:lnTo>
                    <a:pt x="2746" y="3017"/>
                  </a:lnTo>
                  <a:cubicBezTo>
                    <a:pt x="2846" y="3048"/>
                    <a:pt x="2877" y="3110"/>
                    <a:pt x="2939" y="3149"/>
                  </a:cubicBezTo>
                  <a:cubicBezTo>
                    <a:pt x="2957" y="3166"/>
                    <a:pt x="2978" y="3184"/>
                    <a:pt x="2998" y="3184"/>
                  </a:cubicBezTo>
                  <a:cubicBezTo>
                    <a:pt x="3013" y="3184"/>
                    <a:pt x="3027" y="3175"/>
                    <a:pt x="3040" y="3149"/>
                  </a:cubicBezTo>
                  <a:cubicBezTo>
                    <a:pt x="3071" y="3110"/>
                    <a:pt x="3071" y="3079"/>
                    <a:pt x="3040" y="3048"/>
                  </a:cubicBezTo>
                  <a:cubicBezTo>
                    <a:pt x="2971" y="2986"/>
                    <a:pt x="2939" y="2885"/>
                    <a:pt x="2877" y="2823"/>
                  </a:cubicBezTo>
                  <a:cubicBezTo>
                    <a:pt x="2777" y="2761"/>
                    <a:pt x="2777" y="2660"/>
                    <a:pt x="2815" y="2567"/>
                  </a:cubicBezTo>
                  <a:lnTo>
                    <a:pt x="2815" y="2567"/>
                  </a:lnTo>
                  <a:cubicBezTo>
                    <a:pt x="2877" y="2598"/>
                    <a:pt x="2908" y="2629"/>
                    <a:pt x="2939" y="2660"/>
                  </a:cubicBezTo>
                  <a:cubicBezTo>
                    <a:pt x="2971" y="2660"/>
                    <a:pt x="3009" y="2660"/>
                    <a:pt x="3040" y="2629"/>
                  </a:cubicBezTo>
                  <a:lnTo>
                    <a:pt x="3040" y="2567"/>
                  </a:lnTo>
                  <a:cubicBezTo>
                    <a:pt x="2971" y="2528"/>
                    <a:pt x="2971" y="2435"/>
                    <a:pt x="2877" y="2373"/>
                  </a:cubicBezTo>
                  <a:cubicBezTo>
                    <a:pt x="2777" y="2272"/>
                    <a:pt x="2746" y="2210"/>
                    <a:pt x="2815" y="2047"/>
                  </a:cubicBezTo>
                  <a:lnTo>
                    <a:pt x="2815" y="2047"/>
                  </a:lnTo>
                  <a:cubicBezTo>
                    <a:pt x="2877" y="2078"/>
                    <a:pt x="2908" y="2109"/>
                    <a:pt x="2939" y="2140"/>
                  </a:cubicBezTo>
                  <a:cubicBezTo>
                    <a:pt x="2955" y="2160"/>
                    <a:pt x="2972" y="2170"/>
                    <a:pt x="2990" y="2170"/>
                  </a:cubicBezTo>
                  <a:cubicBezTo>
                    <a:pt x="3007" y="2170"/>
                    <a:pt x="3025" y="2160"/>
                    <a:pt x="3040" y="2140"/>
                  </a:cubicBezTo>
                  <a:cubicBezTo>
                    <a:pt x="3071" y="2109"/>
                    <a:pt x="3071" y="2078"/>
                    <a:pt x="3040" y="2047"/>
                  </a:cubicBezTo>
                  <a:cubicBezTo>
                    <a:pt x="3009" y="1985"/>
                    <a:pt x="2971" y="1885"/>
                    <a:pt x="2877" y="1854"/>
                  </a:cubicBezTo>
                  <a:cubicBezTo>
                    <a:pt x="2815" y="1823"/>
                    <a:pt x="2777" y="1792"/>
                    <a:pt x="2777" y="1722"/>
                  </a:cubicBezTo>
                  <a:cubicBezTo>
                    <a:pt x="2777" y="1559"/>
                    <a:pt x="2715" y="1404"/>
                    <a:pt x="2684" y="1210"/>
                  </a:cubicBezTo>
                  <a:lnTo>
                    <a:pt x="2684" y="1210"/>
                  </a:lnTo>
                  <a:cubicBezTo>
                    <a:pt x="2777" y="1272"/>
                    <a:pt x="2846" y="1334"/>
                    <a:pt x="2908" y="1365"/>
                  </a:cubicBezTo>
                  <a:cubicBezTo>
                    <a:pt x="2924" y="1384"/>
                    <a:pt x="2939" y="1394"/>
                    <a:pt x="2956" y="1394"/>
                  </a:cubicBezTo>
                  <a:cubicBezTo>
                    <a:pt x="2972" y="1394"/>
                    <a:pt x="2990" y="1384"/>
                    <a:pt x="3009" y="1365"/>
                  </a:cubicBezTo>
                  <a:cubicBezTo>
                    <a:pt x="3040" y="1334"/>
                    <a:pt x="3040" y="1334"/>
                    <a:pt x="3009" y="1303"/>
                  </a:cubicBezTo>
                  <a:cubicBezTo>
                    <a:pt x="2939" y="1171"/>
                    <a:pt x="2846" y="1109"/>
                    <a:pt x="2746" y="1047"/>
                  </a:cubicBezTo>
                  <a:cubicBezTo>
                    <a:pt x="2684" y="1016"/>
                    <a:pt x="2622" y="977"/>
                    <a:pt x="2622" y="915"/>
                  </a:cubicBezTo>
                  <a:cubicBezTo>
                    <a:pt x="2583" y="783"/>
                    <a:pt x="2490" y="690"/>
                    <a:pt x="2490" y="559"/>
                  </a:cubicBezTo>
                  <a:lnTo>
                    <a:pt x="2490" y="559"/>
                  </a:lnTo>
                  <a:cubicBezTo>
                    <a:pt x="2552" y="590"/>
                    <a:pt x="2583" y="628"/>
                    <a:pt x="2653" y="690"/>
                  </a:cubicBezTo>
                  <a:cubicBezTo>
                    <a:pt x="2668" y="706"/>
                    <a:pt x="2684" y="714"/>
                    <a:pt x="2699" y="714"/>
                  </a:cubicBezTo>
                  <a:cubicBezTo>
                    <a:pt x="2715" y="714"/>
                    <a:pt x="2730" y="706"/>
                    <a:pt x="2746" y="690"/>
                  </a:cubicBezTo>
                  <a:cubicBezTo>
                    <a:pt x="2815" y="628"/>
                    <a:pt x="2777" y="590"/>
                    <a:pt x="2746" y="590"/>
                  </a:cubicBezTo>
                  <a:cubicBezTo>
                    <a:pt x="2684" y="528"/>
                    <a:pt x="2583" y="497"/>
                    <a:pt x="2521" y="435"/>
                  </a:cubicBezTo>
                  <a:cubicBezTo>
                    <a:pt x="2358" y="241"/>
                    <a:pt x="2102" y="171"/>
                    <a:pt x="1908" y="78"/>
                  </a:cubicBezTo>
                  <a:cubicBezTo>
                    <a:pt x="1782" y="21"/>
                    <a:pt x="1657" y="0"/>
                    <a:pt x="1533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>
              <a:off x="7100519" y="1804895"/>
              <a:ext cx="88301" cy="65307"/>
            </a:xfrm>
            <a:custGeom>
              <a:rect b="b" l="l" r="r" t="t"/>
              <a:pathLst>
                <a:path extrusionOk="0" h="1102" w="1490">
                  <a:moveTo>
                    <a:pt x="1296" y="0"/>
                  </a:moveTo>
                  <a:cubicBezTo>
                    <a:pt x="1032" y="31"/>
                    <a:pt x="807" y="101"/>
                    <a:pt x="551" y="101"/>
                  </a:cubicBezTo>
                  <a:cubicBezTo>
                    <a:pt x="489" y="101"/>
                    <a:pt x="450" y="132"/>
                    <a:pt x="450" y="194"/>
                  </a:cubicBezTo>
                  <a:cubicBezTo>
                    <a:pt x="419" y="357"/>
                    <a:pt x="357" y="520"/>
                    <a:pt x="257" y="613"/>
                  </a:cubicBezTo>
                  <a:cubicBezTo>
                    <a:pt x="132" y="776"/>
                    <a:pt x="101" y="938"/>
                    <a:pt x="1" y="1070"/>
                  </a:cubicBezTo>
                  <a:cubicBezTo>
                    <a:pt x="63" y="1101"/>
                    <a:pt x="132" y="1101"/>
                    <a:pt x="163" y="1101"/>
                  </a:cubicBezTo>
                  <a:cubicBezTo>
                    <a:pt x="419" y="1031"/>
                    <a:pt x="683" y="1070"/>
                    <a:pt x="908" y="1031"/>
                  </a:cubicBezTo>
                  <a:cubicBezTo>
                    <a:pt x="970" y="1000"/>
                    <a:pt x="1001" y="1000"/>
                    <a:pt x="1032" y="938"/>
                  </a:cubicBezTo>
                  <a:cubicBezTo>
                    <a:pt x="1102" y="807"/>
                    <a:pt x="1133" y="682"/>
                    <a:pt x="1195" y="520"/>
                  </a:cubicBezTo>
                  <a:cubicBezTo>
                    <a:pt x="1296" y="357"/>
                    <a:pt x="1420" y="194"/>
                    <a:pt x="1489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453016" y="1786820"/>
              <a:ext cx="91975" cy="52388"/>
            </a:xfrm>
            <a:custGeom>
              <a:rect b="b" l="l" r="r" t="t"/>
              <a:pathLst>
                <a:path extrusionOk="0" h="884" w="1552">
                  <a:moveTo>
                    <a:pt x="1460" y="1"/>
                  </a:moveTo>
                  <a:cubicBezTo>
                    <a:pt x="1444" y="1"/>
                    <a:pt x="1430" y="5"/>
                    <a:pt x="1419" y="18"/>
                  </a:cubicBezTo>
                  <a:cubicBezTo>
                    <a:pt x="1311" y="29"/>
                    <a:pt x="1207" y="32"/>
                    <a:pt x="1104" y="32"/>
                  </a:cubicBezTo>
                  <a:cubicBezTo>
                    <a:pt x="898" y="32"/>
                    <a:pt x="698" y="18"/>
                    <a:pt x="481" y="18"/>
                  </a:cubicBezTo>
                  <a:cubicBezTo>
                    <a:pt x="388" y="18"/>
                    <a:pt x="318" y="49"/>
                    <a:pt x="318" y="142"/>
                  </a:cubicBezTo>
                  <a:cubicBezTo>
                    <a:pt x="287" y="243"/>
                    <a:pt x="287" y="367"/>
                    <a:pt x="225" y="437"/>
                  </a:cubicBezTo>
                  <a:cubicBezTo>
                    <a:pt x="124" y="561"/>
                    <a:pt x="93" y="724"/>
                    <a:pt x="0" y="856"/>
                  </a:cubicBezTo>
                  <a:cubicBezTo>
                    <a:pt x="31" y="876"/>
                    <a:pt x="60" y="883"/>
                    <a:pt x="87" y="883"/>
                  </a:cubicBezTo>
                  <a:cubicBezTo>
                    <a:pt x="142" y="883"/>
                    <a:pt x="194" y="856"/>
                    <a:pt x="256" y="856"/>
                  </a:cubicBezTo>
                  <a:cubicBezTo>
                    <a:pt x="551" y="856"/>
                    <a:pt x="838" y="825"/>
                    <a:pt x="1132" y="794"/>
                  </a:cubicBezTo>
                  <a:cubicBezTo>
                    <a:pt x="1194" y="794"/>
                    <a:pt x="1225" y="755"/>
                    <a:pt x="1256" y="693"/>
                  </a:cubicBezTo>
                  <a:cubicBezTo>
                    <a:pt x="1357" y="468"/>
                    <a:pt x="1481" y="274"/>
                    <a:pt x="1551" y="18"/>
                  </a:cubicBezTo>
                  <a:cubicBezTo>
                    <a:pt x="1530" y="18"/>
                    <a:pt x="1493" y="1"/>
                    <a:pt x="1460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276530" y="1789724"/>
              <a:ext cx="86464" cy="65485"/>
            </a:xfrm>
            <a:custGeom>
              <a:rect b="b" l="l" r="r" t="t"/>
              <a:pathLst>
                <a:path extrusionOk="0" h="1105" w="1459">
                  <a:moveTo>
                    <a:pt x="1458" y="0"/>
                  </a:moveTo>
                  <a:lnTo>
                    <a:pt x="1458" y="0"/>
                  </a:lnTo>
                  <a:cubicBezTo>
                    <a:pt x="1164" y="62"/>
                    <a:pt x="908" y="62"/>
                    <a:pt x="621" y="62"/>
                  </a:cubicBezTo>
                  <a:cubicBezTo>
                    <a:pt x="520" y="62"/>
                    <a:pt x="427" y="124"/>
                    <a:pt x="427" y="225"/>
                  </a:cubicBezTo>
                  <a:cubicBezTo>
                    <a:pt x="427" y="287"/>
                    <a:pt x="388" y="318"/>
                    <a:pt x="357" y="357"/>
                  </a:cubicBezTo>
                  <a:cubicBezTo>
                    <a:pt x="233" y="551"/>
                    <a:pt x="163" y="776"/>
                    <a:pt x="39" y="1001"/>
                  </a:cubicBezTo>
                  <a:cubicBezTo>
                    <a:pt x="39" y="1001"/>
                    <a:pt x="1" y="1032"/>
                    <a:pt x="39" y="1063"/>
                  </a:cubicBezTo>
                  <a:cubicBezTo>
                    <a:pt x="54" y="1096"/>
                    <a:pt x="69" y="1104"/>
                    <a:pt x="83" y="1104"/>
                  </a:cubicBezTo>
                  <a:cubicBezTo>
                    <a:pt x="100" y="1104"/>
                    <a:pt x="116" y="1094"/>
                    <a:pt x="132" y="1094"/>
                  </a:cubicBezTo>
                  <a:cubicBezTo>
                    <a:pt x="357" y="1063"/>
                    <a:pt x="551" y="1032"/>
                    <a:pt x="776" y="1032"/>
                  </a:cubicBezTo>
                  <a:cubicBezTo>
                    <a:pt x="801" y="1039"/>
                    <a:pt x="826" y="1043"/>
                    <a:pt x="849" y="1043"/>
                  </a:cubicBezTo>
                  <a:cubicBezTo>
                    <a:pt x="920" y="1043"/>
                    <a:pt x="980" y="1008"/>
                    <a:pt x="1009" y="938"/>
                  </a:cubicBezTo>
                  <a:cubicBezTo>
                    <a:pt x="1133" y="644"/>
                    <a:pt x="1327" y="357"/>
                    <a:pt x="1458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7219104" y="1794583"/>
              <a:ext cx="74967" cy="65959"/>
            </a:xfrm>
            <a:custGeom>
              <a:rect b="b" l="l" r="r" t="t"/>
              <a:pathLst>
                <a:path extrusionOk="0" h="1113" w="1265">
                  <a:moveTo>
                    <a:pt x="1183" y="1"/>
                  </a:moveTo>
                  <a:cubicBezTo>
                    <a:pt x="1139" y="1"/>
                    <a:pt x="1081" y="42"/>
                    <a:pt x="1039" y="42"/>
                  </a:cubicBezTo>
                  <a:cubicBezTo>
                    <a:pt x="963" y="42"/>
                    <a:pt x="886" y="35"/>
                    <a:pt x="813" y="35"/>
                  </a:cubicBezTo>
                  <a:cubicBezTo>
                    <a:pt x="730" y="35"/>
                    <a:pt x="652" y="44"/>
                    <a:pt x="582" y="81"/>
                  </a:cubicBezTo>
                  <a:cubicBezTo>
                    <a:pt x="520" y="81"/>
                    <a:pt x="489" y="112"/>
                    <a:pt x="489" y="143"/>
                  </a:cubicBezTo>
                  <a:cubicBezTo>
                    <a:pt x="357" y="399"/>
                    <a:pt x="264" y="624"/>
                    <a:pt x="132" y="887"/>
                  </a:cubicBezTo>
                  <a:cubicBezTo>
                    <a:pt x="0" y="1112"/>
                    <a:pt x="0" y="1112"/>
                    <a:pt x="264" y="1112"/>
                  </a:cubicBezTo>
                  <a:cubicBezTo>
                    <a:pt x="427" y="1112"/>
                    <a:pt x="582" y="1050"/>
                    <a:pt x="745" y="1050"/>
                  </a:cubicBezTo>
                  <a:cubicBezTo>
                    <a:pt x="753" y="1058"/>
                    <a:pt x="764" y="1062"/>
                    <a:pt x="775" y="1062"/>
                  </a:cubicBezTo>
                  <a:cubicBezTo>
                    <a:pt x="808" y="1062"/>
                    <a:pt x="846" y="1032"/>
                    <a:pt x="846" y="981"/>
                  </a:cubicBezTo>
                  <a:cubicBezTo>
                    <a:pt x="815" y="818"/>
                    <a:pt x="908" y="725"/>
                    <a:pt x="970" y="593"/>
                  </a:cubicBezTo>
                  <a:cubicBezTo>
                    <a:pt x="1039" y="469"/>
                    <a:pt x="1132" y="368"/>
                    <a:pt x="1163" y="236"/>
                  </a:cubicBezTo>
                  <a:cubicBezTo>
                    <a:pt x="1163" y="174"/>
                    <a:pt x="1264" y="81"/>
                    <a:pt x="1233" y="42"/>
                  </a:cubicBezTo>
                  <a:cubicBezTo>
                    <a:pt x="1223" y="11"/>
                    <a:pt x="1205" y="1"/>
                    <a:pt x="1183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4"/>
            <p:cNvSpPr/>
            <p:nvPr/>
          </p:nvSpPr>
          <p:spPr>
            <a:xfrm>
              <a:off x="7391442" y="1787887"/>
              <a:ext cx="71293" cy="55173"/>
            </a:xfrm>
            <a:custGeom>
              <a:rect b="b" l="l" r="r" t="t"/>
              <a:pathLst>
                <a:path extrusionOk="0" h="931" w="1203">
                  <a:moveTo>
                    <a:pt x="1101" y="0"/>
                  </a:moveTo>
                  <a:cubicBezTo>
                    <a:pt x="876" y="0"/>
                    <a:pt x="683" y="31"/>
                    <a:pt x="489" y="31"/>
                  </a:cubicBezTo>
                  <a:cubicBezTo>
                    <a:pt x="458" y="31"/>
                    <a:pt x="388" y="31"/>
                    <a:pt x="357" y="124"/>
                  </a:cubicBezTo>
                  <a:cubicBezTo>
                    <a:pt x="295" y="318"/>
                    <a:pt x="194" y="543"/>
                    <a:pt x="101" y="737"/>
                  </a:cubicBezTo>
                  <a:cubicBezTo>
                    <a:pt x="0" y="931"/>
                    <a:pt x="0" y="931"/>
                    <a:pt x="233" y="931"/>
                  </a:cubicBezTo>
                  <a:cubicBezTo>
                    <a:pt x="388" y="931"/>
                    <a:pt x="551" y="900"/>
                    <a:pt x="745" y="900"/>
                  </a:cubicBezTo>
                  <a:cubicBezTo>
                    <a:pt x="776" y="900"/>
                    <a:pt x="845" y="900"/>
                    <a:pt x="845" y="838"/>
                  </a:cubicBezTo>
                  <a:cubicBezTo>
                    <a:pt x="845" y="706"/>
                    <a:pt x="938" y="582"/>
                    <a:pt x="969" y="481"/>
                  </a:cubicBezTo>
                  <a:cubicBezTo>
                    <a:pt x="1039" y="349"/>
                    <a:pt x="1132" y="256"/>
                    <a:pt x="1163" y="93"/>
                  </a:cubicBezTo>
                  <a:cubicBezTo>
                    <a:pt x="1202" y="31"/>
                    <a:pt x="1163" y="0"/>
                    <a:pt x="1101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7747554" y="1785575"/>
              <a:ext cx="74967" cy="45988"/>
            </a:xfrm>
            <a:custGeom>
              <a:rect b="b" l="l" r="r" t="t"/>
              <a:pathLst>
                <a:path extrusionOk="0" h="776" w="1265">
                  <a:moveTo>
                    <a:pt x="520" y="0"/>
                  </a:moveTo>
                  <a:cubicBezTo>
                    <a:pt x="358" y="0"/>
                    <a:pt x="327" y="0"/>
                    <a:pt x="265" y="163"/>
                  </a:cubicBezTo>
                  <a:cubicBezTo>
                    <a:pt x="233" y="388"/>
                    <a:pt x="71" y="551"/>
                    <a:pt x="1" y="776"/>
                  </a:cubicBezTo>
                  <a:cubicBezTo>
                    <a:pt x="148" y="760"/>
                    <a:pt x="286" y="760"/>
                    <a:pt x="423" y="760"/>
                  </a:cubicBezTo>
                  <a:cubicBezTo>
                    <a:pt x="561" y="760"/>
                    <a:pt x="699" y="760"/>
                    <a:pt x="846" y="745"/>
                  </a:cubicBezTo>
                  <a:cubicBezTo>
                    <a:pt x="877" y="745"/>
                    <a:pt x="908" y="745"/>
                    <a:pt x="908" y="714"/>
                  </a:cubicBezTo>
                  <a:cubicBezTo>
                    <a:pt x="1040" y="489"/>
                    <a:pt x="1133" y="233"/>
                    <a:pt x="1265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89025" y="1785575"/>
              <a:ext cx="74493" cy="45988"/>
            </a:xfrm>
            <a:custGeom>
              <a:rect b="b" l="l" r="r" t="t"/>
              <a:pathLst>
                <a:path extrusionOk="0" h="776" w="1257">
                  <a:moveTo>
                    <a:pt x="450" y="0"/>
                  </a:moveTo>
                  <a:cubicBezTo>
                    <a:pt x="388" y="0"/>
                    <a:pt x="319" y="0"/>
                    <a:pt x="288" y="101"/>
                  </a:cubicBezTo>
                  <a:cubicBezTo>
                    <a:pt x="256" y="163"/>
                    <a:pt x="225" y="233"/>
                    <a:pt x="194" y="295"/>
                  </a:cubicBezTo>
                  <a:cubicBezTo>
                    <a:pt x="156" y="458"/>
                    <a:pt x="32" y="582"/>
                    <a:pt x="1" y="745"/>
                  </a:cubicBezTo>
                  <a:cubicBezTo>
                    <a:pt x="129" y="760"/>
                    <a:pt x="256" y="760"/>
                    <a:pt x="385" y="760"/>
                  </a:cubicBezTo>
                  <a:cubicBezTo>
                    <a:pt x="514" y="760"/>
                    <a:pt x="644" y="760"/>
                    <a:pt x="776" y="776"/>
                  </a:cubicBezTo>
                  <a:cubicBezTo>
                    <a:pt x="838" y="776"/>
                    <a:pt x="869" y="776"/>
                    <a:pt x="900" y="714"/>
                  </a:cubicBezTo>
                  <a:cubicBezTo>
                    <a:pt x="1001" y="489"/>
                    <a:pt x="1125" y="264"/>
                    <a:pt x="1257" y="39"/>
                  </a:cubicBezTo>
                  <a:cubicBezTo>
                    <a:pt x="1164" y="0"/>
                    <a:pt x="1063" y="0"/>
                    <a:pt x="1001" y="0"/>
                  </a:cubicBezTo>
                  <a:cubicBezTo>
                    <a:pt x="872" y="0"/>
                    <a:pt x="756" y="31"/>
                    <a:pt x="636" y="31"/>
                  </a:cubicBezTo>
                  <a:cubicBezTo>
                    <a:pt x="576" y="31"/>
                    <a:pt x="515" y="24"/>
                    <a:pt x="450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171279" y="1799384"/>
              <a:ext cx="67144" cy="64833"/>
            </a:xfrm>
            <a:custGeom>
              <a:rect b="b" l="l" r="r" t="t"/>
              <a:pathLst>
                <a:path extrusionOk="0" h="1094" w="1133">
                  <a:moveTo>
                    <a:pt x="1040" y="0"/>
                  </a:moveTo>
                  <a:cubicBezTo>
                    <a:pt x="846" y="0"/>
                    <a:pt x="683" y="62"/>
                    <a:pt x="489" y="62"/>
                  </a:cubicBezTo>
                  <a:cubicBezTo>
                    <a:pt x="458" y="62"/>
                    <a:pt x="458" y="93"/>
                    <a:pt x="458" y="93"/>
                  </a:cubicBezTo>
                  <a:cubicBezTo>
                    <a:pt x="389" y="256"/>
                    <a:pt x="327" y="419"/>
                    <a:pt x="226" y="582"/>
                  </a:cubicBezTo>
                  <a:cubicBezTo>
                    <a:pt x="133" y="737"/>
                    <a:pt x="102" y="900"/>
                    <a:pt x="1" y="1093"/>
                  </a:cubicBezTo>
                  <a:cubicBezTo>
                    <a:pt x="156" y="1093"/>
                    <a:pt x="311" y="1054"/>
                    <a:pt x="466" y="1054"/>
                  </a:cubicBezTo>
                  <a:cubicBezTo>
                    <a:pt x="505" y="1054"/>
                    <a:pt x="544" y="1056"/>
                    <a:pt x="582" y="1062"/>
                  </a:cubicBezTo>
                  <a:cubicBezTo>
                    <a:pt x="613" y="1062"/>
                    <a:pt x="652" y="1000"/>
                    <a:pt x="683" y="969"/>
                  </a:cubicBezTo>
                  <a:cubicBezTo>
                    <a:pt x="807" y="675"/>
                    <a:pt x="939" y="419"/>
                    <a:pt x="1102" y="124"/>
                  </a:cubicBezTo>
                  <a:cubicBezTo>
                    <a:pt x="1133" y="31"/>
                    <a:pt x="1102" y="31"/>
                    <a:pt x="1040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7855117" y="1783738"/>
              <a:ext cx="72656" cy="45573"/>
            </a:xfrm>
            <a:custGeom>
              <a:rect b="b" l="l" r="r" t="t"/>
              <a:pathLst>
                <a:path extrusionOk="0" h="769" w="1226">
                  <a:moveTo>
                    <a:pt x="1226" y="0"/>
                  </a:moveTo>
                  <a:cubicBezTo>
                    <a:pt x="939" y="0"/>
                    <a:pt x="675" y="0"/>
                    <a:pt x="419" y="31"/>
                  </a:cubicBezTo>
                  <a:cubicBezTo>
                    <a:pt x="388" y="31"/>
                    <a:pt x="357" y="31"/>
                    <a:pt x="318" y="101"/>
                  </a:cubicBezTo>
                  <a:cubicBezTo>
                    <a:pt x="256" y="295"/>
                    <a:pt x="124" y="458"/>
                    <a:pt x="31" y="652"/>
                  </a:cubicBezTo>
                  <a:cubicBezTo>
                    <a:pt x="0" y="745"/>
                    <a:pt x="0" y="745"/>
                    <a:pt x="93" y="745"/>
                  </a:cubicBezTo>
                  <a:cubicBezTo>
                    <a:pt x="206" y="760"/>
                    <a:pt x="311" y="768"/>
                    <a:pt x="411" y="768"/>
                  </a:cubicBezTo>
                  <a:cubicBezTo>
                    <a:pt x="512" y="768"/>
                    <a:pt x="609" y="760"/>
                    <a:pt x="706" y="745"/>
                  </a:cubicBezTo>
                  <a:cubicBezTo>
                    <a:pt x="734" y="745"/>
                    <a:pt x="761" y="750"/>
                    <a:pt x="787" y="750"/>
                  </a:cubicBezTo>
                  <a:cubicBezTo>
                    <a:pt x="825" y="750"/>
                    <a:pt x="863" y="739"/>
                    <a:pt x="900" y="683"/>
                  </a:cubicBezTo>
                  <a:cubicBezTo>
                    <a:pt x="1001" y="458"/>
                    <a:pt x="1094" y="225"/>
                    <a:pt x="1226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345927" y="1789724"/>
              <a:ext cx="59322" cy="59796"/>
            </a:xfrm>
            <a:custGeom>
              <a:rect b="b" l="l" r="r" t="t"/>
              <a:pathLst>
                <a:path extrusionOk="0" h="1009" w="1001">
                  <a:moveTo>
                    <a:pt x="481" y="0"/>
                  </a:moveTo>
                  <a:cubicBezTo>
                    <a:pt x="450" y="0"/>
                    <a:pt x="419" y="0"/>
                    <a:pt x="419" y="62"/>
                  </a:cubicBezTo>
                  <a:cubicBezTo>
                    <a:pt x="380" y="256"/>
                    <a:pt x="287" y="450"/>
                    <a:pt x="187" y="644"/>
                  </a:cubicBezTo>
                  <a:cubicBezTo>
                    <a:pt x="125" y="745"/>
                    <a:pt x="94" y="838"/>
                    <a:pt x="32" y="938"/>
                  </a:cubicBezTo>
                  <a:cubicBezTo>
                    <a:pt x="0" y="964"/>
                    <a:pt x="20" y="1009"/>
                    <a:pt x="61" y="1009"/>
                  </a:cubicBezTo>
                  <a:cubicBezTo>
                    <a:pt x="71" y="1009"/>
                    <a:pt x="82" y="1006"/>
                    <a:pt x="94" y="1001"/>
                  </a:cubicBezTo>
                  <a:cubicBezTo>
                    <a:pt x="159" y="985"/>
                    <a:pt x="216" y="985"/>
                    <a:pt x="272" y="985"/>
                  </a:cubicBezTo>
                  <a:cubicBezTo>
                    <a:pt x="328" y="985"/>
                    <a:pt x="384" y="985"/>
                    <a:pt x="450" y="969"/>
                  </a:cubicBezTo>
                  <a:cubicBezTo>
                    <a:pt x="512" y="969"/>
                    <a:pt x="574" y="938"/>
                    <a:pt x="613" y="869"/>
                  </a:cubicBezTo>
                  <a:cubicBezTo>
                    <a:pt x="737" y="613"/>
                    <a:pt x="869" y="357"/>
                    <a:pt x="962" y="93"/>
                  </a:cubicBezTo>
                  <a:cubicBezTo>
                    <a:pt x="1001" y="31"/>
                    <a:pt x="962" y="31"/>
                    <a:pt x="900" y="0"/>
                  </a:cubicBezTo>
                  <a:cubicBezTo>
                    <a:pt x="807" y="0"/>
                    <a:pt x="675" y="0"/>
                    <a:pt x="543" y="31"/>
                  </a:cubicBezTo>
                  <a:cubicBezTo>
                    <a:pt x="543" y="31"/>
                    <a:pt x="512" y="0"/>
                    <a:pt x="481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537110" y="1785575"/>
              <a:ext cx="59322" cy="48299"/>
            </a:xfrm>
            <a:custGeom>
              <a:rect b="b" l="l" r="r" t="t"/>
              <a:pathLst>
                <a:path extrusionOk="0" h="815" w="1001">
                  <a:moveTo>
                    <a:pt x="295" y="0"/>
                  </a:moveTo>
                  <a:cubicBezTo>
                    <a:pt x="256" y="163"/>
                    <a:pt x="225" y="326"/>
                    <a:pt x="163" y="458"/>
                  </a:cubicBezTo>
                  <a:cubicBezTo>
                    <a:pt x="101" y="520"/>
                    <a:pt x="62" y="582"/>
                    <a:pt x="31" y="683"/>
                  </a:cubicBezTo>
                  <a:cubicBezTo>
                    <a:pt x="0" y="776"/>
                    <a:pt x="31" y="815"/>
                    <a:pt x="132" y="815"/>
                  </a:cubicBezTo>
                  <a:cubicBezTo>
                    <a:pt x="295" y="776"/>
                    <a:pt x="450" y="776"/>
                    <a:pt x="582" y="776"/>
                  </a:cubicBezTo>
                  <a:cubicBezTo>
                    <a:pt x="644" y="776"/>
                    <a:pt x="644" y="745"/>
                    <a:pt x="683" y="714"/>
                  </a:cubicBezTo>
                  <a:cubicBezTo>
                    <a:pt x="776" y="489"/>
                    <a:pt x="908" y="264"/>
                    <a:pt x="1001" y="39"/>
                  </a:cubicBezTo>
                  <a:cubicBezTo>
                    <a:pt x="916" y="13"/>
                    <a:pt x="828" y="6"/>
                    <a:pt x="738" y="6"/>
                  </a:cubicBezTo>
                  <a:cubicBezTo>
                    <a:pt x="648" y="6"/>
                    <a:pt x="557" y="13"/>
                    <a:pt x="469" y="13"/>
                  </a:cubicBezTo>
                  <a:cubicBezTo>
                    <a:pt x="409" y="13"/>
                    <a:pt x="351" y="10"/>
                    <a:pt x="295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7699788" y="1785575"/>
              <a:ext cx="57485" cy="45988"/>
            </a:xfrm>
            <a:custGeom>
              <a:rect b="b" l="l" r="r" t="t"/>
              <a:pathLst>
                <a:path extrusionOk="0" h="776" w="970">
                  <a:moveTo>
                    <a:pt x="357" y="0"/>
                  </a:moveTo>
                  <a:cubicBezTo>
                    <a:pt x="295" y="0"/>
                    <a:pt x="295" y="0"/>
                    <a:pt x="264" y="101"/>
                  </a:cubicBezTo>
                  <a:cubicBezTo>
                    <a:pt x="194" y="233"/>
                    <a:pt x="194" y="357"/>
                    <a:pt x="132" y="489"/>
                  </a:cubicBezTo>
                  <a:cubicBezTo>
                    <a:pt x="70" y="582"/>
                    <a:pt x="0" y="652"/>
                    <a:pt x="0" y="776"/>
                  </a:cubicBezTo>
                  <a:lnTo>
                    <a:pt x="419" y="776"/>
                  </a:lnTo>
                  <a:cubicBezTo>
                    <a:pt x="551" y="776"/>
                    <a:pt x="683" y="745"/>
                    <a:pt x="683" y="551"/>
                  </a:cubicBezTo>
                  <a:cubicBezTo>
                    <a:pt x="683" y="520"/>
                    <a:pt x="714" y="520"/>
                    <a:pt x="745" y="489"/>
                  </a:cubicBezTo>
                  <a:cubicBezTo>
                    <a:pt x="807" y="326"/>
                    <a:pt x="908" y="163"/>
                    <a:pt x="970" y="0"/>
                  </a:cubicBezTo>
                  <a:lnTo>
                    <a:pt x="970" y="0"/>
                  </a:lnTo>
                  <a:cubicBezTo>
                    <a:pt x="895" y="13"/>
                    <a:pt x="823" y="18"/>
                    <a:pt x="754" y="18"/>
                  </a:cubicBezTo>
                  <a:cubicBezTo>
                    <a:pt x="616" y="18"/>
                    <a:pt x="486" y="0"/>
                    <a:pt x="357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7651962" y="1785575"/>
              <a:ext cx="57544" cy="45988"/>
            </a:xfrm>
            <a:custGeom>
              <a:rect b="b" l="l" r="r" t="t"/>
              <a:pathLst>
                <a:path extrusionOk="0" h="776" w="971">
                  <a:moveTo>
                    <a:pt x="420" y="0"/>
                  </a:moveTo>
                  <a:cubicBezTo>
                    <a:pt x="358" y="0"/>
                    <a:pt x="327" y="70"/>
                    <a:pt x="296" y="132"/>
                  </a:cubicBezTo>
                  <a:cubicBezTo>
                    <a:pt x="296" y="194"/>
                    <a:pt x="257" y="264"/>
                    <a:pt x="226" y="326"/>
                  </a:cubicBezTo>
                  <a:cubicBezTo>
                    <a:pt x="133" y="458"/>
                    <a:pt x="102" y="621"/>
                    <a:pt x="1" y="776"/>
                  </a:cubicBezTo>
                  <a:lnTo>
                    <a:pt x="552" y="776"/>
                  </a:lnTo>
                  <a:cubicBezTo>
                    <a:pt x="583" y="776"/>
                    <a:pt x="614" y="745"/>
                    <a:pt x="645" y="714"/>
                  </a:cubicBezTo>
                  <a:cubicBezTo>
                    <a:pt x="745" y="489"/>
                    <a:pt x="877" y="264"/>
                    <a:pt x="970" y="0"/>
                  </a:cubicBezTo>
                  <a:lnTo>
                    <a:pt x="970" y="0"/>
                  </a:lnTo>
                  <a:cubicBezTo>
                    <a:pt x="906" y="13"/>
                    <a:pt x="844" y="18"/>
                    <a:pt x="784" y="18"/>
                  </a:cubicBezTo>
                  <a:cubicBezTo>
                    <a:pt x="664" y="18"/>
                    <a:pt x="549" y="0"/>
                    <a:pt x="420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7075687" y="1812658"/>
              <a:ext cx="44210" cy="61218"/>
            </a:xfrm>
            <a:custGeom>
              <a:rect b="b" l="l" r="r" t="t"/>
              <a:pathLst>
                <a:path extrusionOk="0" h="1033" w="746">
                  <a:moveTo>
                    <a:pt x="745" y="1"/>
                  </a:moveTo>
                  <a:cubicBezTo>
                    <a:pt x="482" y="32"/>
                    <a:pt x="257" y="63"/>
                    <a:pt x="1" y="94"/>
                  </a:cubicBezTo>
                  <a:cubicBezTo>
                    <a:pt x="32" y="195"/>
                    <a:pt x="32" y="319"/>
                    <a:pt x="32" y="451"/>
                  </a:cubicBezTo>
                  <a:cubicBezTo>
                    <a:pt x="32" y="614"/>
                    <a:pt x="63" y="807"/>
                    <a:pt x="94" y="970"/>
                  </a:cubicBezTo>
                  <a:cubicBezTo>
                    <a:pt x="94" y="1001"/>
                    <a:pt x="94" y="1032"/>
                    <a:pt x="133" y="1032"/>
                  </a:cubicBezTo>
                  <a:cubicBezTo>
                    <a:pt x="164" y="1032"/>
                    <a:pt x="195" y="1032"/>
                    <a:pt x="195" y="1001"/>
                  </a:cubicBezTo>
                  <a:cubicBezTo>
                    <a:pt x="226" y="970"/>
                    <a:pt x="257" y="939"/>
                    <a:pt x="257" y="900"/>
                  </a:cubicBezTo>
                  <a:cubicBezTo>
                    <a:pt x="327" y="745"/>
                    <a:pt x="420" y="614"/>
                    <a:pt x="482" y="482"/>
                  </a:cubicBezTo>
                  <a:cubicBezTo>
                    <a:pt x="582" y="319"/>
                    <a:pt x="714" y="195"/>
                    <a:pt x="745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7919891" y="1784805"/>
              <a:ext cx="48299" cy="43617"/>
            </a:xfrm>
            <a:custGeom>
              <a:rect b="b" l="l" r="r" t="t"/>
              <a:pathLst>
                <a:path extrusionOk="0" h="736" w="815">
                  <a:moveTo>
                    <a:pt x="502" y="1"/>
                  </a:moveTo>
                  <a:cubicBezTo>
                    <a:pt x="464" y="1"/>
                    <a:pt x="426" y="5"/>
                    <a:pt x="388" y="13"/>
                  </a:cubicBezTo>
                  <a:cubicBezTo>
                    <a:pt x="295" y="13"/>
                    <a:pt x="264" y="52"/>
                    <a:pt x="264" y="114"/>
                  </a:cubicBezTo>
                  <a:cubicBezTo>
                    <a:pt x="233" y="339"/>
                    <a:pt x="71" y="502"/>
                    <a:pt x="1" y="727"/>
                  </a:cubicBezTo>
                  <a:cubicBezTo>
                    <a:pt x="89" y="727"/>
                    <a:pt x="190" y="713"/>
                    <a:pt x="297" y="713"/>
                  </a:cubicBezTo>
                  <a:cubicBezTo>
                    <a:pt x="350" y="713"/>
                    <a:pt x="404" y="716"/>
                    <a:pt x="458" y="727"/>
                  </a:cubicBezTo>
                  <a:cubicBezTo>
                    <a:pt x="476" y="733"/>
                    <a:pt x="490" y="735"/>
                    <a:pt x="502" y="735"/>
                  </a:cubicBezTo>
                  <a:cubicBezTo>
                    <a:pt x="552" y="735"/>
                    <a:pt x="557" y="690"/>
                    <a:pt x="582" y="665"/>
                  </a:cubicBezTo>
                  <a:cubicBezTo>
                    <a:pt x="621" y="440"/>
                    <a:pt x="745" y="246"/>
                    <a:pt x="815" y="52"/>
                  </a:cubicBezTo>
                  <a:cubicBezTo>
                    <a:pt x="699" y="24"/>
                    <a:pt x="598" y="1"/>
                    <a:pt x="502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7962205" y="1785575"/>
              <a:ext cx="49662" cy="47054"/>
            </a:xfrm>
            <a:custGeom>
              <a:rect b="b" l="l" r="r" t="t"/>
              <a:pathLst>
                <a:path extrusionOk="0" h="794" w="838">
                  <a:moveTo>
                    <a:pt x="388" y="0"/>
                  </a:moveTo>
                  <a:cubicBezTo>
                    <a:pt x="295" y="0"/>
                    <a:pt x="225" y="39"/>
                    <a:pt x="225" y="132"/>
                  </a:cubicBezTo>
                  <a:cubicBezTo>
                    <a:pt x="194" y="264"/>
                    <a:pt x="163" y="427"/>
                    <a:pt x="101" y="520"/>
                  </a:cubicBezTo>
                  <a:cubicBezTo>
                    <a:pt x="31" y="621"/>
                    <a:pt x="0" y="683"/>
                    <a:pt x="31" y="776"/>
                  </a:cubicBezTo>
                  <a:lnTo>
                    <a:pt x="225" y="776"/>
                  </a:lnTo>
                  <a:cubicBezTo>
                    <a:pt x="272" y="776"/>
                    <a:pt x="328" y="793"/>
                    <a:pt x="370" y="793"/>
                  </a:cubicBezTo>
                  <a:cubicBezTo>
                    <a:pt x="391" y="793"/>
                    <a:pt x="409" y="789"/>
                    <a:pt x="419" y="776"/>
                  </a:cubicBezTo>
                  <a:cubicBezTo>
                    <a:pt x="489" y="776"/>
                    <a:pt x="489" y="652"/>
                    <a:pt x="551" y="621"/>
                  </a:cubicBezTo>
                  <a:cubicBezTo>
                    <a:pt x="644" y="427"/>
                    <a:pt x="745" y="233"/>
                    <a:pt x="838" y="70"/>
                  </a:cubicBezTo>
                  <a:cubicBezTo>
                    <a:pt x="683" y="39"/>
                    <a:pt x="520" y="39"/>
                    <a:pt x="388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7812803" y="1783738"/>
              <a:ext cx="52032" cy="46521"/>
            </a:xfrm>
            <a:custGeom>
              <a:rect b="b" l="l" r="r" t="t"/>
              <a:pathLst>
                <a:path extrusionOk="0" h="785" w="878">
                  <a:moveTo>
                    <a:pt x="807" y="0"/>
                  </a:moveTo>
                  <a:cubicBezTo>
                    <a:pt x="683" y="31"/>
                    <a:pt x="552" y="31"/>
                    <a:pt x="420" y="31"/>
                  </a:cubicBezTo>
                  <a:cubicBezTo>
                    <a:pt x="412" y="24"/>
                    <a:pt x="401" y="20"/>
                    <a:pt x="388" y="20"/>
                  </a:cubicBezTo>
                  <a:cubicBezTo>
                    <a:pt x="349" y="20"/>
                    <a:pt x="296" y="56"/>
                    <a:pt x="296" y="132"/>
                  </a:cubicBezTo>
                  <a:cubicBezTo>
                    <a:pt x="257" y="357"/>
                    <a:pt x="102" y="551"/>
                    <a:pt x="1" y="776"/>
                  </a:cubicBezTo>
                  <a:cubicBezTo>
                    <a:pt x="35" y="782"/>
                    <a:pt x="68" y="785"/>
                    <a:pt x="100" y="785"/>
                  </a:cubicBezTo>
                  <a:cubicBezTo>
                    <a:pt x="187" y="785"/>
                    <a:pt x="266" y="767"/>
                    <a:pt x="340" y="767"/>
                  </a:cubicBezTo>
                  <a:cubicBezTo>
                    <a:pt x="367" y="767"/>
                    <a:pt x="394" y="769"/>
                    <a:pt x="420" y="776"/>
                  </a:cubicBezTo>
                  <a:cubicBezTo>
                    <a:pt x="490" y="776"/>
                    <a:pt x="490" y="745"/>
                    <a:pt x="521" y="714"/>
                  </a:cubicBezTo>
                  <a:cubicBezTo>
                    <a:pt x="583" y="582"/>
                    <a:pt x="614" y="458"/>
                    <a:pt x="683" y="357"/>
                  </a:cubicBezTo>
                  <a:cubicBezTo>
                    <a:pt x="745" y="264"/>
                    <a:pt x="807" y="163"/>
                    <a:pt x="838" y="101"/>
                  </a:cubicBezTo>
                  <a:cubicBezTo>
                    <a:pt x="877" y="70"/>
                    <a:pt x="877" y="0"/>
                    <a:pt x="807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8000311" y="1803058"/>
              <a:ext cx="19379" cy="32950"/>
            </a:xfrm>
            <a:custGeom>
              <a:rect b="b" l="l" r="r" t="t"/>
              <a:pathLst>
                <a:path extrusionOk="0" h="556" w="327">
                  <a:moveTo>
                    <a:pt x="295" y="0"/>
                  </a:moveTo>
                  <a:cubicBezTo>
                    <a:pt x="195" y="132"/>
                    <a:pt x="164" y="256"/>
                    <a:pt x="71" y="388"/>
                  </a:cubicBezTo>
                  <a:cubicBezTo>
                    <a:pt x="71" y="419"/>
                    <a:pt x="1" y="450"/>
                    <a:pt x="40" y="520"/>
                  </a:cubicBezTo>
                  <a:cubicBezTo>
                    <a:pt x="53" y="546"/>
                    <a:pt x="71" y="555"/>
                    <a:pt x="93" y="555"/>
                  </a:cubicBezTo>
                  <a:cubicBezTo>
                    <a:pt x="123" y="555"/>
                    <a:pt x="159" y="538"/>
                    <a:pt x="195" y="520"/>
                  </a:cubicBezTo>
                  <a:lnTo>
                    <a:pt x="264" y="520"/>
                  </a:lnTo>
                  <a:cubicBezTo>
                    <a:pt x="295" y="520"/>
                    <a:pt x="295" y="481"/>
                    <a:pt x="295" y="450"/>
                  </a:cubicBezTo>
                  <a:cubicBezTo>
                    <a:pt x="295" y="326"/>
                    <a:pt x="326" y="163"/>
                    <a:pt x="295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7544933" y="1787887"/>
              <a:ext cx="59" cy="59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102356" y="1419509"/>
              <a:ext cx="233968" cy="306861"/>
            </a:xfrm>
            <a:custGeom>
              <a:rect b="b" l="l" r="r" t="t"/>
              <a:pathLst>
                <a:path extrusionOk="0" h="5178" w="3948">
                  <a:moveTo>
                    <a:pt x="3327" y="137"/>
                  </a:moveTo>
                  <a:cubicBezTo>
                    <a:pt x="3366" y="137"/>
                    <a:pt x="3397" y="168"/>
                    <a:pt x="3397" y="207"/>
                  </a:cubicBezTo>
                  <a:cubicBezTo>
                    <a:pt x="3397" y="269"/>
                    <a:pt x="3327" y="331"/>
                    <a:pt x="3234" y="331"/>
                  </a:cubicBezTo>
                  <a:cubicBezTo>
                    <a:pt x="3203" y="331"/>
                    <a:pt x="3133" y="300"/>
                    <a:pt x="3133" y="238"/>
                  </a:cubicBezTo>
                  <a:cubicBezTo>
                    <a:pt x="3172" y="137"/>
                    <a:pt x="3265" y="168"/>
                    <a:pt x="3327" y="137"/>
                  </a:cubicBezTo>
                  <a:close/>
                  <a:moveTo>
                    <a:pt x="2203" y="106"/>
                  </a:moveTo>
                  <a:cubicBezTo>
                    <a:pt x="2397" y="137"/>
                    <a:pt x="2622" y="137"/>
                    <a:pt x="2816" y="207"/>
                  </a:cubicBezTo>
                  <a:cubicBezTo>
                    <a:pt x="2878" y="207"/>
                    <a:pt x="2909" y="207"/>
                    <a:pt x="2909" y="269"/>
                  </a:cubicBezTo>
                  <a:cubicBezTo>
                    <a:pt x="2909" y="331"/>
                    <a:pt x="2878" y="362"/>
                    <a:pt x="2816" y="362"/>
                  </a:cubicBezTo>
                  <a:lnTo>
                    <a:pt x="2622" y="362"/>
                  </a:lnTo>
                  <a:cubicBezTo>
                    <a:pt x="2467" y="362"/>
                    <a:pt x="2311" y="322"/>
                    <a:pt x="2156" y="322"/>
                  </a:cubicBezTo>
                  <a:cubicBezTo>
                    <a:pt x="2118" y="322"/>
                    <a:pt x="2079" y="324"/>
                    <a:pt x="2040" y="331"/>
                  </a:cubicBezTo>
                  <a:cubicBezTo>
                    <a:pt x="2006" y="337"/>
                    <a:pt x="1971" y="340"/>
                    <a:pt x="1937" y="340"/>
                  </a:cubicBezTo>
                  <a:cubicBezTo>
                    <a:pt x="1842" y="340"/>
                    <a:pt x="1745" y="322"/>
                    <a:pt x="1640" y="322"/>
                  </a:cubicBezTo>
                  <a:cubicBezTo>
                    <a:pt x="1601" y="322"/>
                    <a:pt x="1562" y="324"/>
                    <a:pt x="1521" y="331"/>
                  </a:cubicBezTo>
                  <a:cubicBezTo>
                    <a:pt x="1296" y="362"/>
                    <a:pt x="1071" y="362"/>
                    <a:pt x="846" y="362"/>
                  </a:cubicBezTo>
                  <a:cubicBezTo>
                    <a:pt x="807" y="362"/>
                    <a:pt x="776" y="362"/>
                    <a:pt x="776" y="331"/>
                  </a:cubicBezTo>
                  <a:cubicBezTo>
                    <a:pt x="745" y="331"/>
                    <a:pt x="714" y="300"/>
                    <a:pt x="714" y="269"/>
                  </a:cubicBezTo>
                  <a:cubicBezTo>
                    <a:pt x="714" y="238"/>
                    <a:pt x="745" y="238"/>
                    <a:pt x="776" y="238"/>
                  </a:cubicBezTo>
                  <a:cubicBezTo>
                    <a:pt x="939" y="207"/>
                    <a:pt x="1102" y="168"/>
                    <a:pt x="1265" y="168"/>
                  </a:cubicBezTo>
                  <a:cubicBezTo>
                    <a:pt x="1583" y="137"/>
                    <a:pt x="1877" y="106"/>
                    <a:pt x="2203" y="106"/>
                  </a:cubicBezTo>
                  <a:close/>
                  <a:moveTo>
                    <a:pt x="190" y="349"/>
                  </a:moveTo>
                  <a:cubicBezTo>
                    <a:pt x="213" y="349"/>
                    <a:pt x="237" y="373"/>
                    <a:pt x="264" y="400"/>
                  </a:cubicBezTo>
                  <a:cubicBezTo>
                    <a:pt x="326" y="524"/>
                    <a:pt x="357" y="788"/>
                    <a:pt x="264" y="943"/>
                  </a:cubicBezTo>
                  <a:cubicBezTo>
                    <a:pt x="245" y="963"/>
                    <a:pt x="227" y="972"/>
                    <a:pt x="211" y="972"/>
                  </a:cubicBezTo>
                  <a:cubicBezTo>
                    <a:pt x="195" y="972"/>
                    <a:pt x="179" y="963"/>
                    <a:pt x="164" y="943"/>
                  </a:cubicBezTo>
                  <a:cubicBezTo>
                    <a:pt x="132" y="912"/>
                    <a:pt x="132" y="850"/>
                    <a:pt x="132" y="819"/>
                  </a:cubicBezTo>
                  <a:lnTo>
                    <a:pt x="132" y="625"/>
                  </a:lnTo>
                  <a:lnTo>
                    <a:pt x="132" y="431"/>
                  </a:lnTo>
                  <a:cubicBezTo>
                    <a:pt x="132" y="400"/>
                    <a:pt x="132" y="362"/>
                    <a:pt x="164" y="362"/>
                  </a:cubicBezTo>
                  <a:cubicBezTo>
                    <a:pt x="172" y="353"/>
                    <a:pt x="181" y="349"/>
                    <a:pt x="190" y="349"/>
                  </a:cubicBezTo>
                  <a:close/>
                  <a:moveTo>
                    <a:pt x="1846" y="2013"/>
                  </a:moveTo>
                  <a:cubicBezTo>
                    <a:pt x="1877" y="2013"/>
                    <a:pt x="1970" y="2106"/>
                    <a:pt x="1970" y="2145"/>
                  </a:cubicBezTo>
                  <a:cubicBezTo>
                    <a:pt x="1970" y="2238"/>
                    <a:pt x="1908" y="2339"/>
                    <a:pt x="1846" y="2339"/>
                  </a:cubicBezTo>
                  <a:cubicBezTo>
                    <a:pt x="1745" y="2300"/>
                    <a:pt x="1745" y="2238"/>
                    <a:pt x="1745" y="2176"/>
                  </a:cubicBezTo>
                  <a:cubicBezTo>
                    <a:pt x="1745" y="2106"/>
                    <a:pt x="1776" y="2044"/>
                    <a:pt x="1846" y="2013"/>
                  </a:cubicBezTo>
                  <a:close/>
                  <a:moveTo>
                    <a:pt x="1877" y="2688"/>
                  </a:moveTo>
                  <a:cubicBezTo>
                    <a:pt x="1939" y="2688"/>
                    <a:pt x="1970" y="2758"/>
                    <a:pt x="1970" y="2851"/>
                  </a:cubicBezTo>
                  <a:lnTo>
                    <a:pt x="1970" y="3696"/>
                  </a:lnTo>
                  <a:cubicBezTo>
                    <a:pt x="1939" y="4084"/>
                    <a:pt x="1970" y="4433"/>
                    <a:pt x="1939" y="4820"/>
                  </a:cubicBezTo>
                  <a:cubicBezTo>
                    <a:pt x="1939" y="4859"/>
                    <a:pt x="1939" y="4890"/>
                    <a:pt x="1908" y="4890"/>
                  </a:cubicBezTo>
                  <a:cubicBezTo>
                    <a:pt x="1908" y="4921"/>
                    <a:pt x="1877" y="4921"/>
                    <a:pt x="1877" y="4921"/>
                  </a:cubicBezTo>
                  <a:cubicBezTo>
                    <a:pt x="1846" y="4921"/>
                    <a:pt x="1846" y="4921"/>
                    <a:pt x="1846" y="4890"/>
                  </a:cubicBezTo>
                  <a:lnTo>
                    <a:pt x="1846" y="4820"/>
                  </a:lnTo>
                  <a:cubicBezTo>
                    <a:pt x="1846" y="4471"/>
                    <a:pt x="1776" y="4084"/>
                    <a:pt x="1776" y="3789"/>
                  </a:cubicBezTo>
                  <a:cubicBezTo>
                    <a:pt x="1815" y="3432"/>
                    <a:pt x="1776" y="3145"/>
                    <a:pt x="1776" y="2820"/>
                  </a:cubicBezTo>
                  <a:cubicBezTo>
                    <a:pt x="1815" y="2789"/>
                    <a:pt x="1776" y="2688"/>
                    <a:pt x="1877" y="2688"/>
                  </a:cubicBezTo>
                  <a:close/>
                  <a:moveTo>
                    <a:pt x="557" y="1"/>
                  </a:moveTo>
                  <a:cubicBezTo>
                    <a:pt x="405" y="1"/>
                    <a:pt x="253" y="44"/>
                    <a:pt x="101" y="44"/>
                  </a:cubicBezTo>
                  <a:cubicBezTo>
                    <a:pt x="70" y="44"/>
                    <a:pt x="1" y="44"/>
                    <a:pt x="1" y="106"/>
                  </a:cubicBezTo>
                  <a:cubicBezTo>
                    <a:pt x="32" y="269"/>
                    <a:pt x="1" y="400"/>
                    <a:pt x="1" y="555"/>
                  </a:cubicBezTo>
                  <a:cubicBezTo>
                    <a:pt x="1" y="788"/>
                    <a:pt x="70" y="1044"/>
                    <a:pt x="70" y="1269"/>
                  </a:cubicBezTo>
                  <a:cubicBezTo>
                    <a:pt x="70" y="1331"/>
                    <a:pt x="101" y="1331"/>
                    <a:pt x="132" y="1331"/>
                  </a:cubicBezTo>
                  <a:lnTo>
                    <a:pt x="264" y="1331"/>
                  </a:lnTo>
                  <a:cubicBezTo>
                    <a:pt x="520" y="1300"/>
                    <a:pt x="807" y="1269"/>
                    <a:pt x="1071" y="1269"/>
                  </a:cubicBezTo>
                  <a:lnTo>
                    <a:pt x="1265" y="1269"/>
                  </a:lnTo>
                  <a:cubicBezTo>
                    <a:pt x="1458" y="1269"/>
                    <a:pt x="1458" y="1300"/>
                    <a:pt x="1521" y="1463"/>
                  </a:cubicBezTo>
                  <a:cubicBezTo>
                    <a:pt x="1583" y="1595"/>
                    <a:pt x="1583" y="1688"/>
                    <a:pt x="1583" y="1788"/>
                  </a:cubicBezTo>
                  <a:cubicBezTo>
                    <a:pt x="1583" y="1881"/>
                    <a:pt x="1552" y="1982"/>
                    <a:pt x="1583" y="2075"/>
                  </a:cubicBezTo>
                  <a:cubicBezTo>
                    <a:pt x="1621" y="2269"/>
                    <a:pt x="1621" y="2463"/>
                    <a:pt x="1621" y="2657"/>
                  </a:cubicBezTo>
                  <a:cubicBezTo>
                    <a:pt x="1652" y="2851"/>
                    <a:pt x="1652" y="3076"/>
                    <a:pt x="1652" y="3269"/>
                  </a:cubicBezTo>
                  <a:cubicBezTo>
                    <a:pt x="1683" y="3595"/>
                    <a:pt x="1652" y="3921"/>
                    <a:pt x="1652" y="4239"/>
                  </a:cubicBezTo>
                  <a:cubicBezTo>
                    <a:pt x="1683" y="4533"/>
                    <a:pt x="1714" y="4820"/>
                    <a:pt x="1714" y="5115"/>
                  </a:cubicBezTo>
                  <a:cubicBezTo>
                    <a:pt x="1683" y="5146"/>
                    <a:pt x="1714" y="5177"/>
                    <a:pt x="1776" y="5177"/>
                  </a:cubicBezTo>
                  <a:cubicBezTo>
                    <a:pt x="2017" y="5126"/>
                    <a:pt x="2232" y="5076"/>
                    <a:pt x="2446" y="5076"/>
                  </a:cubicBezTo>
                  <a:cubicBezTo>
                    <a:pt x="2494" y="5076"/>
                    <a:pt x="2542" y="5078"/>
                    <a:pt x="2591" y="5084"/>
                  </a:cubicBezTo>
                  <a:cubicBezTo>
                    <a:pt x="2684" y="5084"/>
                    <a:pt x="2684" y="5014"/>
                    <a:pt x="2684" y="4983"/>
                  </a:cubicBezTo>
                  <a:cubicBezTo>
                    <a:pt x="2653" y="4859"/>
                    <a:pt x="2684" y="4727"/>
                    <a:pt x="2684" y="4627"/>
                  </a:cubicBezTo>
                  <a:lnTo>
                    <a:pt x="2684" y="4014"/>
                  </a:lnTo>
                  <a:cubicBezTo>
                    <a:pt x="2684" y="3851"/>
                    <a:pt x="2715" y="3727"/>
                    <a:pt x="2715" y="3564"/>
                  </a:cubicBezTo>
                  <a:cubicBezTo>
                    <a:pt x="2684" y="3502"/>
                    <a:pt x="2653" y="3401"/>
                    <a:pt x="2653" y="3339"/>
                  </a:cubicBezTo>
                  <a:cubicBezTo>
                    <a:pt x="2684" y="3045"/>
                    <a:pt x="2653" y="2789"/>
                    <a:pt x="2653" y="2494"/>
                  </a:cubicBezTo>
                  <a:cubicBezTo>
                    <a:pt x="2653" y="2207"/>
                    <a:pt x="2653" y="1881"/>
                    <a:pt x="2622" y="1564"/>
                  </a:cubicBezTo>
                  <a:cubicBezTo>
                    <a:pt x="2622" y="1494"/>
                    <a:pt x="2684" y="1401"/>
                    <a:pt x="2653" y="1331"/>
                  </a:cubicBezTo>
                  <a:cubicBezTo>
                    <a:pt x="2653" y="1269"/>
                    <a:pt x="2684" y="1238"/>
                    <a:pt x="2715" y="1238"/>
                  </a:cubicBezTo>
                  <a:cubicBezTo>
                    <a:pt x="2847" y="1238"/>
                    <a:pt x="2978" y="1176"/>
                    <a:pt x="3102" y="1176"/>
                  </a:cubicBezTo>
                  <a:cubicBezTo>
                    <a:pt x="3327" y="1176"/>
                    <a:pt x="3560" y="1137"/>
                    <a:pt x="3785" y="1106"/>
                  </a:cubicBezTo>
                  <a:cubicBezTo>
                    <a:pt x="3878" y="1106"/>
                    <a:pt x="3909" y="1075"/>
                    <a:pt x="3909" y="943"/>
                  </a:cubicBezTo>
                  <a:cubicBezTo>
                    <a:pt x="3948" y="656"/>
                    <a:pt x="3878" y="400"/>
                    <a:pt x="3878" y="106"/>
                  </a:cubicBezTo>
                  <a:cubicBezTo>
                    <a:pt x="3878" y="50"/>
                    <a:pt x="3856" y="39"/>
                    <a:pt x="3824" y="39"/>
                  </a:cubicBezTo>
                  <a:cubicBezTo>
                    <a:pt x="3803" y="39"/>
                    <a:pt x="3779" y="44"/>
                    <a:pt x="3754" y="44"/>
                  </a:cubicBezTo>
                  <a:lnTo>
                    <a:pt x="2459" y="44"/>
                  </a:lnTo>
                  <a:cubicBezTo>
                    <a:pt x="2265" y="44"/>
                    <a:pt x="2071" y="44"/>
                    <a:pt x="1877" y="13"/>
                  </a:cubicBezTo>
                  <a:lnTo>
                    <a:pt x="1234" y="13"/>
                  </a:lnTo>
                  <a:cubicBezTo>
                    <a:pt x="1104" y="13"/>
                    <a:pt x="989" y="26"/>
                    <a:pt x="869" y="26"/>
                  </a:cubicBezTo>
                  <a:cubicBezTo>
                    <a:pt x="809" y="26"/>
                    <a:pt x="748" y="23"/>
                    <a:pt x="683" y="13"/>
                  </a:cubicBezTo>
                  <a:cubicBezTo>
                    <a:pt x="641" y="4"/>
                    <a:pt x="599" y="1"/>
                    <a:pt x="557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271019" y="1642219"/>
              <a:ext cx="1896" cy="1896"/>
            </a:xfrm>
            <a:custGeom>
              <a:rect b="b" l="l" r="r" t="t"/>
              <a:pathLst>
                <a:path extrusionOk="0" h="32" w="32">
                  <a:moveTo>
                    <a:pt x="32" y="0"/>
                  </a:moveTo>
                  <a:lnTo>
                    <a:pt x="1" y="31"/>
                  </a:lnTo>
                  <a:lnTo>
                    <a:pt x="32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7669445" y="1415598"/>
              <a:ext cx="139741" cy="288608"/>
            </a:xfrm>
            <a:custGeom>
              <a:rect b="b" l="l" r="r" t="t"/>
              <a:pathLst>
                <a:path extrusionOk="0" h="4870" w="2358">
                  <a:moveTo>
                    <a:pt x="419" y="466"/>
                  </a:moveTo>
                  <a:cubicBezTo>
                    <a:pt x="481" y="466"/>
                    <a:pt x="512" y="497"/>
                    <a:pt x="512" y="559"/>
                  </a:cubicBezTo>
                  <a:cubicBezTo>
                    <a:pt x="512" y="722"/>
                    <a:pt x="543" y="854"/>
                    <a:pt x="543" y="978"/>
                  </a:cubicBezTo>
                  <a:cubicBezTo>
                    <a:pt x="512" y="1203"/>
                    <a:pt x="512" y="1397"/>
                    <a:pt x="481" y="1630"/>
                  </a:cubicBezTo>
                  <a:cubicBezTo>
                    <a:pt x="481" y="1785"/>
                    <a:pt x="512" y="1947"/>
                    <a:pt x="512" y="2110"/>
                  </a:cubicBezTo>
                  <a:cubicBezTo>
                    <a:pt x="512" y="2405"/>
                    <a:pt x="512" y="2692"/>
                    <a:pt x="481" y="2987"/>
                  </a:cubicBezTo>
                  <a:lnTo>
                    <a:pt x="481" y="3049"/>
                  </a:lnTo>
                  <a:cubicBezTo>
                    <a:pt x="450" y="3080"/>
                    <a:pt x="450" y="3111"/>
                    <a:pt x="419" y="3111"/>
                  </a:cubicBezTo>
                  <a:cubicBezTo>
                    <a:pt x="350" y="3111"/>
                    <a:pt x="350" y="3080"/>
                    <a:pt x="350" y="3049"/>
                  </a:cubicBezTo>
                  <a:cubicBezTo>
                    <a:pt x="319" y="3018"/>
                    <a:pt x="350" y="2987"/>
                    <a:pt x="350" y="2948"/>
                  </a:cubicBezTo>
                  <a:cubicBezTo>
                    <a:pt x="350" y="2661"/>
                    <a:pt x="319" y="2335"/>
                    <a:pt x="319" y="2048"/>
                  </a:cubicBezTo>
                  <a:cubicBezTo>
                    <a:pt x="288" y="1723"/>
                    <a:pt x="288" y="1436"/>
                    <a:pt x="350" y="1141"/>
                  </a:cubicBezTo>
                  <a:cubicBezTo>
                    <a:pt x="350" y="1009"/>
                    <a:pt x="350" y="885"/>
                    <a:pt x="388" y="784"/>
                  </a:cubicBezTo>
                  <a:lnTo>
                    <a:pt x="350" y="784"/>
                  </a:lnTo>
                  <a:lnTo>
                    <a:pt x="350" y="590"/>
                  </a:lnTo>
                  <a:cubicBezTo>
                    <a:pt x="350" y="559"/>
                    <a:pt x="350" y="497"/>
                    <a:pt x="419" y="466"/>
                  </a:cubicBezTo>
                  <a:close/>
                  <a:moveTo>
                    <a:pt x="400" y="3363"/>
                  </a:moveTo>
                  <a:cubicBezTo>
                    <a:pt x="461" y="3363"/>
                    <a:pt x="481" y="3423"/>
                    <a:pt x="481" y="3498"/>
                  </a:cubicBezTo>
                  <a:lnTo>
                    <a:pt x="481" y="3568"/>
                  </a:lnTo>
                  <a:cubicBezTo>
                    <a:pt x="481" y="3599"/>
                    <a:pt x="481" y="3630"/>
                    <a:pt x="450" y="3661"/>
                  </a:cubicBezTo>
                  <a:cubicBezTo>
                    <a:pt x="450" y="3706"/>
                    <a:pt x="418" y="3739"/>
                    <a:pt x="374" y="3739"/>
                  </a:cubicBezTo>
                  <a:cubicBezTo>
                    <a:pt x="357" y="3739"/>
                    <a:pt x="338" y="3734"/>
                    <a:pt x="319" y="3723"/>
                  </a:cubicBezTo>
                  <a:cubicBezTo>
                    <a:pt x="288" y="3723"/>
                    <a:pt x="257" y="3692"/>
                    <a:pt x="288" y="3661"/>
                  </a:cubicBezTo>
                  <a:cubicBezTo>
                    <a:pt x="288" y="3599"/>
                    <a:pt x="257" y="3568"/>
                    <a:pt x="257" y="3498"/>
                  </a:cubicBezTo>
                  <a:cubicBezTo>
                    <a:pt x="257" y="3436"/>
                    <a:pt x="257" y="3374"/>
                    <a:pt x="350" y="3374"/>
                  </a:cubicBezTo>
                  <a:cubicBezTo>
                    <a:pt x="369" y="3367"/>
                    <a:pt x="386" y="3363"/>
                    <a:pt x="400" y="3363"/>
                  </a:cubicBezTo>
                  <a:close/>
                  <a:moveTo>
                    <a:pt x="1163" y="932"/>
                  </a:moveTo>
                  <a:cubicBezTo>
                    <a:pt x="1211" y="932"/>
                    <a:pt x="1265" y="946"/>
                    <a:pt x="1319" y="978"/>
                  </a:cubicBezTo>
                  <a:cubicBezTo>
                    <a:pt x="1482" y="1079"/>
                    <a:pt x="1645" y="1172"/>
                    <a:pt x="1676" y="1366"/>
                  </a:cubicBezTo>
                  <a:cubicBezTo>
                    <a:pt x="1707" y="1467"/>
                    <a:pt x="1707" y="1560"/>
                    <a:pt x="1707" y="1661"/>
                  </a:cubicBezTo>
                  <a:cubicBezTo>
                    <a:pt x="1745" y="1754"/>
                    <a:pt x="1776" y="1885"/>
                    <a:pt x="1776" y="1947"/>
                  </a:cubicBezTo>
                  <a:cubicBezTo>
                    <a:pt x="1745" y="2211"/>
                    <a:pt x="1776" y="2436"/>
                    <a:pt x="1807" y="2661"/>
                  </a:cubicBezTo>
                  <a:cubicBezTo>
                    <a:pt x="1807" y="2855"/>
                    <a:pt x="1776" y="3049"/>
                    <a:pt x="1676" y="3242"/>
                  </a:cubicBezTo>
                  <a:cubicBezTo>
                    <a:pt x="1645" y="3304"/>
                    <a:pt x="1614" y="3374"/>
                    <a:pt x="1583" y="3467"/>
                  </a:cubicBezTo>
                  <a:cubicBezTo>
                    <a:pt x="1583" y="3498"/>
                    <a:pt x="1583" y="3498"/>
                    <a:pt x="1551" y="3529"/>
                  </a:cubicBezTo>
                  <a:cubicBezTo>
                    <a:pt x="1420" y="3692"/>
                    <a:pt x="1226" y="3793"/>
                    <a:pt x="1063" y="3886"/>
                  </a:cubicBezTo>
                  <a:cubicBezTo>
                    <a:pt x="1041" y="3902"/>
                    <a:pt x="1021" y="3909"/>
                    <a:pt x="1002" y="3909"/>
                  </a:cubicBezTo>
                  <a:cubicBezTo>
                    <a:pt x="941" y="3909"/>
                    <a:pt x="900" y="3833"/>
                    <a:pt x="900" y="3762"/>
                  </a:cubicBezTo>
                  <a:cubicBezTo>
                    <a:pt x="900" y="3661"/>
                    <a:pt x="869" y="3568"/>
                    <a:pt x="900" y="3498"/>
                  </a:cubicBezTo>
                  <a:cubicBezTo>
                    <a:pt x="900" y="3111"/>
                    <a:pt x="900" y="2754"/>
                    <a:pt x="931" y="2405"/>
                  </a:cubicBezTo>
                  <a:cubicBezTo>
                    <a:pt x="931" y="2141"/>
                    <a:pt x="931" y="1854"/>
                    <a:pt x="900" y="1591"/>
                  </a:cubicBezTo>
                  <a:cubicBezTo>
                    <a:pt x="900" y="1397"/>
                    <a:pt x="970" y="1242"/>
                    <a:pt x="1001" y="1048"/>
                  </a:cubicBezTo>
                  <a:cubicBezTo>
                    <a:pt x="1001" y="982"/>
                    <a:pt x="1071" y="932"/>
                    <a:pt x="1163" y="932"/>
                  </a:cubicBezTo>
                  <a:close/>
                  <a:moveTo>
                    <a:pt x="499" y="0"/>
                  </a:moveTo>
                  <a:cubicBezTo>
                    <a:pt x="440" y="0"/>
                    <a:pt x="380" y="3"/>
                    <a:pt x="319" y="9"/>
                  </a:cubicBezTo>
                  <a:cubicBezTo>
                    <a:pt x="225" y="40"/>
                    <a:pt x="225" y="79"/>
                    <a:pt x="225" y="141"/>
                  </a:cubicBezTo>
                  <a:cubicBezTo>
                    <a:pt x="257" y="273"/>
                    <a:pt x="225" y="397"/>
                    <a:pt x="225" y="497"/>
                  </a:cubicBezTo>
                  <a:cubicBezTo>
                    <a:pt x="225" y="621"/>
                    <a:pt x="194" y="753"/>
                    <a:pt x="225" y="854"/>
                  </a:cubicBezTo>
                  <a:cubicBezTo>
                    <a:pt x="257" y="1009"/>
                    <a:pt x="225" y="1203"/>
                    <a:pt x="225" y="1366"/>
                  </a:cubicBezTo>
                  <a:cubicBezTo>
                    <a:pt x="225" y="1692"/>
                    <a:pt x="194" y="2048"/>
                    <a:pt x="156" y="2366"/>
                  </a:cubicBezTo>
                  <a:cubicBezTo>
                    <a:pt x="125" y="2723"/>
                    <a:pt x="125" y="3049"/>
                    <a:pt x="63" y="3374"/>
                  </a:cubicBezTo>
                  <a:lnTo>
                    <a:pt x="63" y="3436"/>
                  </a:lnTo>
                  <a:cubicBezTo>
                    <a:pt x="125" y="3568"/>
                    <a:pt x="63" y="3692"/>
                    <a:pt x="63" y="3824"/>
                  </a:cubicBezTo>
                  <a:cubicBezTo>
                    <a:pt x="1" y="4049"/>
                    <a:pt x="1" y="4437"/>
                    <a:pt x="63" y="4693"/>
                  </a:cubicBezTo>
                  <a:lnTo>
                    <a:pt x="63" y="4762"/>
                  </a:lnTo>
                  <a:cubicBezTo>
                    <a:pt x="1" y="4855"/>
                    <a:pt x="63" y="4855"/>
                    <a:pt x="125" y="4855"/>
                  </a:cubicBezTo>
                  <a:lnTo>
                    <a:pt x="225" y="4855"/>
                  </a:lnTo>
                  <a:cubicBezTo>
                    <a:pt x="237" y="4858"/>
                    <a:pt x="249" y="4860"/>
                    <a:pt x="262" y="4860"/>
                  </a:cubicBezTo>
                  <a:cubicBezTo>
                    <a:pt x="342" y="4860"/>
                    <a:pt x="435" y="4806"/>
                    <a:pt x="532" y="4806"/>
                  </a:cubicBezTo>
                  <a:cubicBezTo>
                    <a:pt x="579" y="4806"/>
                    <a:pt x="627" y="4819"/>
                    <a:pt x="675" y="4855"/>
                  </a:cubicBezTo>
                  <a:cubicBezTo>
                    <a:pt x="675" y="4866"/>
                    <a:pt x="679" y="4869"/>
                    <a:pt x="683" y="4869"/>
                  </a:cubicBezTo>
                  <a:cubicBezTo>
                    <a:pt x="692" y="4869"/>
                    <a:pt x="706" y="4855"/>
                    <a:pt x="706" y="4855"/>
                  </a:cubicBezTo>
                  <a:cubicBezTo>
                    <a:pt x="838" y="4824"/>
                    <a:pt x="931" y="4824"/>
                    <a:pt x="1063" y="4793"/>
                  </a:cubicBezTo>
                  <a:cubicBezTo>
                    <a:pt x="1358" y="4693"/>
                    <a:pt x="1645" y="4568"/>
                    <a:pt x="1900" y="4375"/>
                  </a:cubicBezTo>
                  <a:cubicBezTo>
                    <a:pt x="2001" y="4305"/>
                    <a:pt x="2063" y="4212"/>
                    <a:pt x="2133" y="4111"/>
                  </a:cubicBezTo>
                  <a:cubicBezTo>
                    <a:pt x="2327" y="3762"/>
                    <a:pt x="2358" y="3335"/>
                    <a:pt x="2327" y="2917"/>
                  </a:cubicBezTo>
                  <a:cubicBezTo>
                    <a:pt x="2327" y="2723"/>
                    <a:pt x="2288" y="2498"/>
                    <a:pt x="2288" y="2304"/>
                  </a:cubicBezTo>
                  <a:cubicBezTo>
                    <a:pt x="2327" y="2141"/>
                    <a:pt x="2358" y="1978"/>
                    <a:pt x="2327" y="1854"/>
                  </a:cubicBezTo>
                  <a:cubicBezTo>
                    <a:pt x="2327" y="1661"/>
                    <a:pt x="2358" y="1498"/>
                    <a:pt x="2327" y="1335"/>
                  </a:cubicBezTo>
                  <a:cubicBezTo>
                    <a:pt x="2327" y="1141"/>
                    <a:pt x="2257" y="784"/>
                    <a:pt x="2195" y="660"/>
                  </a:cubicBezTo>
                  <a:cubicBezTo>
                    <a:pt x="2164" y="559"/>
                    <a:pt x="2063" y="528"/>
                    <a:pt x="2001" y="466"/>
                  </a:cubicBezTo>
                  <a:cubicBezTo>
                    <a:pt x="1776" y="234"/>
                    <a:pt x="1513" y="110"/>
                    <a:pt x="1195" y="79"/>
                  </a:cubicBezTo>
                  <a:cubicBezTo>
                    <a:pt x="981" y="47"/>
                    <a:pt x="752" y="0"/>
                    <a:pt x="499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7822463" y="1546628"/>
              <a:ext cx="1896" cy="59"/>
            </a:xfrm>
            <a:custGeom>
              <a:rect b="b" l="l" r="r" t="t"/>
              <a:pathLst>
                <a:path extrusionOk="0" h="1" w="32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7387767" y="1402382"/>
              <a:ext cx="153075" cy="309587"/>
            </a:xfrm>
            <a:custGeom>
              <a:rect b="b" l="l" r="r" t="t"/>
              <a:pathLst>
                <a:path extrusionOk="0" h="5224" w="2583">
                  <a:moveTo>
                    <a:pt x="810" y="276"/>
                  </a:moveTo>
                  <a:cubicBezTo>
                    <a:pt x="835" y="276"/>
                    <a:pt x="854" y="293"/>
                    <a:pt x="876" y="333"/>
                  </a:cubicBezTo>
                  <a:cubicBezTo>
                    <a:pt x="907" y="364"/>
                    <a:pt x="838" y="395"/>
                    <a:pt x="807" y="426"/>
                  </a:cubicBezTo>
                  <a:cubicBezTo>
                    <a:pt x="551" y="620"/>
                    <a:pt x="450" y="883"/>
                    <a:pt x="388" y="1201"/>
                  </a:cubicBezTo>
                  <a:cubicBezTo>
                    <a:pt x="326" y="1620"/>
                    <a:pt x="388" y="2008"/>
                    <a:pt x="388" y="2395"/>
                  </a:cubicBezTo>
                  <a:cubicBezTo>
                    <a:pt x="388" y="2558"/>
                    <a:pt x="450" y="2690"/>
                    <a:pt x="450" y="2853"/>
                  </a:cubicBezTo>
                  <a:lnTo>
                    <a:pt x="450" y="2946"/>
                  </a:lnTo>
                  <a:cubicBezTo>
                    <a:pt x="419" y="2977"/>
                    <a:pt x="419" y="3047"/>
                    <a:pt x="357" y="3047"/>
                  </a:cubicBezTo>
                  <a:cubicBezTo>
                    <a:pt x="326" y="3047"/>
                    <a:pt x="326" y="2977"/>
                    <a:pt x="326" y="2946"/>
                  </a:cubicBezTo>
                  <a:cubicBezTo>
                    <a:pt x="256" y="2690"/>
                    <a:pt x="256" y="2434"/>
                    <a:pt x="225" y="2170"/>
                  </a:cubicBezTo>
                  <a:cubicBezTo>
                    <a:pt x="225" y="2046"/>
                    <a:pt x="225" y="1915"/>
                    <a:pt x="194" y="1783"/>
                  </a:cubicBezTo>
                  <a:cubicBezTo>
                    <a:pt x="163" y="1527"/>
                    <a:pt x="194" y="1302"/>
                    <a:pt x="256" y="1038"/>
                  </a:cubicBezTo>
                  <a:cubicBezTo>
                    <a:pt x="295" y="813"/>
                    <a:pt x="388" y="651"/>
                    <a:pt x="520" y="457"/>
                  </a:cubicBezTo>
                  <a:cubicBezTo>
                    <a:pt x="551" y="364"/>
                    <a:pt x="644" y="333"/>
                    <a:pt x="745" y="302"/>
                  </a:cubicBezTo>
                  <a:cubicBezTo>
                    <a:pt x="771" y="285"/>
                    <a:pt x="792" y="276"/>
                    <a:pt x="810" y="276"/>
                  </a:cubicBezTo>
                  <a:close/>
                  <a:moveTo>
                    <a:pt x="381" y="3362"/>
                  </a:moveTo>
                  <a:cubicBezTo>
                    <a:pt x="392" y="3362"/>
                    <a:pt x="405" y="3373"/>
                    <a:pt x="419" y="3403"/>
                  </a:cubicBezTo>
                  <a:cubicBezTo>
                    <a:pt x="489" y="3465"/>
                    <a:pt x="520" y="3558"/>
                    <a:pt x="520" y="3659"/>
                  </a:cubicBezTo>
                  <a:cubicBezTo>
                    <a:pt x="489" y="3690"/>
                    <a:pt x="489" y="3721"/>
                    <a:pt x="450" y="3721"/>
                  </a:cubicBezTo>
                  <a:cubicBezTo>
                    <a:pt x="419" y="3721"/>
                    <a:pt x="388" y="3721"/>
                    <a:pt x="357" y="3690"/>
                  </a:cubicBezTo>
                  <a:cubicBezTo>
                    <a:pt x="326" y="3628"/>
                    <a:pt x="357" y="3558"/>
                    <a:pt x="357" y="3527"/>
                  </a:cubicBezTo>
                  <a:lnTo>
                    <a:pt x="357" y="3403"/>
                  </a:lnTo>
                  <a:cubicBezTo>
                    <a:pt x="357" y="3381"/>
                    <a:pt x="367" y="3362"/>
                    <a:pt x="381" y="3362"/>
                  </a:cubicBezTo>
                  <a:close/>
                  <a:moveTo>
                    <a:pt x="1224" y="953"/>
                  </a:moveTo>
                  <a:cubicBezTo>
                    <a:pt x="1265" y="953"/>
                    <a:pt x="1309" y="961"/>
                    <a:pt x="1357" y="976"/>
                  </a:cubicBezTo>
                  <a:cubicBezTo>
                    <a:pt x="1582" y="1038"/>
                    <a:pt x="1714" y="1201"/>
                    <a:pt x="1745" y="1395"/>
                  </a:cubicBezTo>
                  <a:cubicBezTo>
                    <a:pt x="1807" y="1690"/>
                    <a:pt x="1846" y="2008"/>
                    <a:pt x="1877" y="2302"/>
                  </a:cubicBezTo>
                  <a:cubicBezTo>
                    <a:pt x="1908" y="2628"/>
                    <a:pt x="1908" y="2915"/>
                    <a:pt x="1877" y="3241"/>
                  </a:cubicBezTo>
                  <a:cubicBezTo>
                    <a:pt x="1877" y="3496"/>
                    <a:pt x="1807" y="3791"/>
                    <a:pt x="1683" y="4047"/>
                  </a:cubicBezTo>
                  <a:cubicBezTo>
                    <a:pt x="1622" y="4128"/>
                    <a:pt x="1543" y="4216"/>
                    <a:pt x="1436" y="4216"/>
                  </a:cubicBezTo>
                  <a:cubicBezTo>
                    <a:pt x="1421" y="4216"/>
                    <a:pt x="1405" y="4214"/>
                    <a:pt x="1388" y="4210"/>
                  </a:cubicBezTo>
                  <a:cubicBezTo>
                    <a:pt x="1264" y="4210"/>
                    <a:pt x="1194" y="4140"/>
                    <a:pt x="1132" y="4047"/>
                  </a:cubicBezTo>
                  <a:cubicBezTo>
                    <a:pt x="969" y="3690"/>
                    <a:pt x="907" y="3365"/>
                    <a:pt x="838" y="3016"/>
                  </a:cubicBezTo>
                  <a:cubicBezTo>
                    <a:pt x="807" y="2783"/>
                    <a:pt x="776" y="2558"/>
                    <a:pt x="776" y="2364"/>
                  </a:cubicBezTo>
                  <a:cubicBezTo>
                    <a:pt x="807" y="1946"/>
                    <a:pt x="838" y="1558"/>
                    <a:pt x="969" y="1170"/>
                  </a:cubicBezTo>
                  <a:cubicBezTo>
                    <a:pt x="1016" y="1024"/>
                    <a:pt x="1102" y="953"/>
                    <a:pt x="1224" y="953"/>
                  </a:cubicBezTo>
                  <a:close/>
                  <a:moveTo>
                    <a:pt x="1136" y="0"/>
                  </a:moveTo>
                  <a:cubicBezTo>
                    <a:pt x="997" y="0"/>
                    <a:pt x="858" y="34"/>
                    <a:pt x="714" y="108"/>
                  </a:cubicBezTo>
                  <a:cubicBezTo>
                    <a:pt x="613" y="170"/>
                    <a:pt x="582" y="232"/>
                    <a:pt x="520" y="263"/>
                  </a:cubicBezTo>
                  <a:cubicBezTo>
                    <a:pt x="225" y="426"/>
                    <a:pt x="132" y="689"/>
                    <a:pt x="62" y="976"/>
                  </a:cubicBezTo>
                  <a:cubicBezTo>
                    <a:pt x="0" y="1232"/>
                    <a:pt x="31" y="1465"/>
                    <a:pt x="31" y="1721"/>
                  </a:cubicBezTo>
                  <a:lnTo>
                    <a:pt x="31" y="2496"/>
                  </a:lnTo>
                  <a:cubicBezTo>
                    <a:pt x="62" y="2690"/>
                    <a:pt x="31" y="2884"/>
                    <a:pt x="62" y="3078"/>
                  </a:cubicBezTo>
                  <a:cubicBezTo>
                    <a:pt x="101" y="3365"/>
                    <a:pt x="31" y="3690"/>
                    <a:pt x="194" y="3985"/>
                  </a:cubicBezTo>
                  <a:cubicBezTo>
                    <a:pt x="225" y="4047"/>
                    <a:pt x="225" y="4109"/>
                    <a:pt x="256" y="4210"/>
                  </a:cubicBezTo>
                  <a:cubicBezTo>
                    <a:pt x="326" y="4435"/>
                    <a:pt x="357" y="4691"/>
                    <a:pt x="582" y="4916"/>
                  </a:cubicBezTo>
                  <a:cubicBezTo>
                    <a:pt x="683" y="5016"/>
                    <a:pt x="807" y="5078"/>
                    <a:pt x="969" y="5109"/>
                  </a:cubicBezTo>
                  <a:cubicBezTo>
                    <a:pt x="1031" y="5109"/>
                    <a:pt x="1132" y="5148"/>
                    <a:pt x="1194" y="5179"/>
                  </a:cubicBezTo>
                  <a:cubicBezTo>
                    <a:pt x="1216" y="5201"/>
                    <a:pt x="1242" y="5223"/>
                    <a:pt x="1277" y="5223"/>
                  </a:cubicBezTo>
                  <a:cubicBezTo>
                    <a:pt x="1292" y="5223"/>
                    <a:pt x="1308" y="5219"/>
                    <a:pt x="1326" y="5210"/>
                  </a:cubicBezTo>
                  <a:cubicBezTo>
                    <a:pt x="1551" y="5148"/>
                    <a:pt x="1807" y="5109"/>
                    <a:pt x="1970" y="4954"/>
                  </a:cubicBezTo>
                  <a:cubicBezTo>
                    <a:pt x="2264" y="4691"/>
                    <a:pt x="2489" y="4435"/>
                    <a:pt x="2489" y="4016"/>
                  </a:cubicBezTo>
                  <a:lnTo>
                    <a:pt x="2489" y="3915"/>
                  </a:lnTo>
                  <a:cubicBezTo>
                    <a:pt x="2551" y="3752"/>
                    <a:pt x="2551" y="3527"/>
                    <a:pt x="2551" y="3365"/>
                  </a:cubicBezTo>
                  <a:cubicBezTo>
                    <a:pt x="2582" y="2853"/>
                    <a:pt x="2582" y="2364"/>
                    <a:pt x="2582" y="1814"/>
                  </a:cubicBezTo>
                  <a:cubicBezTo>
                    <a:pt x="2551" y="1752"/>
                    <a:pt x="2582" y="1659"/>
                    <a:pt x="2551" y="1558"/>
                  </a:cubicBezTo>
                  <a:cubicBezTo>
                    <a:pt x="2520" y="1395"/>
                    <a:pt x="2489" y="1201"/>
                    <a:pt x="2427" y="1038"/>
                  </a:cubicBezTo>
                  <a:cubicBezTo>
                    <a:pt x="2389" y="813"/>
                    <a:pt x="2295" y="620"/>
                    <a:pt x="2133" y="457"/>
                  </a:cubicBezTo>
                  <a:cubicBezTo>
                    <a:pt x="2001" y="302"/>
                    <a:pt x="1807" y="232"/>
                    <a:pt x="1652" y="139"/>
                  </a:cubicBezTo>
                  <a:cubicBezTo>
                    <a:pt x="1474" y="50"/>
                    <a:pt x="1305" y="0"/>
                    <a:pt x="1136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7552282" y="1605891"/>
              <a:ext cx="2311" cy="59"/>
            </a:xfrm>
            <a:custGeom>
              <a:rect b="b" l="l" r="r" t="t"/>
              <a:pathLst>
                <a:path extrusionOk="0" h="1" w="39">
                  <a:moveTo>
                    <a:pt x="3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7431859" y="171297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7856954" y="1418442"/>
              <a:ext cx="143415" cy="287245"/>
            </a:xfrm>
            <a:custGeom>
              <a:rect b="b" l="l" r="r" t="t"/>
              <a:pathLst>
                <a:path extrusionOk="0" h="4847" w="2420">
                  <a:moveTo>
                    <a:pt x="955" y="305"/>
                  </a:moveTo>
                  <a:cubicBezTo>
                    <a:pt x="988" y="305"/>
                    <a:pt x="1010" y="327"/>
                    <a:pt x="1032" y="349"/>
                  </a:cubicBezTo>
                  <a:cubicBezTo>
                    <a:pt x="1063" y="380"/>
                    <a:pt x="1032" y="418"/>
                    <a:pt x="1001" y="449"/>
                  </a:cubicBezTo>
                  <a:cubicBezTo>
                    <a:pt x="970" y="480"/>
                    <a:pt x="970" y="511"/>
                    <a:pt x="908" y="542"/>
                  </a:cubicBezTo>
                  <a:cubicBezTo>
                    <a:pt x="613" y="705"/>
                    <a:pt x="481" y="1000"/>
                    <a:pt x="450" y="1318"/>
                  </a:cubicBezTo>
                  <a:cubicBezTo>
                    <a:pt x="326" y="1737"/>
                    <a:pt x="357" y="2124"/>
                    <a:pt x="357" y="2551"/>
                  </a:cubicBezTo>
                  <a:cubicBezTo>
                    <a:pt x="357" y="2838"/>
                    <a:pt x="326" y="3132"/>
                    <a:pt x="419" y="3419"/>
                  </a:cubicBezTo>
                  <a:cubicBezTo>
                    <a:pt x="419" y="3481"/>
                    <a:pt x="388" y="3551"/>
                    <a:pt x="357" y="3613"/>
                  </a:cubicBezTo>
                  <a:cubicBezTo>
                    <a:pt x="337" y="3622"/>
                    <a:pt x="320" y="3626"/>
                    <a:pt x="305" y="3626"/>
                  </a:cubicBezTo>
                  <a:cubicBezTo>
                    <a:pt x="269" y="3626"/>
                    <a:pt x="247" y="3604"/>
                    <a:pt x="225" y="3582"/>
                  </a:cubicBezTo>
                  <a:cubicBezTo>
                    <a:pt x="194" y="3450"/>
                    <a:pt x="194" y="3326"/>
                    <a:pt x="194" y="3225"/>
                  </a:cubicBezTo>
                  <a:cubicBezTo>
                    <a:pt x="225" y="2939"/>
                    <a:pt x="163" y="2675"/>
                    <a:pt x="163" y="2388"/>
                  </a:cubicBezTo>
                  <a:cubicBezTo>
                    <a:pt x="163" y="2062"/>
                    <a:pt x="194" y="1737"/>
                    <a:pt x="225" y="1419"/>
                  </a:cubicBezTo>
                  <a:cubicBezTo>
                    <a:pt x="287" y="1000"/>
                    <a:pt x="481" y="643"/>
                    <a:pt x="838" y="349"/>
                  </a:cubicBezTo>
                  <a:cubicBezTo>
                    <a:pt x="869" y="349"/>
                    <a:pt x="908" y="318"/>
                    <a:pt x="908" y="318"/>
                  </a:cubicBezTo>
                  <a:cubicBezTo>
                    <a:pt x="926" y="308"/>
                    <a:pt x="941" y="305"/>
                    <a:pt x="955" y="305"/>
                  </a:cubicBezTo>
                  <a:close/>
                  <a:moveTo>
                    <a:pt x="1318" y="832"/>
                  </a:moveTo>
                  <a:cubicBezTo>
                    <a:pt x="1330" y="832"/>
                    <a:pt x="1343" y="834"/>
                    <a:pt x="1357" y="837"/>
                  </a:cubicBezTo>
                  <a:cubicBezTo>
                    <a:pt x="1489" y="868"/>
                    <a:pt x="1613" y="899"/>
                    <a:pt x="1683" y="1062"/>
                  </a:cubicBezTo>
                  <a:cubicBezTo>
                    <a:pt x="1776" y="1349"/>
                    <a:pt x="1745" y="1613"/>
                    <a:pt x="1776" y="1868"/>
                  </a:cubicBezTo>
                  <a:lnTo>
                    <a:pt x="1776" y="2512"/>
                  </a:lnTo>
                  <a:cubicBezTo>
                    <a:pt x="1745" y="2776"/>
                    <a:pt x="1807" y="3032"/>
                    <a:pt x="1714" y="3287"/>
                  </a:cubicBezTo>
                  <a:cubicBezTo>
                    <a:pt x="1683" y="3357"/>
                    <a:pt x="1683" y="3419"/>
                    <a:pt x="1683" y="3520"/>
                  </a:cubicBezTo>
                  <a:cubicBezTo>
                    <a:pt x="1683" y="3714"/>
                    <a:pt x="1489" y="4001"/>
                    <a:pt x="1164" y="4001"/>
                  </a:cubicBezTo>
                  <a:cubicBezTo>
                    <a:pt x="1032" y="4001"/>
                    <a:pt x="970" y="3970"/>
                    <a:pt x="908" y="3838"/>
                  </a:cubicBezTo>
                  <a:cubicBezTo>
                    <a:pt x="807" y="3714"/>
                    <a:pt x="776" y="3551"/>
                    <a:pt x="776" y="3287"/>
                  </a:cubicBezTo>
                  <a:lnTo>
                    <a:pt x="776" y="2551"/>
                  </a:lnTo>
                  <a:cubicBezTo>
                    <a:pt x="745" y="2318"/>
                    <a:pt x="776" y="2062"/>
                    <a:pt x="838" y="1806"/>
                  </a:cubicBezTo>
                  <a:cubicBezTo>
                    <a:pt x="869" y="1613"/>
                    <a:pt x="939" y="1419"/>
                    <a:pt x="1001" y="1194"/>
                  </a:cubicBezTo>
                  <a:cubicBezTo>
                    <a:pt x="1032" y="1124"/>
                    <a:pt x="1063" y="1062"/>
                    <a:pt x="1133" y="1000"/>
                  </a:cubicBezTo>
                  <a:cubicBezTo>
                    <a:pt x="1188" y="938"/>
                    <a:pt x="1219" y="832"/>
                    <a:pt x="1318" y="832"/>
                  </a:cubicBezTo>
                  <a:close/>
                  <a:moveTo>
                    <a:pt x="326" y="3714"/>
                  </a:moveTo>
                  <a:cubicBezTo>
                    <a:pt x="388" y="3714"/>
                    <a:pt x="419" y="3745"/>
                    <a:pt x="419" y="3807"/>
                  </a:cubicBezTo>
                  <a:cubicBezTo>
                    <a:pt x="419" y="3838"/>
                    <a:pt x="450" y="3908"/>
                    <a:pt x="450" y="3970"/>
                  </a:cubicBezTo>
                  <a:cubicBezTo>
                    <a:pt x="450" y="4001"/>
                    <a:pt x="450" y="4063"/>
                    <a:pt x="388" y="4063"/>
                  </a:cubicBezTo>
                  <a:cubicBezTo>
                    <a:pt x="357" y="4063"/>
                    <a:pt x="287" y="4063"/>
                    <a:pt x="256" y="4001"/>
                  </a:cubicBezTo>
                  <a:cubicBezTo>
                    <a:pt x="256" y="3939"/>
                    <a:pt x="225" y="3869"/>
                    <a:pt x="225" y="3807"/>
                  </a:cubicBezTo>
                  <a:cubicBezTo>
                    <a:pt x="225" y="3776"/>
                    <a:pt x="256" y="3714"/>
                    <a:pt x="326" y="3714"/>
                  </a:cubicBezTo>
                  <a:close/>
                  <a:moveTo>
                    <a:pt x="1442" y="1"/>
                  </a:moveTo>
                  <a:cubicBezTo>
                    <a:pt x="1298" y="1"/>
                    <a:pt x="1165" y="40"/>
                    <a:pt x="1032" y="62"/>
                  </a:cubicBezTo>
                  <a:cubicBezTo>
                    <a:pt x="970" y="62"/>
                    <a:pt x="869" y="93"/>
                    <a:pt x="807" y="124"/>
                  </a:cubicBezTo>
                  <a:cubicBezTo>
                    <a:pt x="675" y="186"/>
                    <a:pt x="613" y="287"/>
                    <a:pt x="520" y="380"/>
                  </a:cubicBezTo>
                  <a:cubicBezTo>
                    <a:pt x="419" y="511"/>
                    <a:pt x="326" y="643"/>
                    <a:pt x="256" y="767"/>
                  </a:cubicBezTo>
                  <a:cubicBezTo>
                    <a:pt x="194" y="930"/>
                    <a:pt x="163" y="1155"/>
                    <a:pt x="194" y="1349"/>
                  </a:cubicBezTo>
                  <a:cubicBezTo>
                    <a:pt x="194" y="1388"/>
                    <a:pt x="194" y="1419"/>
                    <a:pt x="163" y="1481"/>
                  </a:cubicBezTo>
                  <a:cubicBezTo>
                    <a:pt x="132" y="1543"/>
                    <a:pt x="93" y="1644"/>
                    <a:pt x="93" y="1737"/>
                  </a:cubicBezTo>
                  <a:cubicBezTo>
                    <a:pt x="93" y="1899"/>
                    <a:pt x="31" y="2031"/>
                    <a:pt x="31" y="2163"/>
                  </a:cubicBezTo>
                  <a:cubicBezTo>
                    <a:pt x="62" y="2287"/>
                    <a:pt x="62" y="2388"/>
                    <a:pt x="31" y="2512"/>
                  </a:cubicBezTo>
                  <a:cubicBezTo>
                    <a:pt x="31" y="2613"/>
                    <a:pt x="0" y="2706"/>
                    <a:pt x="62" y="2807"/>
                  </a:cubicBezTo>
                  <a:lnTo>
                    <a:pt x="62" y="2900"/>
                  </a:lnTo>
                  <a:cubicBezTo>
                    <a:pt x="0" y="3063"/>
                    <a:pt x="62" y="3256"/>
                    <a:pt x="62" y="3450"/>
                  </a:cubicBezTo>
                  <a:cubicBezTo>
                    <a:pt x="62" y="3551"/>
                    <a:pt x="132" y="3675"/>
                    <a:pt x="93" y="3776"/>
                  </a:cubicBezTo>
                  <a:cubicBezTo>
                    <a:pt x="93" y="3807"/>
                    <a:pt x="62" y="3838"/>
                    <a:pt x="93" y="3869"/>
                  </a:cubicBezTo>
                  <a:cubicBezTo>
                    <a:pt x="132" y="4001"/>
                    <a:pt x="132" y="4133"/>
                    <a:pt x="194" y="4257"/>
                  </a:cubicBezTo>
                  <a:cubicBezTo>
                    <a:pt x="256" y="4420"/>
                    <a:pt x="326" y="4613"/>
                    <a:pt x="481" y="4714"/>
                  </a:cubicBezTo>
                  <a:cubicBezTo>
                    <a:pt x="619" y="4767"/>
                    <a:pt x="734" y="4847"/>
                    <a:pt x="884" y="4847"/>
                  </a:cubicBezTo>
                  <a:cubicBezTo>
                    <a:pt x="911" y="4847"/>
                    <a:pt x="940" y="4844"/>
                    <a:pt x="970" y="4838"/>
                  </a:cubicBezTo>
                  <a:cubicBezTo>
                    <a:pt x="1357" y="4745"/>
                    <a:pt x="1683" y="4551"/>
                    <a:pt x="1939" y="4226"/>
                  </a:cubicBezTo>
                  <a:cubicBezTo>
                    <a:pt x="2164" y="3869"/>
                    <a:pt x="2265" y="3481"/>
                    <a:pt x="2296" y="3094"/>
                  </a:cubicBezTo>
                  <a:cubicBezTo>
                    <a:pt x="2358" y="2745"/>
                    <a:pt x="2358" y="2419"/>
                    <a:pt x="2389" y="2062"/>
                  </a:cubicBezTo>
                  <a:lnTo>
                    <a:pt x="2389" y="1837"/>
                  </a:lnTo>
                  <a:cubicBezTo>
                    <a:pt x="2420" y="1582"/>
                    <a:pt x="2226" y="1349"/>
                    <a:pt x="2327" y="1124"/>
                  </a:cubicBezTo>
                  <a:cubicBezTo>
                    <a:pt x="2296" y="930"/>
                    <a:pt x="2265" y="767"/>
                    <a:pt x="2195" y="573"/>
                  </a:cubicBezTo>
                  <a:cubicBezTo>
                    <a:pt x="2102" y="380"/>
                    <a:pt x="1939" y="256"/>
                    <a:pt x="1776" y="93"/>
                  </a:cubicBezTo>
                  <a:cubicBezTo>
                    <a:pt x="1745" y="31"/>
                    <a:pt x="1714" y="31"/>
                    <a:pt x="1644" y="31"/>
                  </a:cubicBezTo>
                  <a:cubicBezTo>
                    <a:pt x="1574" y="9"/>
                    <a:pt x="1507" y="1"/>
                    <a:pt x="1442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7986977" y="1433554"/>
              <a:ext cx="7882" cy="5571"/>
            </a:xfrm>
            <a:custGeom>
              <a:rect b="b" l="l" r="r" t="t"/>
              <a:pathLst>
                <a:path extrusionOk="0" h="94" w="133">
                  <a:moveTo>
                    <a:pt x="1" y="1"/>
                  </a:moveTo>
                  <a:lnTo>
                    <a:pt x="1" y="1"/>
                  </a:lnTo>
                  <a:cubicBezTo>
                    <a:pt x="32" y="63"/>
                    <a:pt x="71" y="94"/>
                    <a:pt x="133" y="94"/>
                  </a:cubicBezTo>
                  <a:cubicBezTo>
                    <a:pt x="102" y="63"/>
                    <a:pt x="32" y="32"/>
                    <a:pt x="1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7985140" y="1668828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7986977" y="1432725"/>
              <a:ext cx="1304" cy="889"/>
            </a:xfrm>
            <a:custGeom>
              <a:rect b="b" l="l" r="r" t="t"/>
              <a:pathLst>
                <a:path extrusionOk="0" h="15" w="22">
                  <a:moveTo>
                    <a:pt x="8" y="1"/>
                  </a:moveTo>
                  <a:cubicBezTo>
                    <a:pt x="4" y="1"/>
                    <a:pt x="1" y="4"/>
                    <a:pt x="1" y="15"/>
                  </a:cubicBezTo>
                  <a:cubicBezTo>
                    <a:pt x="22" y="15"/>
                    <a:pt x="15" y="1"/>
                    <a:pt x="8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7144670" y="1425732"/>
              <a:ext cx="130081" cy="15230"/>
            </a:xfrm>
            <a:custGeom>
              <a:rect b="b" l="l" r="r" t="t"/>
              <a:pathLst>
                <a:path extrusionOk="0" h="257" w="2195">
                  <a:moveTo>
                    <a:pt x="1489" y="1"/>
                  </a:moveTo>
                  <a:cubicBezTo>
                    <a:pt x="1163" y="1"/>
                    <a:pt x="869" y="32"/>
                    <a:pt x="551" y="63"/>
                  </a:cubicBezTo>
                  <a:cubicBezTo>
                    <a:pt x="388" y="63"/>
                    <a:pt x="225" y="102"/>
                    <a:pt x="62" y="133"/>
                  </a:cubicBezTo>
                  <a:cubicBezTo>
                    <a:pt x="31" y="133"/>
                    <a:pt x="0" y="133"/>
                    <a:pt x="0" y="164"/>
                  </a:cubicBezTo>
                  <a:cubicBezTo>
                    <a:pt x="0" y="195"/>
                    <a:pt x="31" y="226"/>
                    <a:pt x="62" y="226"/>
                  </a:cubicBezTo>
                  <a:cubicBezTo>
                    <a:pt x="62" y="257"/>
                    <a:pt x="93" y="257"/>
                    <a:pt x="132" y="257"/>
                  </a:cubicBezTo>
                  <a:cubicBezTo>
                    <a:pt x="357" y="257"/>
                    <a:pt x="582" y="257"/>
                    <a:pt x="807" y="226"/>
                  </a:cubicBezTo>
                  <a:cubicBezTo>
                    <a:pt x="848" y="219"/>
                    <a:pt x="887" y="217"/>
                    <a:pt x="926" y="217"/>
                  </a:cubicBezTo>
                  <a:cubicBezTo>
                    <a:pt x="1031" y="217"/>
                    <a:pt x="1128" y="235"/>
                    <a:pt x="1223" y="235"/>
                  </a:cubicBezTo>
                  <a:cubicBezTo>
                    <a:pt x="1257" y="235"/>
                    <a:pt x="1292" y="232"/>
                    <a:pt x="1326" y="226"/>
                  </a:cubicBezTo>
                  <a:cubicBezTo>
                    <a:pt x="1365" y="219"/>
                    <a:pt x="1404" y="217"/>
                    <a:pt x="1442" y="217"/>
                  </a:cubicBezTo>
                  <a:cubicBezTo>
                    <a:pt x="1597" y="217"/>
                    <a:pt x="1753" y="257"/>
                    <a:pt x="1908" y="257"/>
                  </a:cubicBezTo>
                  <a:lnTo>
                    <a:pt x="2102" y="257"/>
                  </a:lnTo>
                  <a:cubicBezTo>
                    <a:pt x="2164" y="257"/>
                    <a:pt x="2195" y="226"/>
                    <a:pt x="2195" y="164"/>
                  </a:cubicBezTo>
                  <a:cubicBezTo>
                    <a:pt x="2195" y="102"/>
                    <a:pt x="2164" y="102"/>
                    <a:pt x="2102" y="102"/>
                  </a:cubicBezTo>
                  <a:cubicBezTo>
                    <a:pt x="1908" y="32"/>
                    <a:pt x="1683" y="32"/>
                    <a:pt x="1489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7207607" y="1578748"/>
              <a:ext cx="11556" cy="132452"/>
            </a:xfrm>
            <a:custGeom>
              <a:rect b="b" l="l" r="r" t="t"/>
              <a:pathLst>
                <a:path extrusionOk="0" h="2235" w="195">
                  <a:moveTo>
                    <a:pt x="101" y="1"/>
                  </a:moveTo>
                  <a:cubicBezTo>
                    <a:pt x="0" y="1"/>
                    <a:pt x="39" y="102"/>
                    <a:pt x="0" y="133"/>
                  </a:cubicBezTo>
                  <a:cubicBezTo>
                    <a:pt x="0" y="458"/>
                    <a:pt x="39" y="745"/>
                    <a:pt x="0" y="1102"/>
                  </a:cubicBezTo>
                  <a:cubicBezTo>
                    <a:pt x="0" y="1397"/>
                    <a:pt x="70" y="1784"/>
                    <a:pt x="70" y="2133"/>
                  </a:cubicBezTo>
                  <a:lnTo>
                    <a:pt x="70" y="2203"/>
                  </a:lnTo>
                  <a:cubicBezTo>
                    <a:pt x="70" y="2234"/>
                    <a:pt x="70" y="2234"/>
                    <a:pt x="101" y="2234"/>
                  </a:cubicBezTo>
                  <a:cubicBezTo>
                    <a:pt x="101" y="2234"/>
                    <a:pt x="132" y="2234"/>
                    <a:pt x="132" y="2203"/>
                  </a:cubicBezTo>
                  <a:cubicBezTo>
                    <a:pt x="163" y="2203"/>
                    <a:pt x="163" y="2172"/>
                    <a:pt x="163" y="2133"/>
                  </a:cubicBezTo>
                  <a:cubicBezTo>
                    <a:pt x="194" y="1746"/>
                    <a:pt x="163" y="1397"/>
                    <a:pt x="194" y="1009"/>
                  </a:cubicBezTo>
                  <a:lnTo>
                    <a:pt x="194" y="164"/>
                  </a:lnTo>
                  <a:cubicBezTo>
                    <a:pt x="194" y="71"/>
                    <a:pt x="163" y="1"/>
                    <a:pt x="101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7110179" y="1440133"/>
              <a:ext cx="13393" cy="37039"/>
            </a:xfrm>
            <a:custGeom>
              <a:rect b="b" l="l" r="r" t="t"/>
              <a:pathLst>
                <a:path extrusionOk="0" h="625" w="226">
                  <a:moveTo>
                    <a:pt x="58" y="1"/>
                  </a:moveTo>
                  <a:cubicBezTo>
                    <a:pt x="49" y="1"/>
                    <a:pt x="40" y="5"/>
                    <a:pt x="32" y="14"/>
                  </a:cubicBezTo>
                  <a:cubicBezTo>
                    <a:pt x="0" y="14"/>
                    <a:pt x="0" y="52"/>
                    <a:pt x="0" y="83"/>
                  </a:cubicBezTo>
                  <a:lnTo>
                    <a:pt x="0" y="277"/>
                  </a:lnTo>
                  <a:lnTo>
                    <a:pt x="0" y="471"/>
                  </a:lnTo>
                  <a:cubicBezTo>
                    <a:pt x="0" y="502"/>
                    <a:pt x="0" y="564"/>
                    <a:pt x="32" y="595"/>
                  </a:cubicBezTo>
                  <a:cubicBezTo>
                    <a:pt x="47" y="615"/>
                    <a:pt x="63" y="624"/>
                    <a:pt x="79" y="624"/>
                  </a:cubicBezTo>
                  <a:cubicBezTo>
                    <a:pt x="95" y="624"/>
                    <a:pt x="113" y="615"/>
                    <a:pt x="132" y="595"/>
                  </a:cubicBezTo>
                  <a:cubicBezTo>
                    <a:pt x="225" y="440"/>
                    <a:pt x="194" y="176"/>
                    <a:pt x="132" y="52"/>
                  </a:cubicBezTo>
                  <a:cubicBezTo>
                    <a:pt x="105" y="25"/>
                    <a:pt x="81" y="1"/>
                    <a:pt x="58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7205770" y="1538805"/>
              <a:ext cx="13393" cy="19320"/>
            </a:xfrm>
            <a:custGeom>
              <a:rect b="b" l="l" r="r" t="t"/>
              <a:pathLst>
                <a:path extrusionOk="0" h="326" w="226">
                  <a:moveTo>
                    <a:pt x="101" y="0"/>
                  </a:moveTo>
                  <a:cubicBezTo>
                    <a:pt x="31" y="31"/>
                    <a:pt x="0" y="93"/>
                    <a:pt x="0" y="163"/>
                  </a:cubicBezTo>
                  <a:cubicBezTo>
                    <a:pt x="0" y="225"/>
                    <a:pt x="0" y="287"/>
                    <a:pt x="101" y="326"/>
                  </a:cubicBezTo>
                  <a:cubicBezTo>
                    <a:pt x="163" y="326"/>
                    <a:pt x="225" y="225"/>
                    <a:pt x="225" y="132"/>
                  </a:cubicBezTo>
                  <a:cubicBezTo>
                    <a:pt x="225" y="93"/>
                    <a:pt x="132" y="0"/>
                    <a:pt x="101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7288027" y="1427569"/>
              <a:ext cx="15705" cy="11556"/>
            </a:xfrm>
            <a:custGeom>
              <a:rect b="b" l="l" r="r" t="t"/>
              <a:pathLst>
                <a:path extrusionOk="0" h="195" w="265">
                  <a:moveTo>
                    <a:pt x="194" y="1"/>
                  </a:moveTo>
                  <a:cubicBezTo>
                    <a:pt x="132" y="32"/>
                    <a:pt x="39" y="1"/>
                    <a:pt x="0" y="102"/>
                  </a:cubicBezTo>
                  <a:cubicBezTo>
                    <a:pt x="0" y="164"/>
                    <a:pt x="70" y="195"/>
                    <a:pt x="101" y="195"/>
                  </a:cubicBezTo>
                  <a:cubicBezTo>
                    <a:pt x="194" y="195"/>
                    <a:pt x="264" y="133"/>
                    <a:pt x="264" y="71"/>
                  </a:cubicBezTo>
                  <a:cubicBezTo>
                    <a:pt x="264" y="32"/>
                    <a:pt x="233" y="1"/>
                    <a:pt x="194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7720945" y="1470831"/>
              <a:ext cx="55647" cy="176484"/>
            </a:xfrm>
            <a:custGeom>
              <a:rect b="b" l="l" r="r" t="t"/>
              <a:pathLst>
                <a:path extrusionOk="0" h="2978" w="939">
                  <a:moveTo>
                    <a:pt x="419" y="240"/>
                  </a:moveTo>
                  <a:lnTo>
                    <a:pt x="419" y="240"/>
                  </a:lnTo>
                  <a:cubicBezTo>
                    <a:pt x="582" y="271"/>
                    <a:pt x="613" y="403"/>
                    <a:pt x="644" y="535"/>
                  </a:cubicBezTo>
                  <a:cubicBezTo>
                    <a:pt x="714" y="953"/>
                    <a:pt x="682" y="1372"/>
                    <a:pt x="682" y="1791"/>
                  </a:cubicBezTo>
                  <a:cubicBezTo>
                    <a:pt x="682" y="2016"/>
                    <a:pt x="613" y="2210"/>
                    <a:pt x="551" y="2403"/>
                  </a:cubicBezTo>
                  <a:cubicBezTo>
                    <a:pt x="520" y="2442"/>
                    <a:pt x="520" y="2473"/>
                    <a:pt x="489" y="2504"/>
                  </a:cubicBezTo>
                  <a:cubicBezTo>
                    <a:pt x="466" y="2541"/>
                    <a:pt x="446" y="2556"/>
                    <a:pt x="427" y="2556"/>
                  </a:cubicBezTo>
                  <a:cubicBezTo>
                    <a:pt x="414" y="2556"/>
                    <a:pt x="401" y="2548"/>
                    <a:pt x="388" y="2535"/>
                  </a:cubicBezTo>
                  <a:cubicBezTo>
                    <a:pt x="194" y="2372"/>
                    <a:pt x="225" y="2148"/>
                    <a:pt x="256" y="1954"/>
                  </a:cubicBezTo>
                  <a:cubicBezTo>
                    <a:pt x="326" y="1954"/>
                    <a:pt x="326" y="1985"/>
                    <a:pt x="357" y="2016"/>
                  </a:cubicBezTo>
                  <a:cubicBezTo>
                    <a:pt x="379" y="2043"/>
                    <a:pt x="417" y="2067"/>
                    <a:pt x="451" y="2067"/>
                  </a:cubicBezTo>
                  <a:cubicBezTo>
                    <a:pt x="465" y="2067"/>
                    <a:pt x="478" y="2063"/>
                    <a:pt x="489" y="2055"/>
                  </a:cubicBezTo>
                  <a:cubicBezTo>
                    <a:pt x="551" y="1985"/>
                    <a:pt x="520" y="1923"/>
                    <a:pt x="489" y="1892"/>
                  </a:cubicBezTo>
                  <a:cubicBezTo>
                    <a:pt x="419" y="1861"/>
                    <a:pt x="388" y="1791"/>
                    <a:pt x="326" y="1760"/>
                  </a:cubicBezTo>
                  <a:cubicBezTo>
                    <a:pt x="256" y="1698"/>
                    <a:pt x="225" y="1667"/>
                    <a:pt x="256" y="1566"/>
                  </a:cubicBezTo>
                  <a:cubicBezTo>
                    <a:pt x="295" y="1535"/>
                    <a:pt x="295" y="1473"/>
                    <a:pt x="295" y="1403"/>
                  </a:cubicBezTo>
                  <a:cubicBezTo>
                    <a:pt x="295" y="1434"/>
                    <a:pt x="326" y="1504"/>
                    <a:pt x="357" y="1504"/>
                  </a:cubicBezTo>
                  <a:cubicBezTo>
                    <a:pt x="372" y="1519"/>
                    <a:pt x="396" y="1527"/>
                    <a:pt x="420" y="1527"/>
                  </a:cubicBezTo>
                  <a:cubicBezTo>
                    <a:pt x="444" y="1527"/>
                    <a:pt x="469" y="1519"/>
                    <a:pt x="489" y="1504"/>
                  </a:cubicBezTo>
                  <a:cubicBezTo>
                    <a:pt x="520" y="1473"/>
                    <a:pt x="489" y="1434"/>
                    <a:pt x="450" y="1403"/>
                  </a:cubicBezTo>
                  <a:cubicBezTo>
                    <a:pt x="450" y="1341"/>
                    <a:pt x="419" y="1310"/>
                    <a:pt x="388" y="1279"/>
                  </a:cubicBezTo>
                  <a:cubicBezTo>
                    <a:pt x="256" y="1147"/>
                    <a:pt x="225" y="984"/>
                    <a:pt x="225" y="822"/>
                  </a:cubicBezTo>
                  <a:lnTo>
                    <a:pt x="225" y="822"/>
                  </a:lnTo>
                  <a:cubicBezTo>
                    <a:pt x="295" y="891"/>
                    <a:pt x="326" y="922"/>
                    <a:pt x="388" y="953"/>
                  </a:cubicBezTo>
                  <a:cubicBezTo>
                    <a:pt x="410" y="975"/>
                    <a:pt x="432" y="997"/>
                    <a:pt x="456" y="997"/>
                  </a:cubicBezTo>
                  <a:cubicBezTo>
                    <a:pt x="467" y="997"/>
                    <a:pt x="477" y="994"/>
                    <a:pt x="489" y="984"/>
                  </a:cubicBezTo>
                  <a:cubicBezTo>
                    <a:pt x="551" y="953"/>
                    <a:pt x="520" y="922"/>
                    <a:pt x="489" y="891"/>
                  </a:cubicBezTo>
                  <a:cubicBezTo>
                    <a:pt x="489" y="791"/>
                    <a:pt x="419" y="698"/>
                    <a:pt x="357" y="628"/>
                  </a:cubicBezTo>
                  <a:cubicBezTo>
                    <a:pt x="225" y="566"/>
                    <a:pt x="225" y="465"/>
                    <a:pt x="256" y="341"/>
                  </a:cubicBezTo>
                  <a:cubicBezTo>
                    <a:pt x="326" y="341"/>
                    <a:pt x="326" y="465"/>
                    <a:pt x="388" y="504"/>
                  </a:cubicBezTo>
                  <a:cubicBezTo>
                    <a:pt x="409" y="525"/>
                    <a:pt x="431" y="561"/>
                    <a:pt x="465" y="561"/>
                  </a:cubicBezTo>
                  <a:cubicBezTo>
                    <a:pt x="480" y="561"/>
                    <a:pt x="498" y="554"/>
                    <a:pt x="520" y="535"/>
                  </a:cubicBezTo>
                  <a:cubicBezTo>
                    <a:pt x="551" y="504"/>
                    <a:pt x="582" y="434"/>
                    <a:pt x="520" y="403"/>
                  </a:cubicBezTo>
                  <a:cubicBezTo>
                    <a:pt x="489" y="341"/>
                    <a:pt x="450" y="310"/>
                    <a:pt x="419" y="240"/>
                  </a:cubicBezTo>
                  <a:close/>
                  <a:moveTo>
                    <a:pt x="225" y="2566"/>
                  </a:moveTo>
                  <a:cubicBezTo>
                    <a:pt x="256" y="2566"/>
                    <a:pt x="256" y="2597"/>
                    <a:pt x="295" y="2636"/>
                  </a:cubicBezTo>
                  <a:cubicBezTo>
                    <a:pt x="326" y="2667"/>
                    <a:pt x="295" y="2667"/>
                    <a:pt x="295" y="2698"/>
                  </a:cubicBezTo>
                  <a:lnTo>
                    <a:pt x="225" y="2698"/>
                  </a:lnTo>
                  <a:cubicBezTo>
                    <a:pt x="194" y="2698"/>
                    <a:pt x="225" y="2667"/>
                    <a:pt x="225" y="2636"/>
                  </a:cubicBezTo>
                  <a:lnTo>
                    <a:pt x="225" y="2566"/>
                  </a:lnTo>
                  <a:close/>
                  <a:moveTo>
                    <a:pt x="294" y="0"/>
                  </a:moveTo>
                  <a:cubicBezTo>
                    <a:pt x="202" y="0"/>
                    <a:pt x="132" y="50"/>
                    <a:pt x="132" y="116"/>
                  </a:cubicBezTo>
                  <a:cubicBezTo>
                    <a:pt x="101" y="310"/>
                    <a:pt x="31" y="465"/>
                    <a:pt x="31" y="659"/>
                  </a:cubicBezTo>
                  <a:cubicBezTo>
                    <a:pt x="62" y="922"/>
                    <a:pt x="62" y="1209"/>
                    <a:pt x="62" y="1473"/>
                  </a:cubicBezTo>
                  <a:cubicBezTo>
                    <a:pt x="31" y="1822"/>
                    <a:pt x="31" y="2179"/>
                    <a:pt x="31" y="2566"/>
                  </a:cubicBezTo>
                  <a:cubicBezTo>
                    <a:pt x="0" y="2636"/>
                    <a:pt x="31" y="2729"/>
                    <a:pt x="31" y="2830"/>
                  </a:cubicBezTo>
                  <a:cubicBezTo>
                    <a:pt x="31" y="2901"/>
                    <a:pt x="72" y="2977"/>
                    <a:pt x="133" y="2977"/>
                  </a:cubicBezTo>
                  <a:cubicBezTo>
                    <a:pt x="152" y="2977"/>
                    <a:pt x="172" y="2970"/>
                    <a:pt x="194" y="2954"/>
                  </a:cubicBezTo>
                  <a:cubicBezTo>
                    <a:pt x="357" y="2861"/>
                    <a:pt x="551" y="2760"/>
                    <a:pt x="682" y="2597"/>
                  </a:cubicBezTo>
                  <a:cubicBezTo>
                    <a:pt x="714" y="2566"/>
                    <a:pt x="714" y="2566"/>
                    <a:pt x="714" y="2535"/>
                  </a:cubicBezTo>
                  <a:cubicBezTo>
                    <a:pt x="745" y="2442"/>
                    <a:pt x="776" y="2372"/>
                    <a:pt x="807" y="2310"/>
                  </a:cubicBezTo>
                  <a:cubicBezTo>
                    <a:pt x="907" y="2117"/>
                    <a:pt x="938" y="1923"/>
                    <a:pt x="938" y="1729"/>
                  </a:cubicBezTo>
                  <a:cubicBezTo>
                    <a:pt x="907" y="1504"/>
                    <a:pt x="876" y="1279"/>
                    <a:pt x="907" y="1015"/>
                  </a:cubicBezTo>
                  <a:cubicBezTo>
                    <a:pt x="907" y="953"/>
                    <a:pt x="876" y="822"/>
                    <a:pt x="838" y="729"/>
                  </a:cubicBezTo>
                  <a:cubicBezTo>
                    <a:pt x="838" y="628"/>
                    <a:pt x="838" y="535"/>
                    <a:pt x="807" y="434"/>
                  </a:cubicBezTo>
                  <a:cubicBezTo>
                    <a:pt x="776" y="240"/>
                    <a:pt x="613" y="147"/>
                    <a:pt x="450" y="46"/>
                  </a:cubicBezTo>
                  <a:cubicBezTo>
                    <a:pt x="396" y="14"/>
                    <a:pt x="342" y="0"/>
                    <a:pt x="294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7686454" y="1443214"/>
              <a:ext cx="15230" cy="156749"/>
            </a:xfrm>
            <a:custGeom>
              <a:rect b="b" l="l" r="r" t="t"/>
              <a:pathLst>
                <a:path extrusionOk="0" h="2645" w="257">
                  <a:moveTo>
                    <a:pt x="132" y="0"/>
                  </a:moveTo>
                  <a:cubicBezTo>
                    <a:pt x="63" y="31"/>
                    <a:pt x="63" y="93"/>
                    <a:pt x="63" y="124"/>
                  </a:cubicBezTo>
                  <a:lnTo>
                    <a:pt x="63" y="318"/>
                  </a:lnTo>
                  <a:lnTo>
                    <a:pt x="101" y="318"/>
                  </a:lnTo>
                  <a:cubicBezTo>
                    <a:pt x="63" y="419"/>
                    <a:pt x="63" y="543"/>
                    <a:pt x="63" y="675"/>
                  </a:cubicBezTo>
                  <a:cubicBezTo>
                    <a:pt x="1" y="970"/>
                    <a:pt x="1" y="1257"/>
                    <a:pt x="32" y="1582"/>
                  </a:cubicBezTo>
                  <a:cubicBezTo>
                    <a:pt x="32" y="1869"/>
                    <a:pt x="63" y="2195"/>
                    <a:pt x="63" y="2482"/>
                  </a:cubicBezTo>
                  <a:cubicBezTo>
                    <a:pt x="63" y="2521"/>
                    <a:pt x="32" y="2552"/>
                    <a:pt x="63" y="2583"/>
                  </a:cubicBezTo>
                  <a:cubicBezTo>
                    <a:pt x="63" y="2614"/>
                    <a:pt x="63" y="2645"/>
                    <a:pt x="132" y="2645"/>
                  </a:cubicBezTo>
                  <a:cubicBezTo>
                    <a:pt x="163" y="2645"/>
                    <a:pt x="163" y="2614"/>
                    <a:pt x="194" y="2583"/>
                  </a:cubicBezTo>
                  <a:lnTo>
                    <a:pt x="194" y="2521"/>
                  </a:lnTo>
                  <a:cubicBezTo>
                    <a:pt x="225" y="2226"/>
                    <a:pt x="225" y="1939"/>
                    <a:pt x="225" y="1644"/>
                  </a:cubicBezTo>
                  <a:cubicBezTo>
                    <a:pt x="225" y="1481"/>
                    <a:pt x="194" y="1319"/>
                    <a:pt x="194" y="1164"/>
                  </a:cubicBezTo>
                  <a:cubicBezTo>
                    <a:pt x="225" y="931"/>
                    <a:pt x="225" y="737"/>
                    <a:pt x="256" y="512"/>
                  </a:cubicBezTo>
                  <a:cubicBezTo>
                    <a:pt x="256" y="388"/>
                    <a:pt x="225" y="256"/>
                    <a:pt x="225" y="93"/>
                  </a:cubicBezTo>
                  <a:cubicBezTo>
                    <a:pt x="225" y="31"/>
                    <a:pt x="194" y="0"/>
                    <a:pt x="132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7684616" y="1614898"/>
              <a:ext cx="13393" cy="22283"/>
            </a:xfrm>
            <a:custGeom>
              <a:rect b="b" l="l" r="r" t="t"/>
              <a:pathLst>
                <a:path extrusionOk="0" h="376" w="226">
                  <a:moveTo>
                    <a:pt x="144" y="0"/>
                  </a:moveTo>
                  <a:cubicBezTo>
                    <a:pt x="130" y="0"/>
                    <a:pt x="113" y="4"/>
                    <a:pt x="94" y="11"/>
                  </a:cubicBezTo>
                  <a:cubicBezTo>
                    <a:pt x="1" y="11"/>
                    <a:pt x="1" y="73"/>
                    <a:pt x="1" y="135"/>
                  </a:cubicBezTo>
                  <a:cubicBezTo>
                    <a:pt x="1" y="205"/>
                    <a:pt x="32" y="236"/>
                    <a:pt x="32" y="298"/>
                  </a:cubicBezTo>
                  <a:cubicBezTo>
                    <a:pt x="1" y="329"/>
                    <a:pt x="32" y="360"/>
                    <a:pt x="63" y="360"/>
                  </a:cubicBezTo>
                  <a:cubicBezTo>
                    <a:pt x="82" y="371"/>
                    <a:pt x="101" y="376"/>
                    <a:pt x="118" y="376"/>
                  </a:cubicBezTo>
                  <a:cubicBezTo>
                    <a:pt x="162" y="376"/>
                    <a:pt x="194" y="343"/>
                    <a:pt x="194" y="298"/>
                  </a:cubicBezTo>
                  <a:cubicBezTo>
                    <a:pt x="225" y="267"/>
                    <a:pt x="225" y="236"/>
                    <a:pt x="225" y="205"/>
                  </a:cubicBezTo>
                  <a:lnTo>
                    <a:pt x="225" y="135"/>
                  </a:lnTo>
                  <a:cubicBezTo>
                    <a:pt x="225" y="60"/>
                    <a:pt x="205" y="0"/>
                    <a:pt x="144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7433696" y="1458860"/>
              <a:ext cx="67144" cy="193374"/>
            </a:xfrm>
            <a:custGeom>
              <a:rect b="b" l="l" r="r" t="t"/>
              <a:pathLst>
                <a:path extrusionOk="0" h="3263" w="1133">
                  <a:moveTo>
                    <a:pt x="419" y="217"/>
                  </a:moveTo>
                  <a:cubicBezTo>
                    <a:pt x="489" y="318"/>
                    <a:pt x="520" y="411"/>
                    <a:pt x="582" y="473"/>
                  </a:cubicBezTo>
                  <a:cubicBezTo>
                    <a:pt x="613" y="512"/>
                    <a:pt x="613" y="543"/>
                    <a:pt x="644" y="543"/>
                  </a:cubicBezTo>
                  <a:cubicBezTo>
                    <a:pt x="745" y="636"/>
                    <a:pt x="776" y="667"/>
                    <a:pt x="807" y="799"/>
                  </a:cubicBezTo>
                  <a:cubicBezTo>
                    <a:pt x="908" y="1217"/>
                    <a:pt x="939" y="1675"/>
                    <a:pt x="939" y="2156"/>
                  </a:cubicBezTo>
                  <a:cubicBezTo>
                    <a:pt x="908" y="2412"/>
                    <a:pt x="877" y="2675"/>
                    <a:pt x="776" y="2931"/>
                  </a:cubicBezTo>
                  <a:cubicBezTo>
                    <a:pt x="776" y="2993"/>
                    <a:pt x="745" y="3094"/>
                    <a:pt x="644" y="3094"/>
                  </a:cubicBezTo>
                  <a:cubicBezTo>
                    <a:pt x="551" y="3094"/>
                    <a:pt x="489" y="3032"/>
                    <a:pt x="450" y="2931"/>
                  </a:cubicBezTo>
                  <a:cubicBezTo>
                    <a:pt x="419" y="2799"/>
                    <a:pt x="419" y="2644"/>
                    <a:pt x="388" y="2512"/>
                  </a:cubicBezTo>
                  <a:lnTo>
                    <a:pt x="388" y="2512"/>
                  </a:lnTo>
                  <a:cubicBezTo>
                    <a:pt x="450" y="2605"/>
                    <a:pt x="520" y="2675"/>
                    <a:pt x="582" y="2768"/>
                  </a:cubicBezTo>
                  <a:cubicBezTo>
                    <a:pt x="613" y="2768"/>
                    <a:pt x="613" y="2799"/>
                    <a:pt x="644" y="2799"/>
                  </a:cubicBezTo>
                  <a:cubicBezTo>
                    <a:pt x="683" y="2768"/>
                    <a:pt x="714" y="2737"/>
                    <a:pt x="683" y="2706"/>
                  </a:cubicBezTo>
                  <a:cubicBezTo>
                    <a:pt x="582" y="2574"/>
                    <a:pt x="520" y="2412"/>
                    <a:pt x="388" y="2319"/>
                  </a:cubicBezTo>
                  <a:cubicBezTo>
                    <a:pt x="326" y="2288"/>
                    <a:pt x="225" y="1962"/>
                    <a:pt x="256" y="1900"/>
                  </a:cubicBezTo>
                  <a:cubicBezTo>
                    <a:pt x="256" y="1900"/>
                    <a:pt x="274" y="1886"/>
                    <a:pt x="294" y="1886"/>
                  </a:cubicBezTo>
                  <a:cubicBezTo>
                    <a:pt x="305" y="1886"/>
                    <a:pt x="316" y="1890"/>
                    <a:pt x="326" y="1900"/>
                  </a:cubicBezTo>
                  <a:cubicBezTo>
                    <a:pt x="357" y="1931"/>
                    <a:pt x="357" y="1993"/>
                    <a:pt x="388" y="2024"/>
                  </a:cubicBezTo>
                  <a:cubicBezTo>
                    <a:pt x="419" y="2043"/>
                    <a:pt x="445" y="2053"/>
                    <a:pt x="466" y="2053"/>
                  </a:cubicBezTo>
                  <a:cubicBezTo>
                    <a:pt x="487" y="2053"/>
                    <a:pt x="505" y="2043"/>
                    <a:pt x="520" y="2024"/>
                  </a:cubicBezTo>
                  <a:cubicBezTo>
                    <a:pt x="551" y="1993"/>
                    <a:pt x="582" y="1931"/>
                    <a:pt x="551" y="1900"/>
                  </a:cubicBezTo>
                  <a:cubicBezTo>
                    <a:pt x="489" y="1869"/>
                    <a:pt x="450" y="1799"/>
                    <a:pt x="419" y="1768"/>
                  </a:cubicBezTo>
                  <a:cubicBezTo>
                    <a:pt x="132" y="1675"/>
                    <a:pt x="225" y="1442"/>
                    <a:pt x="225" y="1248"/>
                  </a:cubicBezTo>
                  <a:cubicBezTo>
                    <a:pt x="225" y="1248"/>
                    <a:pt x="225" y="1235"/>
                    <a:pt x="234" y="1226"/>
                  </a:cubicBezTo>
                  <a:lnTo>
                    <a:pt x="234" y="1226"/>
                  </a:lnTo>
                  <a:cubicBezTo>
                    <a:pt x="361" y="1356"/>
                    <a:pt x="454" y="1515"/>
                    <a:pt x="613" y="1636"/>
                  </a:cubicBezTo>
                  <a:cubicBezTo>
                    <a:pt x="683" y="1512"/>
                    <a:pt x="644" y="1411"/>
                    <a:pt x="582" y="1318"/>
                  </a:cubicBezTo>
                  <a:cubicBezTo>
                    <a:pt x="489" y="1248"/>
                    <a:pt x="450" y="1155"/>
                    <a:pt x="357" y="1093"/>
                  </a:cubicBezTo>
                  <a:cubicBezTo>
                    <a:pt x="256" y="1024"/>
                    <a:pt x="194" y="931"/>
                    <a:pt x="295" y="799"/>
                  </a:cubicBezTo>
                  <a:lnTo>
                    <a:pt x="295" y="799"/>
                  </a:lnTo>
                  <a:cubicBezTo>
                    <a:pt x="357" y="861"/>
                    <a:pt x="419" y="962"/>
                    <a:pt x="489" y="1024"/>
                  </a:cubicBezTo>
                  <a:cubicBezTo>
                    <a:pt x="489" y="1024"/>
                    <a:pt x="520" y="1055"/>
                    <a:pt x="551" y="1055"/>
                  </a:cubicBezTo>
                  <a:cubicBezTo>
                    <a:pt x="582" y="1024"/>
                    <a:pt x="551" y="993"/>
                    <a:pt x="551" y="962"/>
                  </a:cubicBezTo>
                  <a:cubicBezTo>
                    <a:pt x="582" y="799"/>
                    <a:pt x="450" y="737"/>
                    <a:pt x="388" y="605"/>
                  </a:cubicBezTo>
                  <a:cubicBezTo>
                    <a:pt x="357" y="543"/>
                    <a:pt x="256" y="473"/>
                    <a:pt x="388" y="411"/>
                  </a:cubicBezTo>
                  <a:cubicBezTo>
                    <a:pt x="419" y="349"/>
                    <a:pt x="357" y="279"/>
                    <a:pt x="419" y="217"/>
                  </a:cubicBezTo>
                  <a:close/>
                  <a:moveTo>
                    <a:pt x="449" y="0"/>
                  </a:moveTo>
                  <a:cubicBezTo>
                    <a:pt x="327" y="0"/>
                    <a:pt x="241" y="71"/>
                    <a:pt x="194" y="217"/>
                  </a:cubicBezTo>
                  <a:cubicBezTo>
                    <a:pt x="63" y="605"/>
                    <a:pt x="32" y="993"/>
                    <a:pt x="1" y="1411"/>
                  </a:cubicBezTo>
                  <a:cubicBezTo>
                    <a:pt x="1" y="1605"/>
                    <a:pt x="32" y="1830"/>
                    <a:pt x="63" y="2063"/>
                  </a:cubicBezTo>
                  <a:cubicBezTo>
                    <a:pt x="132" y="2412"/>
                    <a:pt x="194" y="2737"/>
                    <a:pt x="357" y="3094"/>
                  </a:cubicBezTo>
                  <a:cubicBezTo>
                    <a:pt x="419" y="3187"/>
                    <a:pt x="489" y="3257"/>
                    <a:pt x="613" y="3257"/>
                  </a:cubicBezTo>
                  <a:cubicBezTo>
                    <a:pt x="630" y="3261"/>
                    <a:pt x="646" y="3263"/>
                    <a:pt x="661" y="3263"/>
                  </a:cubicBezTo>
                  <a:cubicBezTo>
                    <a:pt x="768" y="3263"/>
                    <a:pt x="847" y="3175"/>
                    <a:pt x="908" y="3094"/>
                  </a:cubicBezTo>
                  <a:cubicBezTo>
                    <a:pt x="1032" y="2838"/>
                    <a:pt x="1102" y="2543"/>
                    <a:pt x="1102" y="2288"/>
                  </a:cubicBezTo>
                  <a:cubicBezTo>
                    <a:pt x="1133" y="1962"/>
                    <a:pt x="1133" y="1675"/>
                    <a:pt x="1102" y="1349"/>
                  </a:cubicBezTo>
                  <a:cubicBezTo>
                    <a:pt x="1071" y="1055"/>
                    <a:pt x="1032" y="737"/>
                    <a:pt x="970" y="442"/>
                  </a:cubicBezTo>
                  <a:cubicBezTo>
                    <a:pt x="939" y="248"/>
                    <a:pt x="807" y="85"/>
                    <a:pt x="582" y="23"/>
                  </a:cubicBezTo>
                  <a:cubicBezTo>
                    <a:pt x="534" y="8"/>
                    <a:pt x="490" y="0"/>
                    <a:pt x="449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7397368" y="1418679"/>
              <a:ext cx="44210" cy="164276"/>
            </a:xfrm>
            <a:custGeom>
              <a:rect b="b" l="l" r="r" t="t"/>
              <a:pathLst>
                <a:path extrusionOk="0" h="2772" w="746">
                  <a:moveTo>
                    <a:pt x="648" y="1"/>
                  </a:moveTo>
                  <a:cubicBezTo>
                    <a:pt x="630" y="1"/>
                    <a:pt x="609" y="10"/>
                    <a:pt x="583" y="27"/>
                  </a:cubicBezTo>
                  <a:cubicBezTo>
                    <a:pt x="482" y="58"/>
                    <a:pt x="389" y="89"/>
                    <a:pt x="358" y="182"/>
                  </a:cubicBezTo>
                  <a:cubicBezTo>
                    <a:pt x="226" y="376"/>
                    <a:pt x="133" y="538"/>
                    <a:pt x="94" y="763"/>
                  </a:cubicBezTo>
                  <a:cubicBezTo>
                    <a:pt x="32" y="1027"/>
                    <a:pt x="1" y="1252"/>
                    <a:pt x="32" y="1508"/>
                  </a:cubicBezTo>
                  <a:cubicBezTo>
                    <a:pt x="63" y="1640"/>
                    <a:pt x="63" y="1771"/>
                    <a:pt x="63" y="1895"/>
                  </a:cubicBezTo>
                  <a:cubicBezTo>
                    <a:pt x="94" y="2159"/>
                    <a:pt x="94" y="2415"/>
                    <a:pt x="164" y="2671"/>
                  </a:cubicBezTo>
                  <a:cubicBezTo>
                    <a:pt x="164" y="2702"/>
                    <a:pt x="164" y="2772"/>
                    <a:pt x="195" y="2772"/>
                  </a:cubicBezTo>
                  <a:cubicBezTo>
                    <a:pt x="257" y="2772"/>
                    <a:pt x="257" y="2702"/>
                    <a:pt x="288" y="2671"/>
                  </a:cubicBezTo>
                  <a:lnTo>
                    <a:pt x="288" y="2578"/>
                  </a:lnTo>
                  <a:cubicBezTo>
                    <a:pt x="288" y="2415"/>
                    <a:pt x="226" y="2283"/>
                    <a:pt x="226" y="2120"/>
                  </a:cubicBezTo>
                  <a:cubicBezTo>
                    <a:pt x="226" y="1733"/>
                    <a:pt x="164" y="1345"/>
                    <a:pt x="226" y="926"/>
                  </a:cubicBezTo>
                  <a:cubicBezTo>
                    <a:pt x="288" y="608"/>
                    <a:pt x="389" y="345"/>
                    <a:pt x="645" y="151"/>
                  </a:cubicBezTo>
                  <a:cubicBezTo>
                    <a:pt x="676" y="120"/>
                    <a:pt x="745" y="89"/>
                    <a:pt x="714" y="58"/>
                  </a:cubicBezTo>
                  <a:cubicBezTo>
                    <a:pt x="692" y="18"/>
                    <a:pt x="673" y="1"/>
                    <a:pt x="648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7407028" y="1601564"/>
              <a:ext cx="11556" cy="21394"/>
            </a:xfrm>
            <a:custGeom>
              <a:rect b="b" l="l" r="r" t="t"/>
              <a:pathLst>
                <a:path extrusionOk="0" h="361" w="195">
                  <a:moveTo>
                    <a:pt x="56" y="1"/>
                  </a:moveTo>
                  <a:cubicBezTo>
                    <a:pt x="42" y="1"/>
                    <a:pt x="32" y="20"/>
                    <a:pt x="32" y="42"/>
                  </a:cubicBezTo>
                  <a:lnTo>
                    <a:pt x="32" y="166"/>
                  </a:lnTo>
                  <a:cubicBezTo>
                    <a:pt x="32" y="197"/>
                    <a:pt x="1" y="267"/>
                    <a:pt x="32" y="329"/>
                  </a:cubicBezTo>
                  <a:cubicBezTo>
                    <a:pt x="63" y="360"/>
                    <a:pt x="94" y="360"/>
                    <a:pt x="125" y="360"/>
                  </a:cubicBezTo>
                  <a:cubicBezTo>
                    <a:pt x="164" y="360"/>
                    <a:pt x="164" y="329"/>
                    <a:pt x="195" y="298"/>
                  </a:cubicBezTo>
                  <a:cubicBezTo>
                    <a:pt x="195" y="197"/>
                    <a:pt x="164" y="104"/>
                    <a:pt x="94" y="42"/>
                  </a:cubicBezTo>
                  <a:cubicBezTo>
                    <a:pt x="80" y="12"/>
                    <a:pt x="67" y="1"/>
                    <a:pt x="56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7901046" y="1467749"/>
              <a:ext cx="63055" cy="187803"/>
            </a:xfrm>
            <a:custGeom>
              <a:rect b="b" l="l" r="r" t="t"/>
              <a:pathLst>
                <a:path extrusionOk="0" h="3169" w="1064">
                  <a:moveTo>
                    <a:pt x="245" y="1861"/>
                  </a:moveTo>
                  <a:cubicBezTo>
                    <a:pt x="251" y="1861"/>
                    <a:pt x="253" y="1866"/>
                    <a:pt x="255" y="1874"/>
                  </a:cubicBezTo>
                  <a:lnTo>
                    <a:pt x="226" y="1874"/>
                  </a:lnTo>
                  <a:cubicBezTo>
                    <a:pt x="235" y="1865"/>
                    <a:pt x="241" y="1861"/>
                    <a:pt x="245" y="1861"/>
                  </a:cubicBezTo>
                  <a:close/>
                  <a:moveTo>
                    <a:pt x="259" y="1913"/>
                  </a:moveTo>
                  <a:cubicBezTo>
                    <a:pt x="262" y="1913"/>
                    <a:pt x="272" y="1915"/>
                    <a:pt x="279" y="1921"/>
                  </a:cubicBezTo>
                  <a:lnTo>
                    <a:pt x="279" y="1921"/>
                  </a:lnTo>
                  <a:cubicBezTo>
                    <a:pt x="274" y="1924"/>
                    <a:pt x="271" y="1925"/>
                    <a:pt x="268" y="1925"/>
                  </a:cubicBezTo>
                  <a:cubicBezTo>
                    <a:pt x="263" y="1925"/>
                    <a:pt x="260" y="1921"/>
                    <a:pt x="259" y="1913"/>
                  </a:cubicBezTo>
                  <a:close/>
                  <a:moveTo>
                    <a:pt x="635" y="179"/>
                  </a:moveTo>
                  <a:cubicBezTo>
                    <a:pt x="666" y="179"/>
                    <a:pt x="704" y="194"/>
                    <a:pt x="745" y="230"/>
                  </a:cubicBezTo>
                  <a:cubicBezTo>
                    <a:pt x="745" y="261"/>
                    <a:pt x="776" y="292"/>
                    <a:pt x="776" y="323"/>
                  </a:cubicBezTo>
                  <a:cubicBezTo>
                    <a:pt x="838" y="587"/>
                    <a:pt x="838" y="874"/>
                    <a:pt x="838" y="1137"/>
                  </a:cubicBezTo>
                  <a:cubicBezTo>
                    <a:pt x="807" y="1362"/>
                    <a:pt x="838" y="1618"/>
                    <a:pt x="807" y="1843"/>
                  </a:cubicBezTo>
                  <a:cubicBezTo>
                    <a:pt x="807" y="2169"/>
                    <a:pt x="807" y="2455"/>
                    <a:pt x="745" y="2781"/>
                  </a:cubicBezTo>
                  <a:cubicBezTo>
                    <a:pt x="719" y="2914"/>
                    <a:pt x="619" y="3004"/>
                    <a:pt x="508" y="3004"/>
                  </a:cubicBezTo>
                  <a:cubicBezTo>
                    <a:pt x="458" y="3004"/>
                    <a:pt x="406" y="2985"/>
                    <a:pt x="358" y="2944"/>
                  </a:cubicBezTo>
                  <a:lnTo>
                    <a:pt x="420" y="2944"/>
                  </a:lnTo>
                  <a:cubicBezTo>
                    <a:pt x="513" y="2944"/>
                    <a:pt x="513" y="2882"/>
                    <a:pt x="451" y="2843"/>
                  </a:cubicBezTo>
                  <a:cubicBezTo>
                    <a:pt x="451" y="2812"/>
                    <a:pt x="420" y="2781"/>
                    <a:pt x="420" y="2781"/>
                  </a:cubicBezTo>
                  <a:cubicBezTo>
                    <a:pt x="226" y="2719"/>
                    <a:pt x="257" y="2587"/>
                    <a:pt x="288" y="2455"/>
                  </a:cubicBezTo>
                  <a:lnTo>
                    <a:pt x="288" y="2455"/>
                  </a:lnTo>
                  <a:cubicBezTo>
                    <a:pt x="319" y="2494"/>
                    <a:pt x="319" y="2556"/>
                    <a:pt x="358" y="2556"/>
                  </a:cubicBezTo>
                  <a:cubicBezTo>
                    <a:pt x="378" y="2556"/>
                    <a:pt x="413" y="2570"/>
                    <a:pt x="443" y="2570"/>
                  </a:cubicBezTo>
                  <a:cubicBezTo>
                    <a:pt x="457" y="2570"/>
                    <a:pt x="471" y="2567"/>
                    <a:pt x="482" y="2556"/>
                  </a:cubicBezTo>
                  <a:cubicBezTo>
                    <a:pt x="482" y="2525"/>
                    <a:pt x="482" y="2455"/>
                    <a:pt x="451" y="2455"/>
                  </a:cubicBezTo>
                  <a:cubicBezTo>
                    <a:pt x="420" y="2393"/>
                    <a:pt x="420" y="2331"/>
                    <a:pt x="389" y="2331"/>
                  </a:cubicBezTo>
                  <a:cubicBezTo>
                    <a:pt x="200" y="2203"/>
                    <a:pt x="224" y="2075"/>
                    <a:pt x="283" y="1925"/>
                  </a:cubicBezTo>
                  <a:lnTo>
                    <a:pt x="283" y="1925"/>
                  </a:lnTo>
                  <a:cubicBezTo>
                    <a:pt x="286" y="1930"/>
                    <a:pt x="288" y="1936"/>
                    <a:pt x="288" y="1944"/>
                  </a:cubicBezTo>
                  <a:cubicBezTo>
                    <a:pt x="319" y="1944"/>
                    <a:pt x="319" y="1975"/>
                    <a:pt x="358" y="1975"/>
                  </a:cubicBezTo>
                  <a:cubicBezTo>
                    <a:pt x="389" y="1975"/>
                    <a:pt x="420" y="1975"/>
                    <a:pt x="451" y="1944"/>
                  </a:cubicBezTo>
                  <a:cubicBezTo>
                    <a:pt x="451" y="1913"/>
                    <a:pt x="451" y="1874"/>
                    <a:pt x="420" y="1843"/>
                  </a:cubicBezTo>
                  <a:cubicBezTo>
                    <a:pt x="257" y="1719"/>
                    <a:pt x="195" y="1587"/>
                    <a:pt x="257" y="1393"/>
                  </a:cubicBezTo>
                  <a:cubicBezTo>
                    <a:pt x="358" y="1393"/>
                    <a:pt x="358" y="1486"/>
                    <a:pt x="420" y="1525"/>
                  </a:cubicBezTo>
                  <a:cubicBezTo>
                    <a:pt x="437" y="1543"/>
                    <a:pt x="466" y="1561"/>
                    <a:pt x="494" y="1561"/>
                  </a:cubicBezTo>
                  <a:cubicBezTo>
                    <a:pt x="514" y="1561"/>
                    <a:pt x="535" y="1551"/>
                    <a:pt x="551" y="1525"/>
                  </a:cubicBezTo>
                  <a:cubicBezTo>
                    <a:pt x="582" y="1486"/>
                    <a:pt x="551" y="1455"/>
                    <a:pt x="513" y="1424"/>
                  </a:cubicBezTo>
                  <a:cubicBezTo>
                    <a:pt x="482" y="1362"/>
                    <a:pt x="420" y="1292"/>
                    <a:pt x="358" y="1230"/>
                  </a:cubicBezTo>
                  <a:cubicBezTo>
                    <a:pt x="257" y="1168"/>
                    <a:pt x="288" y="1067"/>
                    <a:pt x="288" y="974"/>
                  </a:cubicBezTo>
                  <a:cubicBezTo>
                    <a:pt x="288" y="934"/>
                    <a:pt x="311" y="917"/>
                    <a:pt x="336" y="917"/>
                  </a:cubicBezTo>
                  <a:cubicBezTo>
                    <a:pt x="355" y="917"/>
                    <a:pt x="375" y="927"/>
                    <a:pt x="389" y="943"/>
                  </a:cubicBezTo>
                  <a:lnTo>
                    <a:pt x="420" y="974"/>
                  </a:lnTo>
                  <a:cubicBezTo>
                    <a:pt x="441" y="996"/>
                    <a:pt x="476" y="1046"/>
                    <a:pt x="519" y="1046"/>
                  </a:cubicBezTo>
                  <a:cubicBezTo>
                    <a:pt x="539" y="1046"/>
                    <a:pt x="560" y="1035"/>
                    <a:pt x="582" y="1005"/>
                  </a:cubicBezTo>
                  <a:cubicBezTo>
                    <a:pt x="644" y="943"/>
                    <a:pt x="551" y="874"/>
                    <a:pt x="482" y="843"/>
                  </a:cubicBezTo>
                  <a:cubicBezTo>
                    <a:pt x="358" y="711"/>
                    <a:pt x="319" y="587"/>
                    <a:pt x="389" y="455"/>
                  </a:cubicBezTo>
                  <a:cubicBezTo>
                    <a:pt x="407" y="419"/>
                    <a:pt x="425" y="403"/>
                    <a:pt x="443" y="403"/>
                  </a:cubicBezTo>
                  <a:cubicBezTo>
                    <a:pt x="456" y="403"/>
                    <a:pt x="469" y="411"/>
                    <a:pt x="482" y="424"/>
                  </a:cubicBezTo>
                  <a:cubicBezTo>
                    <a:pt x="513" y="455"/>
                    <a:pt x="551" y="486"/>
                    <a:pt x="582" y="517"/>
                  </a:cubicBezTo>
                  <a:cubicBezTo>
                    <a:pt x="598" y="536"/>
                    <a:pt x="613" y="546"/>
                    <a:pt x="629" y="546"/>
                  </a:cubicBezTo>
                  <a:cubicBezTo>
                    <a:pt x="644" y="546"/>
                    <a:pt x="660" y="536"/>
                    <a:pt x="675" y="517"/>
                  </a:cubicBezTo>
                  <a:cubicBezTo>
                    <a:pt x="706" y="486"/>
                    <a:pt x="745" y="455"/>
                    <a:pt x="675" y="393"/>
                  </a:cubicBezTo>
                  <a:cubicBezTo>
                    <a:pt x="644" y="362"/>
                    <a:pt x="613" y="362"/>
                    <a:pt x="582" y="323"/>
                  </a:cubicBezTo>
                  <a:cubicBezTo>
                    <a:pt x="551" y="292"/>
                    <a:pt x="513" y="261"/>
                    <a:pt x="582" y="199"/>
                  </a:cubicBezTo>
                  <a:cubicBezTo>
                    <a:pt x="595" y="186"/>
                    <a:pt x="613" y="179"/>
                    <a:pt x="635" y="179"/>
                  </a:cubicBezTo>
                  <a:close/>
                  <a:moveTo>
                    <a:pt x="574" y="0"/>
                  </a:moveTo>
                  <a:cubicBezTo>
                    <a:pt x="475" y="0"/>
                    <a:pt x="444" y="106"/>
                    <a:pt x="389" y="168"/>
                  </a:cubicBezTo>
                  <a:cubicBezTo>
                    <a:pt x="319" y="230"/>
                    <a:pt x="288" y="292"/>
                    <a:pt x="257" y="362"/>
                  </a:cubicBezTo>
                  <a:cubicBezTo>
                    <a:pt x="195" y="587"/>
                    <a:pt x="125" y="781"/>
                    <a:pt x="94" y="974"/>
                  </a:cubicBezTo>
                  <a:cubicBezTo>
                    <a:pt x="32" y="1230"/>
                    <a:pt x="1" y="1486"/>
                    <a:pt x="32" y="1719"/>
                  </a:cubicBezTo>
                  <a:lnTo>
                    <a:pt x="32" y="2455"/>
                  </a:lnTo>
                  <a:cubicBezTo>
                    <a:pt x="32" y="2719"/>
                    <a:pt x="63" y="2882"/>
                    <a:pt x="164" y="3006"/>
                  </a:cubicBezTo>
                  <a:cubicBezTo>
                    <a:pt x="226" y="3138"/>
                    <a:pt x="288" y="3169"/>
                    <a:pt x="420" y="3169"/>
                  </a:cubicBezTo>
                  <a:cubicBezTo>
                    <a:pt x="745" y="3169"/>
                    <a:pt x="939" y="2882"/>
                    <a:pt x="939" y="2688"/>
                  </a:cubicBezTo>
                  <a:cubicBezTo>
                    <a:pt x="939" y="2587"/>
                    <a:pt x="939" y="2525"/>
                    <a:pt x="970" y="2455"/>
                  </a:cubicBezTo>
                  <a:cubicBezTo>
                    <a:pt x="1063" y="2200"/>
                    <a:pt x="1001" y="1944"/>
                    <a:pt x="1032" y="1680"/>
                  </a:cubicBezTo>
                  <a:lnTo>
                    <a:pt x="1032" y="1036"/>
                  </a:lnTo>
                  <a:cubicBezTo>
                    <a:pt x="1001" y="781"/>
                    <a:pt x="1032" y="517"/>
                    <a:pt x="939" y="230"/>
                  </a:cubicBezTo>
                  <a:cubicBezTo>
                    <a:pt x="869" y="67"/>
                    <a:pt x="745" y="36"/>
                    <a:pt x="613" y="5"/>
                  </a:cubicBezTo>
                  <a:cubicBezTo>
                    <a:pt x="599" y="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7866614" y="1436458"/>
              <a:ext cx="53336" cy="196929"/>
            </a:xfrm>
            <a:custGeom>
              <a:rect b="b" l="l" r="r" t="t"/>
              <a:pathLst>
                <a:path extrusionOk="0" h="3323" w="900">
                  <a:moveTo>
                    <a:pt x="792" y="1"/>
                  </a:moveTo>
                  <a:cubicBezTo>
                    <a:pt x="778" y="1"/>
                    <a:pt x="763" y="4"/>
                    <a:pt x="745" y="14"/>
                  </a:cubicBezTo>
                  <a:cubicBezTo>
                    <a:pt x="745" y="14"/>
                    <a:pt x="706" y="45"/>
                    <a:pt x="675" y="45"/>
                  </a:cubicBezTo>
                  <a:cubicBezTo>
                    <a:pt x="318" y="339"/>
                    <a:pt x="124" y="696"/>
                    <a:pt x="62" y="1115"/>
                  </a:cubicBezTo>
                  <a:cubicBezTo>
                    <a:pt x="31" y="1433"/>
                    <a:pt x="0" y="1758"/>
                    <a:pt x="0" y="2084"/>
                  </a:cubicBezTo>
                  <a:cubicBezTo>
                    <a:pt x="0" y="2371"/>
                    <a:pt x="62" y="2635"/>
                    <a:pt x="31" y="2921"/>
                  </a:cubicBezTo>
                  <a:cubicBezTo>
                    <a:pt x="31" y="3022"/>
                    <a:pt x="31" y="3146"/>
                    <a:pt x="62" y="3278"/>
                  </a:cubicBezTo>
                  <a:cubicBezTo>
                    <a:pt x="84" y="3300"/>
                    <a:pt x="106" y="3322"/>
                    <a:pt x="142" y="3322"/>
                  </a:cubicBezTo>
                  <a:cubicBezTo>
                    <a:pt x="157" y="3322"/>
                    <a:pt x="174" y="3318"/>
                    <a:pt x="194" y="3309"/>
                  </a:cubicBezTo>
                  <a:cubicBezTo>
                    <a:pt x="225" y="3247"/>
                    <a:pt x="256" y="3177"/>
                    <a:pt x="256" y="3115"/>
                  </a:cubicBezTo>
                  <a:cubicBezTo>
                    <a:pt x="163" y="2828"/>
                    <a:pt x="194" y="2534"/>
                    <a:pt x="194" y="2247"/>
                  </a:cubicBezTo>
                  <a:cubicBezTo>
                    <a:pt x="194" y="1820"/>
                    <a:pt x="163" y="1433"/>
                    <a:pt x="287" y="1014"/>
                  </a:cubicBezTo>
                  <a:cubicBezTo>
                    <a:pt x="318" y="696"/>
                    <a:pt x="450" y="401"/>
                    <a:pt x="745" y="238"/>
                  </a:cubicBezTo>
                  <a:cubicBezTo>
                    <a:pt x="807" y="207"/>
                    <a:pt x="807" y="176"/>
                    <a:pt x="838" y="145"/>
                  </a:cubicBezTo>
                  <a:cubicBezTo>
                    <a:pt x="869" y="114"/>
                    <a:pt x="900" y="76"/>
                    <a:pt x="869" y="45"/>
                  </a:cubicBezTo>
                  <a:cubicBezTo>
                    <a:pt x="847" y="23"/>
                    <a:pt x="825" y="1"/>
                    <a:pt x="79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7870288" y="1638485"/>
              <a:ext cx="13393" cy="20742"/>
            </a:xfrm>
            <a:custGeom>
              <a:rect b="b" l="l" r="r" t="t"/>
              <a:pathLst>
                <a:path extrusionOk="0" h="350" w="226">
                  <a:moveTo>
                    <a:pt x="101" y="1"/>
                  </a:moveTo>
                  <a:cubicBezTo>
                    <a:pt x="31" y="1"/>
                    <a:pt x="0" y="63"/>
                    <a:pt x="0" y="94"/>
                  </a:cubicBezTo>
                  <a:cubicBezTo>
                    <a:pt x="0" y="156"/>
                    <a:pt x="31" y="226"/>
                    <a:pt x="31" y="288"/>
                  </a:cubicBezTo>
                  <a:cubicBezTo>
                    <a:pt x="62" y="350"/>
                    <a:pt x="132" y="350"/>
                    <a:pt x="163" y="350"/>
                  </a:cubicBezTo>
                  <a:cubicBezTo>
                    <a:pt x="225" y="350"/>
                    <a:pt x="225" y="288"/>
                    <a:pt x="225" y="257"/>
                  </a:cubicBezTo>
                  <a:cubicBezTo>
                    <a:pt x="225" y="195"/>
                    <a:pt x="194" y="125"/>
                    <a:pt x="194" y="94"/>
                  </a:cubicBezTo>
                  <a:cubicBezTo>
                    <a:pt x="194" y="32"/>
                    <a:pt x="163" y="1"/>
                    <a:pt x="101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7732383" y="1622899"/>
              <a:ext cx="7882" cy="7882"/>
            </a:xfrm>
            <a:custGeom>
              <a:rect b="b" l="l" r="r" t="t"/>
              <a:pathLst>
                <a:path extrusionOk="0" h="133" w="133">
                  <a:moveTo>
                    <a:pt x="32" y="0"/>
                  </a:moveTo>
                  <a:lnTo>
                    <a:pt x="32" y="70"/>
                  </a:lnTo>
                  <a:cubicBezTo>
                    <a:pt x="32" y="101"/>
                    <a:pt x="1" y="132"/>
                    <a:pt x="32" y="132"/>
                  </a:cubicBezTo>
                  <a:lnTo>
                    <a:pt x="102" y="132"/>
                  </a:lnTo>
                  <a:cubicBezTo>
                    <a:pt x="102" y="101"/>
                    <a:pt x="133" y="101"/>
                    <a:pt x="102" y="70"/>
                  </a:cubicBezTo>
                  <a:cubicBezTo>
                    <a:pt x="63" y="31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7734220" y="1622899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7745717" y="1485054"/>
              <a:ext cx="59" cy="5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7447030" y="1529145"/>
              <a:ext cx="1896" cy="1896"/>
            </a:xfrm>
            <a:custGeom>
              <a:rect b="b" l="l" r="r" t="t"/>
              <a:pathLst>
                <a:path extrusionOk="0" h="32" w="32">
                  <a:moveTo>
                    <a:pt x="0" y="0"/>
                  </a:moveTo>
                  <a:lnTo>
                    <a:pt x="0" y="31"/>
                  </a:lnTo>
                  <a:lnTo>
                    <a:pt x="31" y="31"/>
                  </a:lnTo>
                  <a:cubicBezTo>
                    <a:pt x="0" y="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7916217" y="1578748"/>
              <a:ext cx="1896" cy="4208"/>
            </a:xfrm>
            <a:custGeom>
              <a:rect b="b" l="l" r="r" t="t"/>
              <a:pathLst>
                <a:path extrusionOk="0" h="71" w="32">
                  <a:moveTo>
                    <a:pt x="1" y="1"/>
                  </a:moveTo>
                  <a:lnTo>
                    <a:pt x="1" y="40"/>
                  </a:lnTo>
                  <a:cubicBezTo>
                    <a:pt x="1" y="40"/>
                    <a:pt x="1" y="40"/>
                    <a:pt x="3" y="40"/>
                  </a:cubicBezTo>
                  <a:lnTo>
                    <a:pt x="3" y="40"/>
                  </a:lnTo>
                  <a:cubicBezTo>
                    <a:pt x="1" y="30"/>
                    <a:pt x="1" y="16"/>
                    <a:pt x="1" y="1"/>
                  </a:cubicBezTo>
                  <a:close/>
                  <a:moveTo>
                    <a:pt x="32" y="40"/>
                  </a:moveTo>
                  <a:cubicBezTo>
                    <a:pt x="28" y="43"/>
                    <a:pt x="25" y="46"/>
                    <a:pt x="23" y="48"/>
                  </a:cubicBezTo>
                  <a:lnTo>
                    <a:pt x="23" y="48"/>
                  </a:lnTo>
                  <a:cubicBezTo>
                    <a:pt x="16" y="42"/>
                    <a:pt x="6" y="40"/>
                    <a:pt x="3" y="40"/>
                  </a:cubicBezTo>
                  <a:lnTo>
                    <a:pt x="3" y="40"/>
                  </a:lnTo>
                  <a:cubicBezTo>
                    <a:pt x="4" y="48"/>
                    <a:pt x="7" y="52"/>
                    <a:pt x="12" y="52"/>
                  </a:cubicBezTo>
                  <a:cubicBezTo>
                    <a:pt x="15" y="52"/>
                    <a:pt x="18" y="51"/>
                    <a:pt x="23" y="48"/>
                  </a:cubicBezTo>
                  <a:lnTo>
                    <a:pt x="23" y="48"/>
                  </a:lnTo>
                  <a:cubicBezTo>
                    <a:pt x="28" y="52"/>
                    <a:pt x="32" y="60"/>
                    <a:pt x="32" y="71"/>
                  </a:cubicBezTo>
                  <a:lnTo>
                    <a:pt x="32" y="40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7914380" y="1578037"/>
              <a:ext cx="1896" cy="3082"/>
            </a:xfrm>
            <a:custGeom>
              <a:rect b="b" l="l" r="r" t="t"/>
              <a:pathLst>
                <a:path extrusionOk="0" h="52" w="32">
                  <a:moveTo>
                    <a:pt x="20" y="0"/>
                  </a:moveTo>
                  <a:cubicBezTo>
                    <a:pt x="16" y="0"/>
                    <a:pt x="10" y="4"/>
                    <a:pt x="1" y="13"/>
                  </a:cubicBezTo>
                  <a:lnTo>
                    <a:pt x="30" y="13"/>
                  </a:lnTo>
                  <a:cubicBezTo>
                    <a:pt x="28" y="5"/>
                    <a:pt x="26" y="0"/>
                    <a:pt x="20" y="0"/>
                  </a:cubicBezTo>
                  <a:close/>
                  <a:moveTo>
                    <a:pt x="30" y="13"/>
                  </a:moveTo>
                  <a:cubicBezTo>
                    <a:pt x="32" y="22"/>
                    <a:pt x="32" y="36"/>
                    <a:pt x="32" y="52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24"/>
          <p:cNvGrpSpPr/>
          <p:nvPr/>
        </p:nvGrpSpPr>
        <p:grpSpPr>
          <a:xfrm>
            <a:off x="3271612" y="2884150"/>
            <a:ext cx="301397" cy="379375"/>
            <a:chOff x="3271612" y="2884150"/>
            <a:chExt cx="301397" cy="379375"/>
          </a:xfrm>
        </p:grpSpPr>
        <p:sp>
          <p:nvSpPr>
            <p:cNvPr id="446" name="Google Shape;446;p24"/>
            <p:cNvSpPr/>
            <p:nvPr/>
          </p:nvSpPr>
          <p:spPr>
            <a:xfrm>
              <a:off x="3271612" y="2884150"/>
              <a:ext cx="301397" cy="379375"/>
            </a:xfrm>
            <a:custGeom>
              <a:rect b="b" l="l" r="r" t="t"/>
              <a:pathLst>
                <a:path extrusionOk="0" h="6062" w="4816">
                  <a:moveTo>
                    <a:pt x="702" y="225"/>
                  </a:moveTo>
                  <a:cubicBezTo>
                    <a:pt x="719" y="225"/>
                    <a:pt x="727" y="240"/>
                    <a:pt x="745" y="277"/>
                  </a:cubicBezTo>
                  <a:cubicBezTo>
                    <a:pt x="970" y="602"/>
                    <a:pt x="1264" y="827"/>
                    <a:pt x="1520" y="1153"/>
                  </a:cubicBezTo>
                  <a:cubicBezTo>
                    <a:pt x="1683" y="1378"/>
                    <a:pt x="1877" y="1603"/>
                    <a:pt x="2071" y="1828"/>
                  </a:cubicBezTo>
                  <a:cubicBezTo>
                    <a:pt x="2133" y="1928"/>
                    <a:pt x="2195" y="1990"/>
                    <a:pt x="2265" y="2052"/>
                  </a:cubicBezTo>
                  <a:cubicBezTo>
                    <a:pt x="2287" y="2077"/>
                    <a:pt x="2325" y="2088"/>
                    <a:pt x="2368" y="2088"/>
                  </a:cubicBezTo>
                  <a:cubicBezTo>
                    <a:pt x="2447" y="2088"/>
                    <a:pt x="2543" y="2051"/>
                    <a:pt x="2583" y="1990"/>
                  </a:cubicBezTo>
                  <a:cubicBezTo>
                    <a:pt x="2715" y="1766"/>
                    <a:pt x="2908" y="1541"/>
                    <a:pt x="3040" y="1308"/>
                  </a:cubicBezTo>
                  <a:cubicBezTo>
                    <a:pt x="3164" y="1153"/>
                    <a:pt x="3296" y="990"/>
                    <a:pt x="3428" y="796"/>
                  </a:cubicBezTo>
                  <a:cubicBezTo>
                    <a:pt x="3552" y="664"/>
                    <a:pt x="3653" y="533"/>
                    <a:pt x="3746" y="378"/>
                  </a:cubicBezTo>
                  <a:cubicBezTo>
                    <a:pt x="3781" y="327"/>
                    <a:pt x="3814" y="302"/>
                    <a:pt x="3846" y="302"/>
                  </a:cubicBezTo>
                  <a:cubicBezTo>
                    <a:pt x="3878" y="302"/>
                    <a:pt x="3909" y="327"/>
                    <a:pt x="3940" y="378"/>
                  </a:cubicBezTo>
                  <a:cubicBezTo>
                    <a:pt x="4010" y="471"/>
                    <a:pt x="4072" y="571"/>
                    <a:pt x="4203" y="571"/>
                  </a:cubicBezTo>
                  <a:cubicBezTo>
                    <a:pt x="4265" y="602"/>
                    <a:pt x="4265" y="633"/>
                    <a:pt x="4234" y="664"/>
                  </a:cubicBezTo>
                  <a:cubicBezTo>
                    <a:pt x="4134" y="889"/>
                    <a:pt x="4010" y="1083"/>
                    <a:pt x="3847" y="1246"/>
                  </a:cubicBezTo>
                  <a:cubicBezTo>
                    <a:pt x="3746" y="1347"/>
                    <a:pt x="3653" y="1471"/>
                    <a:pt x="3591" y="1603"/>
                  </a:cubicBezTo>
                  <a:cubicBezTo>
                    <a:pt x="3459" y="1828"/>
                    <a:pt x="3327" y="2021"/>
                    <a:pt x="3164" y="2215"/>
                  </a:cubicBezTo>
                  <a:cubicBezTo>
                    <a:pt x="3102" y="2316"/>
                    <a:pt x="3102" y="2471"/>
                    <a:pt x="2970" y="2510"/>
                  </a:cubicBezTo>
                  <a:cubicBezTo>
                    <a:pt x="2939" y="2541"/>
                    <a:pt x="2939" y="2572"/>
                    <a:pt x="2970" y="2603"/>
                  </a:cubicBezTo>
                  <a:cubicBezTo>
                    <a:pt x="3009" y="2634"/>
                    <a:pt x="3040" y="2704"/>
                    <a:pt x="3071" y="2735"/>
                  </a:cubicBezTo>
                  <a:cubicBezTo>
                    <a:pt x="3327" y="2991"/>
                    <a:pt x="3622" y="3247"/>
                    <a:pt x="3909" y="3510"/>
                  </a:cubicBezTo>
                  <a:cubicBezTo>
                    <a:pt x="4041" y="3634"/>
                    <a:pt x="4134" y="3797"/>
                    <a:pt x="4265" y="3960"/>
                  </a:cubicBezTo>
                  <a:cubicBezTo>
                    <a:pt x="4327" y="4061"/>
                    <a:pt x="4459" y="4092"/>
                    <a:pt x="4428" y="4185"/>
                  </a:cubicBezTo>
                  <a:cubicBezTo>
                    <a:pt x="4428" y="4255"/>
                    <a:pt x="4296" y="4317"/>
                    <a:pt x="4234" y="4379"/>
                  </a:cubicBezTo>
                  <a:cubicBezTo>
                    <a:pt x="4203" y="4480"/>
                    <a:pt x="4134" y="4542"/>
                    <a:pt x="4103" y="4604"/>
                  </a:cubicBezTo>
                  <a:cubicBezTo>
                    <a:pt x="3940" y="4317"/>
                    <a:pt x="3653" y="4092"/>
                    <a:pt x="3428" y="3867"/>
                  </a:cubicBezTo>
                  <a:cubicBezTo>
                    <a:pt x="3234" y="3634"/>
                    <a:pt x="3040" y="3410"/>
                    <a:pt x="2777" y="3247"/>
                  </a:cubicBezTo>
                  <a:cubicBezTo>
                    <a:pt x="2746" y="3247"/>
                    <a:pt x="2715" y="3216"/>
                    <a:pt x="2684" y="3185"/>
                  </a:cubicBezTo>
                  <a:cubicBezTo>
                    <a:pt x="2642" y="3159"/>
                    <a:pt x="2612" y="3144"/>
                    <a:pt x="2585" y="3144"/>
                  </a:cubicBezTo>
                  <a:cubicBezTo>
                    <a:pt x="2546" y="3144"/>
                    <a:pt x="2513" y="3174"/>
                    <a:pt x="2459" y="3247"/>
                  </a:cubicBezTo>
                  <a:cubicBezTo>
                    <a:pt x="2327" y="3410"/>
                    <a:pt x="2195" y="3603"/>
                    <a:pt x="2071" y="3797"/>
                  </a:cubicBezTo>
                  <a:cubicBezTo>
                    <a:pt x="1908" y="4022"/>
                    <a:pt x="1745" y="4286"/>
                    <a:pt x="1582" y="4511"/>
                  </a:cubicBezTo>
                  <a:cubicBezTo>
                    <a:pt x="1420" y="4736"/>
                    <a:pt x="1264" y="4991"/>
                    <a:pt x="1133" y="5255"/>
                  </a:cubicBezTo>
                  <a:cubicBezTo>
                    <a:pt x="1071" y="5348"/>
                    <a:pt x="1032" y="5418"/>
                    <a:pt x="970" y="5511"/>
                  </a:cubicBezTo>
                  <a:cubicBezTo>
                    <a:pt x="807" y="5418"/>
                    <a:pt x="644" y="5286"/>
                    <a:pt x="489" y="5185"/>
                  </a:cubicBezTo>
                  <a:cubicBezTo>
                    <a:pt x="419" y="5154"/>
                    <a:pt x="450" y="5123"/>
                    <a:pt x="489" y="5092"/>
                  </a:cubicBezTo>
                  <a:cubicBezTo>
                    <a:pt x="613" y="4867"/>
                    <a:pt x="776" y="4642"/>
                    <a:pt x="908" y="4410"/>
                  </a:cubicBezTo>
                  <a:cubicBezTo>
                    <a:pt x="1001" y="4255"/>
                    <a:pt x="1102" y="4092"/>
                    <a:pt x="1195" y="3929"/>
                  </a:cubicBezTo>
                  <a:cubicBezTo>
                    <a:pt x="1264" y="3797"/>
                    <a:pt x="1358" y="3704"/>
                    <a:pt x="1420" y="3603"/>
                  </a:cubicBezTo>
                  <a:cubicBezTo>
                    <a:pt x="1582" y="3410"/>
                    <a:pt x="1714" y="3185"/>
                    <a:pt x="1846" y="2960"/>
                  </a:cubicBezTo>
                  <a:cubicBezTo>
                    <a:pt x="1877" y="2859"/>
                    <a:pt x="1877" y="2735"/>
                    <a:pt x="1807" y="2634"/>
                  </a:cubicBezTo>
                  <a:cubicBezTo>
                    <a:pt x="1745" y="2572"/>
                    <a:pt x="1745" y="2440"/>
                    <a:pt x="1652" y="2378"/>
                  </a:cubicBezTo>
                  <a:cubicBezTo>
                    <a:pt x="1652" y="2378"/>
                    <a:pt x="1652" y="2347"/>
                    <a:pt x="1613" y="2316"/>
                  </a:cubicBezTo>
                  <a:cubicBezTo>
                    <a:pt x="1458" y="2246"/>
                    <a:pt x="1389" y="2084"/>
                    <a:pt x="1264" y="1959"/>
                  </a:cubicBezTo>
                  <a:cubicBezTo>
                    <a:pt x="1164" y="1859"/>
                    <a:pt x="1102" y="1735"/>
                    <a:pt x="1001" y="1634"/>
                  </a:cubicBezTo>
                  <a:cubicBezTo>
                    <a:pt x="877" y="1440"/>
                    <a:pt x="745" y="1246"/>
                    <a:pt x="613" y="1052"/>
                  </a:cubicBezTo>
                  <a:cubicBezTo>
                    <a:pt x="582" y="990"/>
                    <a:pt x="489" y="959"/>
                    <a:pt x="419" y="889"/>
                  </a:cubicBezTo>
                  <a:cubicBezTo>
                    <a:pt x="357" y="858"/>
                    <a:pt x="295" y="796"/>
                    <a:pt x="295" y="726"/>
                  </a:cubicBezTo>
                  <a:cubicBezTo>
                    <a:pt x="256" y="695"/>
                    <a:pt x="256" y="664"/>
                    <a:pt x="295" y="633"/>
                  </a:cubicBezTo>
                  <a:cubicBezTo>
                    <a:pt x="419" y="502"/>
                    <a:pt x="489" y="339"/>
                    <a:pt x="644" y="246"/>
                  </a:cubicBezTo>
                  <a:cubicBezTo>
                    <a:pt x="673" y="233"/>
                    <a:pt x="690" y="225"/>
                    <a:pt x="702" y="225"/>
                  </a:cubicBezTo>
                  <a:close/>
                  <a:moveTo>
                    <a:pt x="735" y="0"/>
                  </a:moveTo>
                  <a:cubicBezTo>
                    <a:pt x="714" y="0"/>
                    <a:pt x="696" y="8"/>
                    <a:pt x="683" y="21"/>
                  </a:cubicBezTo>
                  <a:cubicBezTo>
                    <a:pt x="582" y="114"/>
                    <a:pt x="450" y="184"/>
                    <a:pt x="388" y="277"/>
                  </a:cubicBezTo>
                  <a:cubicBezTo>
                    <a:pt x="326" y="378"/>
                    <a:pt x="256" y="440"/>
                    <a:pt x="163" y="533"/>
                  </a:cubicBezTo>
                  <a:cubicBezTo>
                    <a:pt x="1" y="695"/>
                    <a:pt x="1" y="695"/>
                    <a:pt x="32" y="959"/>
                  </a:cubicBezTo>
                  <a:cubicBezTo>
                    <a:pt x="63" y="1083"/>
                    <a:pt x="63" y="1246"/>
                    <a:pt x="132" y="1409"/>
                  </a:cubicBezTo>
                  <a:cubicBezTo>
                    <a:pt x="157" y="1409"/>
                    <a:pt x="162" y="1449"/>
                    <a:pt x="179" y="1449"/>
                  </a:cubicBezTo>
                  <a:cubicBezTo>
                    <a:pt x="183" y="1449"/>
                    <a:pt x="188" y="1446"/>
                    <a:pt x="194" y="1440"/>
                  </a:cubicBezTo>
                  <a:cubicBezTo>
                    <a:pt x="225" y="1440"/>
                    <a:pt x="256" y="1409"/>
                    <a:pt x="256" y="1378"/>
                  </a:cubicBezTo>
                  <a:cubicBezTo>
                    <a:pt x="256" y="1308"/>
                    <a:pt x="225" y="1246"/>
                    <a:pt x="225" y="1184"/>
                  </a:cubicBezTo>
                  <a:cubicBezTo>
                    <a:pt x="225" y="1114"/>
                    <a:pt x="163" y="1052"/>
                    <a:pt x="256" y="1021"/>
                  </a:cubicBezTo>
                  <a:cubicBezTo>
                    <a:pt x="326" y="1021"/>
                    <a:pt x="357" y="1083"/>
                    <a:pt x="388" y="1153"/>
                  </a:cubicBezTo>
                  <a:lnTo>
                    <a:pt x="419" y="1184"/>
                  </a:lnTo>
                  <a:cubicBezTo>
                    <a:pt x="357" y="1378"/>
                    <a:pt x="450" y="1502"/>
                    <a:pt x="450" y="1665"/>
                  </a:cubicBezTo>
                  <a:cubicBezTo>
                    <a:pt x="450" y="1735"/>
                    <a:pt x="450" y="1766"/>
                    <a:pt x="520" y="1766"/>
                  </a:cubicBezTo>
                  <a:cubicBezTo>
                    <a:pt x="551" y="1766"/>
                    <a:pt x="613" y="1696"/>
                    <a:pt x="582" y="1665"/>
                  </a:cubicBezTo>
                  <a:cubicBezTo>
                    <a:pt x="551" y="1572"/>
                    <a:pt x="582" y="1502"/>
                    <a:pt x="551" y="1440"/>
                  </a:cubicBezTo>
                  <a:cubicBezTo>
                    <a:pt x="520" y="1409"/>
                    <a:pt x="520" y="1378"/>
                    <a:pt x="551" y="1347"/>
                  </a:cubicBezTo>
                  <a:cubicBezTo>
                    <a:pt x="683" y="1502"/>
                    <a:pt x="776" y="1665"/>
                    <a:pt x="745" y="1890"/>
                  </a:cubicBezTo>
                  <a:cubicBezTo>
                    <a:pt x="745" y="1959"/>
                    <a:pt x="745" y="2021"/>
                    <a:pt x="776" y="2084"/>
                  </a:cubicBezTo>
                  <a:cubicBezTo>
                    <a:pt x="776" y="2122"/>
                    <a:pt x="776" y="2184"/>
                    <a:pt x="807" y="2184"/>
                  </a:cubicBezTo>
                  <a:cubicBezTo>
                    <a:pt x="877" y="2184"/>
                    <a:pt x="877" y="2122"/>
                    <a:pt x="877" y="2084"/>
                  </a:cubicBezTo>
                  <a:cubicBezTo>
                    <a:pt x="908" y="1990"/>
                    <a:pt x="877" y="1928"/>
                    <a:pt x="877" y="1797"/>
                  </a:cubicBezTo>
                  <a:lnTo>
                    <a:pt x="877" y="1797"/>
                  </a:lnTo>
                  <a:cubicBezTo>
                    <a:pt x="1001" y="1959"/>
                    <a:pt x="1102" y="2084"/>
                    <a:pt x="1102" y="2277"/>
                  </a:cubicBezTo>
                  <a:cubicBezTo>
                    <a:pt x="1102" y="2347"/>
                    <a:pt x="1133" y="2409"/>
                    <a:pt x="1102" y="2510"/>
                  </a:cubicBezTo>
                  <a:cubicBezTo>
                    <a:pt x="1102" y="2555"/>
                    <a:pt x="1118" y="2584"/>
                    <a:pt x="1139" y="2584"/>
                  </a:cubicBezTo>
                  <a:cubicBezTo>
                    <a:pt x="1147" y="2584"/>
                    <a:pt x="1155" y="2580"/>
                    <a:pt x="1164" y="2572"/>
                  </a:cubicBezTo>
                  <a:cubicBezTo>
                    <a:pt x="1226" y="2572"/>
                    <a:pt x="1226" y="2541"/>
                    <a:pt x="1226" y="2510"/>
                  </a:cubicBezTo>
                  <a:lnTo>
                    <a:pt x="1226" y="2378"/>
                  </a:lnTo>
                  <a:cubicBezTo>
                    <a:pt x="1226" y="2347"/>
                    <a:pt x="1164" y="2277"/>
                    <a:pt x="1226" y="2246"/>
                  </a:cubicBezTo>
                  <a:cubicBezTo>
                    <a:pt x="1296" y="2246"/>
                    <a:pt x="1327" y="2347"/>
                    <a:pt x="1358" y="2378"/>
                  </a:cubicBezTo>
                  <a:lnTo>
                    <a:pt x="1358" y="2440"/>
                  </a:lnTo>
                  <a:lnTo>
                    <a:pt x="1358" y="2766"/>
                  </a:lnTo>
                  <a:cubicBezTo>
                    <a:pt x="1358" y="2828"/>
                    <a:pt x="1389" y="2859"/>
                    <a:pt x="1420" y="2859"/>
                  </a:cubicBezTo>
                  <a:cubicBezTo>
                    <a:pt x="1520" y="2859"/>
                    <a:pt x="1520" y="2797"/>
                    <a:pt x="1520" y="2766"/>
                  </a:cubicBezTo>
                  <a:cubicBezTo>
                    <a:pt x="1489" y="2704"/>
                    <a:pt x="1458" y="2634"/>
                    <a:pt x="1520" y="2572"/>
                  </a:cubicBezTo>
                  <a:cubicBezTo>
                    <a:pt x="1582" y="2665"/>
                    <a:pt x="1613" y="2735"/>
                    <a:pt x="1683" y="2797"/>
                  </a:cubicBezTo>
                  <a:cubicBezTo>
                    <a:pt x="1714" y="2859"/>
                    <a:pt x="1714" y="2859"/>
                    <a:pt x="1683" y="2929"/>
                  </a:cubicBezTo>
                  <a:cubicBezTo>
                    <a:pt x="1582" y="3123"/>
                    <a:pt x="1458" y="3285"/>
                    <a:pt x="1327" y="3479"/>
                  </a:cubicBezTo>
                  <a:cubicBezTo>
                    <a:pt x="939" y="3960"/>
                    <a:pt x="714" y="4542"/>
                    <a:pt x="326" y="4991"/>
                  </a:cubicBezTo>
                  <a:cubicBezTo>
                    <a:pt x="295" y="5061"/>
                    <a:pt x="256" y="5123"/>
                    <a:pt x="295" y="5185"/>
                  </a:cubicBezTo>
                  <a:cubicBezTo>
                    <a:pt x="326" y="5317"/>
                    <a:pt x="326" y="5449"/>
                    <a:pt x="326" y="5542"/>
                  </a:cubicBezTo>
                  <a:cubicBezTo>
                    <a:pt x="357" y="5573"/>
                    <a:pt x="326" y="5643"/>
                    <a:pt x="388" y="5643"/>
                  </a:cubicBezTo>
                  <a:cubicBezTo>
                    <a:pt x="450" y="5643"/>
                    <a:pt x="450" y="5573"/>
                    <a:pt x="450" y="5542"/>
                  </a:cubicBezTo>
                  <a:cubicBezTo>
                    <a:pt x="489" y="5480"/>
                    <a:pt x="419" y="5418"/>
                    <a:pt x="450" y="5348"/>
                  </a:cubicBezTo>
                  <a:lnTo>
                    <a:pt x="450" y="5348"/>
                  </a:lnTo>
                  <a:cubicBezTo>
                    <a:pt x="582" y="5379"/>
                    <a:pt x="644" y="5480"/>
                    <a:pt x="644" y="5573"/>
                  </a:cubicBezTo>
                  <a:cubicBezTo>
                    <a:pt x="644" y="5674"/>
                    <a:pt x="683" y="5767"/>
                    <a:pt x="714" y="5837"/>
                  </a:cubicBezTo>
                  <a:cubicBezTo>
                    <a:pt x="714" y="5868"/>
                    <a:pt x="714" y="5930"/>
                    <a:pt x="776" y="5930"/>
                  </a:cubicBezTo>
                  <a:cubicBezTo>
                    <a:pt x="807" y="5930"/>
                    <a:pt x="807" y="5868"/>
                    <a:pt x="838" y="5837"/>
                  </a:cubicBezTo>
                  <a:cubicBezTo>
                    <a:pt x="838" y="5736"/>
                    <a:pt x="776" y="5674"/>
                    <a:pt x="776" y="5573"/>
                  </a:cubicBezTo>
                  <a:lnTo>
                    <a:pt x="776" y="5573"/>
                  </a:lnTo>
                  <a:cubicBezTo>
                    <a:pt x="838" y="5612"/>
                    <a:pt x="908" y="5643"/>
                    <a:pt x="939" y="5674"/>
                  </a:cubicBezTo>
                  <a:cubicBezTo>
                    <a:pt x="1001" y="5674"/>
                    <a:pt x="1032" y="5705"/>
                    <a:pt x="1032" y="5767"/>
                  </a:cubicBezTo>
                  <a:cubicBezTo>
                    <a:pt x="1032" y="5837"/>
                    <a:pt x="1071" y="5899"/>
                    <a:pt x="1102" y="5961"/>
                  </a:cubicBezTo>
                  <a:cubicBezTo>
                    <a:pt x="1102" y="5999"/>
                    <a:pt x="1071" y="6062"/>
                    <a:pt x="1133" y="6062"/>
                  </a:cubicBezTo>
                  <a:cubicBezTo>
                    <a:pt x="1195" y="6031"/>
                    <a:pt x="1195" y="5999"/>
                    <a:pt x="1195" y="5961"/>
                  </a:cubicBezTo>
                  <a:cubicBezTo>
                    <a:pt x="1195" y="5899"/>
                    <a:pt x="1226" y="5837"/>
                    <a:pt x="1195" y="5806"/>
                  </a:cubicBezTo>
                  <a:cubicBezTo>
                    <a:pt x="1071" y="5612"/>
                    <a:pt x="1195" y="5511"/>
                    <a:pt x="1296" y="5348"/>
                  </a:cubicBezTo>
                  <a:cubicBezTo>
                    <a:pt x="1327" y="5449"/>
                    <a:pt x="1327" y="5542"/>
                    <a:pt x="1327" y="5612"/>
                  </a:cubicBezTo>
                  <a:cubicBezTo>
                    <a:pt x="1358" y="5674"/>
                    <a:pt x="1358" y="5705"/>
                    <a:pt x="1420" y="5705"/>
                  </a:cubicBezTo>
                  <a:cubicBezTo>
                    <a:pt x="1489" y="5674"/>
                    <a:pt x="1489" y="5643"/>
                    <a:pt x="1489" y="5612"/>
                  </a:cubicBezTo>
                  <a:cubicBezTo>
                    <a:pt x="1458" y="5511"/>
                    <a:pt x="1458" y="5418"/>
                    <a:pt x="1420" y="5348"/>
                  </a:cubicBezTo>
                  <a:cubicBezTo>
                    <a:pt x="1358" y="5185"/>
                    <a:pt x="1358" y="5154"/>
                    <a:pt x="1489" y="5030"/>
                  </a:cubicBezTo>
                  <a:cubicBezTo>
                    <a:pt x="1489" y="5092"/>
                    <a:pt x="1489" y="5123"/>
                    <a:pt x="1520" y="5185"/>
                  </a:cubicBezTo>
                  <a:cubicBezTo>
                    <a:pt x="1520" y="5217"/>
                    <a:pt x="1541" y="5263"/>
                    <a:pt x="1582" y="5263"/>
                  </a:cubicBezTo>
                  <a:cubicBezTo>
                    <a:pt x="1591" y="5263"/>
                    <a:pt x="1602" y="5261"/>
                    <a:pt x="1613" y="5255"/>
                  </a:cubicBezTo>
                  <a:cubicBezTo>
                    <a:pt x="1683" y="5224"/>
                    <a:pt x="1683" y="5154"/>
                    <a:pt x="1652" y="5123"/>
                  </a:cubicBezTo>
                  <a:cubicBezTo>
                    <a:pt x="1652" y="5061"/>
                    <a:pt x="1652" y="4960"/>
                    <a:pt x="1582" y="4929"/>
                  </a:cubicBezTo>
                  <a:cubicBezTo>
                    <a:pt x="1551" y="4898"/>
                    <a:pt x="1551" y="4867"/>
                    <a:pt x="1551" y="4836"/>
                  </a:cubicBezTo>
                  <a:cubicBezTo>
                    <a:pt x="1652" y="4798"/>
                    <a:pt x="1652" y="4673"/>
                    <a:pt x="1745" y="4604"/>
                  </a:cubicBezTo>
                  <a:cubicBezTo>
                    <a:pt x="1745" y="4705"/>
                    <a:pt x="1776" y="4798"/>
                    <a:pt x="1807" y="4867"/>
                  </a:cubicBezTo>
                  <a:cubicBezTo>
                    <a:pt x="1846" y="4898"/>
                    <a:pt x="1877" y="4929"/>
                    <a:pt x="1908" y="4929"/>
                  </a:cubicBezTo>
                  <a:cubicBezTo>
                    <a:pt x="1939" y="4929"/>
                    <a:pt x="1939" y="4898"/>
                    <a:pt x="1970" y="4867"/>
                  </a:cubicBezTo>
                  <a:lnTo>
                    <a:pt x="1970" y="4767"/>
                  </a:lnTo>
                  <a:cubicBezTo>
                    <a:pt x="1939" y="4705"/>
                    <a:pt x="1970" y="4604"/>
                    <a:pt x="1877" y="4542"/>
                  </a:cubicBezTo>
                  <a:cubicBezTo>
                    <a:pt x="1846" y="4511"/>
                    <a:pt x="1846" y="4480"/>
                    <a:pt x="1877" y="4449"/>
                  </a:cubicBezTo>
                  <a:cubicBezTo>
                    <a:pt x="1908" y="4410"/>
                    <a:pt x="1939" y="4379"/>
                    <a:pt x="1970" y="4317"/>
                  </a:cubicBezTo>
                  <a:cubicBezTo>
                    <a:pt x="2001" y="4379"/>
                    <a:pt x="1970" y="4449"/>
                    <a:pt x="2040" y="4480"/>
                  </a:cubicBezTo>
                  <a:cubicBezTo>
                    <a:pt x="2040" y="4511"/>
                    <a:pt x="2040" y="4542"/>
                    <a:pt x="2102" y="4542"/>
                  </a:cubicBezTo>
                  <a:cubicBezTo>
                    <a:pt x="2133" y="4511"/>
                    <a:pt x="2164" y="4480"/>
                    <a:pt x="2164" y="4449"/>
                  </a:cubicBezTo>
                  <a:cubicBezTo>
                    <a:pt x="2164" y="4379"/>
                    <a:pt x="2164" y="4286"/>
                    <a:pt x="2133" y="4216"/>
                  </a:cubicBezTo>
                  <a:cubicBezTo>
                    <a:pt x="2040" y="4092"/>
                    <a:pt x="2102" y="4061"/>
                    <a:pt x="2195" y="3960"/>
                  </a:cubicBezTo>
                  <a:cubicBezTo>
                    <a:pt x="2265" y="4061"/>
                    <a:pt x="2234" y="4154"/>
                    <a:pt x="2296" y="4255"/>
                  </a:cubicBezTo>
                  <a:cubicBezTo>
                    <a:pt x="2318" y="4277"/>
                    <a:pt x="2324" y="4299"/>
                    <a:pt x="2348" y="4299"/>
                  </a:cubicBezTo>
                  <a:cubicBezTo>
                    <a:pt x="2358" y="4299"/>
                    <a:pt x="2371" y="4295"/>
                    <a:pt x="2389" y="4286"/>
                  </a:cubicBezTo>
                  <a:cubicBezTo>
                    <a:pt x="2428" y="4286"/>
                    <a:pt x="2459" y="4255"/>
                    <a:pt x="2459" y="4216"/>
                  </a:cubicBezTo>
                  <a:lnTo>
                    <a:pt x="2459" y="4123"/>
                  </a:lnTo>
                  <a:cubicBezTo>
                    <a:pt x="2389" y="4061"/>
                    <a:pt x="2389" y="3960"/>
                    <a:pt x="2327" y="3867"/>
                  </a:cubicBezTo>
                  <a:cubicBezTo>
                    <a:pt x="2296" y="3828"/>
                    <a:pt x="2296" y="3797"/>
                    <a:pt x="2327" y="3766"/>
                  </a:cubicBezTo>
                  <a:cubicBezTo>
                    <a:pt x="2389" y="3735"/>
                    <a:pt x="2428" y="3673"/>
                    <a:pt x="2428" y="3603"/>
                  </a:cubicBezTo>
                  <a:cubicBezTo>
                    <a:pt x="2443" y="3572"/>
                    <a:pt x="2466" y="3557"/>
                    <a:pt x="2486" y="3557"/>
                  </a:cubicBezTo>
                  <a:cubicBezTo>
                    <a:pt x="2505" y="3557"/>
                    <a:pt x="2521" y="3572"/>
                    <a:pt x="2521" y="3603"/>
                  </a:cubicBezTo>
                  <a:cubicBezTo>
                    <a:pt x="2552" y="3673"/>
                    <a:pt x="2622" y="3766"/>
                    <a:pt x="2622" y="3828"/>
                  </a:cubicBezTo>
                  <a:cubicBezTo>
                    <a:pt x="2653" y="3867"/>
                    <a:pt x="2653" y="3898"/>
                    <a:pt x="2684" y="3898"/>
                  </a:cubicBezTo>
                  <a:cubicBezTo>
                    <a:pt x="2746" y="3898"/>
                    <a:pt x="2746" y="3828"/>
                    <a:pt x="2746" y="3797"/>
                  </a:cubicBezTo>
                  <a:cubicBezTo>
                    <a:pt x="2746" y="3704"/>
                    <a:pt x="2746" y="3603"/>
                    <a:pt x="2815" y="3541"/>
                  </a:cubicBezTo>
                  <a:cubicBezTo>
                    <a:pt x="2908" y="3603"/>
                    <a:pt x="3009" y="3673"/>
                    <a:pt x="3009" y="3797"/>
                  </a:cubicBezTo>
                  <a:cubicBezTo>
                    <a:pt x="3009" y="3898"/>
                    <a:pt x="3009" y="3960"/>
                    <a:pt x="3040" y="4061"/>
                  </a:cubicBezTo>
                  <a:cubicBezTo>
                    <a:pt x="3040" y="4086"/>
                    <a:pt x="3061" y="4131"/>
                    <a:pt x="3101" y="4131"/>
                  </a:cubicBezTo>
                  <a:cubicBezTo>
                    <a:pt x="3111" y="4131"/>
                    <a:pt x="3121" y="4129"/>
                    <a:pt x="3133" y="4123"/>
                  </a:cubicBezTo>
                  <a:cubicBezTo>
                    <a:pt x="3203" y="4123"/>
                    <a:pt x="3234" y="4061"/>
                    <a:pt x="3164" y="3991"/>
                  </a:cubicBezTo>
                  <a:cubicBezTo>
                    <a:pt x="3133" y="3960"/>
                    <a:pt x="3164" y="3898"/>
                    <a:pt x="3164" y="3828"/>
                  </a:cubicBezTo>
                  <a:cubicBezTo>
                    <a:pt x="3203" y="3898"/>
                    <a:pt x="3296" y="3929"/>
                    <a:pt x="3265" y="4061"/>
                  </a:cubicBezTo>
                  <a:cubicBezTo>
                    <a:pt x="3234" y="4154"/>
                    <a:pt x="3296" y="4286"/>
                    <a:pt x="3327" y="4410"/>
                  </a:cubicBezTo>
                  <a:cubicBezTo>
                    <a:pt x="3358" y="4410"/>
                    <a:pt x="3358" y="4449"/>
                    <a:pt x="3397" y="4449"/>
                  </a:cubicBezTo>
                  <a:cubicBezTo>
                    <a:pt x="3428" y="4449"/>
                    <a:pt x="3428" y="4410"/>
                    <a:pt x="3428" y="4379"/>
                  </a:cubicBezTo>
                  <a:lnTo>
                    <a:pt x="3428" y="4216"/>
                  </a:lnTo>
                  <a:cubicBezTo>
                    <a:pt x="3552" y="4255"/>
                    <a:pt x="3591" y="4348"/>
                    <a:pt x="3552" y="4449"/>
                  </a:cubicBezTo>
                  <a:cubicBezTo>
                    <a:pt x="3552" y="4573"/>
                    <a:pt x="3552" y="4705"/>
                    <a:pt x="3622" y="4798"/>
                  </a:cubicBezTo>
                  <a:cubicBezTo>
                    <a:pt x="3622" y="4829"/>
                    <a:pt x="3642" y="4876"/>
                    <a:pt x="3683" y="4876"/>
                  </a:cubicBezTo>
                  <a:cubicBezTo>
                    <a:pt x="3693" y="4876"/>
                    <a:pt x="3703" y="4873"/>
                    <a:pt x="3715" y="4867"/>
                  </a:cubicBezTo>
                  <a:cubicBezTo>
                    <a:pt x="3746" y="4867"/>
                    <a:pt x="3746" y="4798"/>
                    <a:pt x="3746" y="4767"/>
                  </a:cubicBezTo>
                  <a:cubicBezTo>
                    <a:pt x="3785" y="4673"/>
                    <a:pt x="3715" y="4604"/>
                    <a:pt x="3715" y="4480"/>
                  </a:cubicBezTo>
                  <a:lnTo>
                    <a:pt x="3715" y="4480"/>
                  </a:lnTo>
                  <a:cubicBezTo>
                    <a:pt x="3847" y="4604"/>
                    <a:pt x="3909" y="4767"/>
                    <a:pt x="4041" y="4836"/>
                  </a:cubicBezTo>
                  <a:cubicBezTo>
                    <a:pt x="4072" y="4836"/>
                    <a:pt x="4041" y="4867"/>
                    <a:pt x="4041" y="4867"/>
                  </a:cubicBezTo>
                  <a:cubicBezTo>
                    <a:pt x="4041" y="5030"/>
                    <a:pt x="4072" y="5154"/>
                    <a:pt x="4134" y="5286"/>
                  </a:cubicBezTo>
                  <a:cubicBezTo>
                    <a:pt x="4265" y="5224"/>
                    <a:pt x="4265" y="5154"/>
                    <a:pt x="4234" y="5030"/>
                  </a:cubicBezTo>
                  <a:cubicBezTo>
                    <a:pt x="4172" y="4867"/>
                    <a:pt x="4172" y="4867"/>
                    <a:pt x="4296" y="4767"/>
                  </a:cubicBezTo>
                  <a:cubicBezTo>
                    <a:pt x="4327" y="4836"/>
                    <a:pt x="4327" y="4867"/>
                    <a:pt x="4366" y="4898"/>
                  </a:cubicBezTo>
                  <a:cubicBezTo>
                    <a:pt x="4366" y="4920"/>
                    <a:pt x="4382" y="4942"/>
                    <a:pt x="4413" y="4942"/>
                  </a:cubicBezTo>
                  <a:cubicBezTo>
                    <a:pt x="4426" y="4942"/>
                    <a:pt x="4441" y="4938"/>
                    <a:pt x="4459" y="4929"/>
                  </a:cubicBezTo>
                  <a:cubicBezTo>
                    <a:pt x="4490" y="4929"/>
                    <a:pt x="4490" y="4898"/>
                    <a:pt x="4490" y="4836"/>
                  </a:cubicBezTo>
                  <a:cubicBezTo>
                    <a:pt x="4490" y="4798"/>
                    <a:pt x="4490" y="4705"/>
                    <a:pt x="4459" y="4673"/>
                  </a:cubicBezTo>
                  <a:cubicBezTo>
                    <a:pt x="4397" y="4480"/>
                    <a:pt x="4397" y="4480"/>
                    <a:pt x="4591" y="4348"/>
                  </a:cubicBezTo>
                  <a:lnTo>
                    <a:pt x="4591" y="4379"/>
                  </a:lnTo>
                  <a:cubicBezTo>
                    <a:pt x="4591" y="4449"/>
                    <a:pt x="4591" y="4542"/>
                    <a:pt x="4684" y="4542"/>
                  </a:cubicBezTo>
                  <a:cubicBezTo>
                    <a:pt x="4785" y="4511"/>
                    <a:pt x="4816" y="4449"/>
                    <a:pt x="4785" y="4348"/>
                  </a:cubicBezTo>
                  <a:cubicBezTo>
                    <a:pt x="4785" y="4255"/>
                    <a:pt x="4785" y="4123"/>
                    <a:pt x="4653" y="4061"/>
                  </a:cubicBezTo>
                  <a:cubicBezTo>
                    <a:pt x="4591" y="4022"/>
                    <a:pt x="4560" y="3991"/>
                    <a:pt x="4521" y="3929"/>
                  </a:cubicBezTo>
                  <a:cubicBezTo>
                    <a:pt x="4327" y="3735"/>
                    <a:pt x="4203" y="3479"/>
                    <a:pt x="3979" y="3316"/>
                  </a:cubicBezTo>
                  <a:cubicBezTo>
                    <a:pt x="3746" y="3123"/>
                    <a:pt x="3521" y="2929"/>
                    <a:pt x="3296" y="2735"/>
                  </a:cubicBezTo>
                  <a:cubicBezTo>
                    <a:pt x="3265" y="2665"/>
                    <a:pt x="3234" y="2603"/>
                    <a:pt x="3164" y="2572"/>
                  </a:cubicBezTo>
                  <a:cubicBezTo>
                    <a:pt x="3234" y="2572"/>
                    <a:pt x="3234" y="2510"/>
                    <a:pt x="3265" y="2440"/>
                  </a:cubicBezTo>
                  <a:cubicBezTo>
                    <a:pt x="3296" y="2471"/>
                    <a:pt x="3296" y="2510"/>
                    <a:pt x="3296" y="2541"/>
                  </a:cubicBezTo>
                  <a:cubicBezTo>
                    <a:pt x="3321" y="2566"/>
                    <a:pt x="3326" y="2612"/>
                    <a:pt x="3364" y="2612"/>
                  </a:cubicBezTo>
                  <a:cubicBezTo>
                    <a:pt x="3373" y="2612"/>
                    <a:pt x="3384" y="2609"/>
                    <a:pt x="3397" y="2603"/>
                  </a:cubicBezTo>
                  <a:cubicBezTo>
                    <a:pt x="3428" y="2572"/>
                    <a:pt x="3459" y="2541"/>
                    <a:pt x="3459" y="2471"/>
                  </a:cubicBezTo>
                  <a:cubicBezTo>
                    <a:pt x="3459" y="2471"/>
                    <a:pt x="3428" y="2440"/>
                    <a:pt x="3428" y="2409"/>
                  </a:cubicBezTo>
                  <a:cubicBezTo>
                    <a:pt x="3358" y="2277"/>
                    <a:pt x="3358" y="2277"/>
                    <a:pt x="3490" y="2153"/>
                  </a:cubicBezTo>
                  <a:cubicBezTo>
                    <a:pt x="3521" y="2215"/>
                    <a:pt x="3521" y="2277"/>
                    <a:pt x="3552" y="2316"/>
                  </a:cubicBezTo>
                  <a:cubicBezTo>
                    <a:pt x="3591" y="2347"/>
                    <a:pt x="3622" y="2347"/>
                    <a:pt x="3653" y="2347"/>
                  </a:cubicBezTo>
                  <a:cubicBezTo>
                    <a:pt x="3653" y="2316"/>
                    <a:pt x="3684" y="2316"/>
                    <a:pt x="3684" y="2277"/>
                  </a:cubicBezTo>
                  <a:cubicBezTo>
                    <a:pt x="3653" y="2184"/>
                    <a:pt x="3653" y="2084"/>
                    <a:pt x="3591" y="2021"/>
                  </a:cubicBezTo>
                  <a:cubicBezTo>
                    <a:pt x="3591" y="1990"/>
                    <a:pt x="3552" y="1990"/>
                    <a:pt x="3591" y="1959"/>
                  </a:cubicBezTo>
                  <a:cubicBezTo>
                    <a:pt x="3653" y="1928"/>
                    <a:pt x="3653" y="1828"/>
                    <a:pt x="3715" y="1797"/>
                  </a:cubicBezTo>
                  <a:cubicBezTo>
                    <a:pt x="3715" y="1890"/>
                    <a:pt x="3746" y="1990"/>
                    <a:pt x="3785" y="2052"/>
                  </a:cubicBezTo>
                  <a:cubicBezTo>
                    <a:pt x="3816" y="2084"/>
                    <a:pt x="3816" y="2122"/>
                    <a:pt x="3847" y="2122"/>
                  </a:cubicBezTo>
                  <a:cubicBezTo>
                    <a:pt x="3878" y="2084"/>
                    <a:pt x="3909" y="2084"/>
                    <a:pt x="3878" y="2052"/>
                  </a:cubicBezTo>
                  <a:cubicBezTo>
                    <a:pt x="3878" y="1959"/>
                    <a:pt x="3909" y="1859"/>
                    <a:pt x="3847" y="1766"/>
                  </a:cubicBezTo>
                  <a:cubicBezTo>
                    <a:pt x="3785" y="1696"/>
                    <a:pt x="3816" y="1634"/>
                    <a:pt x="3878" y="1572"/>
                  </a:cubicBezTo>
                  <a:cubicBezTo>
                    <a:pt x="3940" y="1603"/>
                    <a:pt x="3940" y="1634"/>
                    <a:pt x="3940" y="1696"/>
                  </a:cubicBezTo>
                  <a:cubicBezTo>
                    <a:pt x="3940" y="1735"/>
                    <a:pt x="3979" y="1766"/>
                    <a:pt x="4041" y="1766"/>
                  </a:cubicBezTo>
                  <a:cubicBezTo>
                    <a:pt x="4072" y="1735"/>
                    <a:pt x="4072" y="1696"/>
                    <a:pt x="4072" y="1665"/>
                  </a:cubicBezTo>
                  <a:cubicBezTo>
                    <a:pt x="4072" y="1603"/>
                    <a:pt x="4072" y="1541"/>
                    <a:pt x="4041" y="1502"/>
                  </a:cubicBezTo>
                  <a:cubicBezTo>
                    <a:pt x="4010" y="1378"/>
                    <a:pt x="4041" y="1308"/>
                    <a:pt x="4134" y="1246"/>
                  </a:cubicBezTo>
                  <a:cubicBezTo>
                    <a:pt x="4134" y="1277"/>
                    <a:pt x="4172" y="1308"/>
                    <a:pt x="4172" y="1378"/>
                  </a:cubicBezTo>
                  <a:cubicBezTo>
                    <a:pt x="4199" y="1405"/>
                    <a:pt x="4203" y="1477"/>
                    <a:pt x="4243" y="1477"/>
                  </a:cubicBezTo>
                  <a:cubicBezTo>
                    <a:pt x="4249" y="1477"/>
                    <a:pt x="4257" y="1475"/>
                    <a:pt x="4265" y="1471"/>
                  </a:cubicBezTo>
                  <a:cubicBezTo>
                    <a:pt x="4327" y="1471"/>
                    <a:pt x="4327" y="1378"/>
                    <a:pt x="4327" y="1308"/>
                  </a:cubicBezTo>
                  <a:cubicBezTo>
                    <a:pt x="4296" y="1277"/>
                    <a:pt x="4296" y="1215"/>
                    <a:pt x="4265" y="1153"/>
                  </a:cubicBezTo>
                  <a:cubicBezTo>
                    <a:pt x="4265" y="1153"/>
                    <a:pt x="4234" y="1114"/>
                    <a:pt x="4234" y="1083"/>
                  </a:cubicBezTo>
                  <a:cubicBezTo>
                    <a:pt x="4327" y="1052"/>
                    <a:pt x="4296" y="889"/>
                    <a:pt x="4428" y="827"/>
                  </a:cubicBezTo>
                  <a:lnTo>
                    <a:pt x="4428" y="959"/>
                  </a:lnTo>
                  <a:cubicBezTo>
                    <a:pt x="4428" y="1021"/>
                    <a:pt x="4428" y="1052"/>
                    <a:pt x="4490" y="1052"/>
                  </a:cubicBezTo>
                  <a:cubicBezTo>
                    <a:pt x="4560" y="1052"/>
                    <a:pt x="4591" y="1021"/>
                    <a:pt x="4560" y="959"/>
                  </a:cubicBezTo>
                  <a:cubicBezTo>
                    <a:pt x="4560" y="765"/>
                    <a:pt x="4560" y="571"/>
                    <a:pt x="4327" y="502"/>
                  </a:cubicBezTo>
                  <a:cubicBezTo>
                    <a:pt x="4296" y="502"/>
                    <a:pt x="4296" y="471"/>
                    <a:pt x="4265" y="440"/>
                  </a:cubicBezTo>
                  <a:cubicBezTo>
                    <a:pt x="4172" y="378"/>
                    <a:pt x="4072" y="246"/>
                    <a:pt x="3979" y="184"/>
                  </a:cubicBezTo>
                  <a:cubicBezTo>
                    <a:pt x="3903" y="137"/>
                    <a:pt x="3847" y="112"/>
                    <a:pt x="3796" y="112"/>
                  </a:cubicBezTo>
                  <a:cubicBezTo>
                    <a:pt x="3739" y="112"/>
                    <a:pt x="3688" y="144"/>
                    <a:pt x="3622" y="215"/>
                  </a:cubicBezTo>
                  <a:cubicBezTo>
                    <a:pt x="3622" y="215"/>
                    <a:pt x="3622" y="246"/>
                    <a:pt x="3591" y="246"/>
                  </a:cubicBezTo>
                  <a:cubicBezTo>
                    <a:pt x="3327" y="571"/>
                    <a:pt x="3071" y="959"/>
                    <a:pt x="2846" y="1277"/>
                  </a:cubicBezTo>
                  <a:cubicBezTo>
                    <a:pt x="2715" y="1471"/>
                    <a:pt x="2583" y="1665"/>
                    <a:pt x="2490" y="1859"/>
                  </a:cubicBezTo>
                  <a:cubicBezTo>
                    <a:pt x="2459" y="1909"/>
                    <a:pt x="2433" y="1926"/>
                    <a:pt x="2408" y="1926"/>
                  </a:cubicBezTo>
                  <a:cubicBezTo>
                    <a:pt x="2383" y="1926"/>
                    <a:pt x="2358" y="1909"/>
                    <a:pt x="2327" y="1890"/>
                  </a:cubicBezTo>
                  <a:cubicBezTo>
                    <a:pt x="2164" y="1665"/>
                    <a:pt x="2001" y="1471"/>
                    <a:pt x="1846" y="1246"/>
                  </a:cubicBezTo>
                  <a:cubicBezTo>
                    <a:pt x="1745" y="1083"/>
                    <a:pt x="1613" y="959"/>
                    <a:pt x="1489" y="827"/>
                  </a:cubicBezTo>
                  <a:cubicBezTo>
                    <a:pt x="1264" y="571"/>
                    <a:pt x="1032" y="339"/>
                    <a:pt x="838" y="52"/>
                  </a:cubicBezTo>
                  <a:cubicBezTo>
                    <a:pt x="802" y="16"/>
                    <a:pt x="765" y="0"/>
                    <a:pt x="735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3287633" y="2898231"/>
              <a:ext cx="263097" cy="330811"/>
            </a:xfrm>
            <a:custGeom>
              <a:rect b="b" l="l" r="r" t="t"/>
              <a:pathLst>
                <a:path extrusionOk="0" h="5286" w="4204">
                  <a:moveTo>
                    <a:pt x="3009" y="1215"/>
                  </a:moveTo>
                  <a:cubicBezTo>
                    <a:pt x="3040" y="1215"/>
                    <a:pt x="3071" y="1215"/>
                    <a:pt x="3071" y="1246"/>
                  </a:cubicBezTo>
                  <a:cubicBezTo>
                    <a:pt x="3071" y="1316"/>
                    <a:pt x="3040" y="1347"/>
                    <a:pt x="2978" y="1347"/>
                  </a:cubicBezTo>
                  <a:cubicBezTo>
                    <a:pt x="2947" y="1347"/>
                    <a:pt x="2908" y="1347"/>
                    <a:pt x="2908" y="1316"/>
                  </a:cubicBezTo>
                  <a:cubicBezTo>
                    <a:pt x="2908" y="1277"/>
                    <a:pt x="2947" y="1215"/>
                    <a:pt x="3009" y="1215"/>
                  </a:cubicBezTo>
                  <a:close/>
                  <a:moveTo>
                    <a:pt x="430" y="542"/>
                  </a:moveTo>
                  <a:cubicBezTo>
                    <a:pt x="476" y="542"/>
                    <a:pt x="498" y="590"/>
                    <a:pt x="520" y="633"/>
                  </a:cubicBezTo>
                  <a:cubicBezTo>
                    <a:pt x="683" y="796"/>
                    <a:pt x="815" y="959"/>
                    <a:pt x="939" y="1122"/>
                  </a:cubicBezTo>
                  <a:cubicBezTo>
                    <a:pt x="1071" y="1277"/>
                    <a:pt x="1202" y="1440"/>
                    <a:pt x="1326" y="1572"/>
                  </a:cubicBezTo>
                  <a:cubicBezTo>
                    <a:pt x="1396" y="1603"/>
                    <a:pt x="1458" y="1703"/>
                    <a:pt x="1396" y="1734"/>
                  </a:cubicBezTo>
                  <a:cubicBezTo>
                    <a:pt x="1387" y="1749"/>
                    <a:pt x="1376" y="1755"/>
                    <a:pt x="1365" y="1755"/>
                  </a:cubicBezTo>
                  <a:cubicBezTo>
                    <a:pt x="1330" y="1755"/>
                    <a:pt x="1288" y="1694"/>
                    <a:pt x="1264" y="1665"/>
                  </a:cubicBezTo>
                  <a:cubicBezTo>
                    <a:pt x="1133" y="1541"/>
                    <a:pt x="1008" y="1409"/>
                    <a:pt x="908" y="1277"/>
                  </a:cubicBezTo>
                  <a:cubicBezTo>
                    <a:pt x="745" y="1021"/>
                    <a:pt x="582" y="796"/>
                    <a:pt x="357" y="571"/>
                  </a:cubicBezTo>
                  <a:cubicBezTo>
                    <a:pt x="387" y="551"/>
                    <a:pt x="411" y="542"/>
                    <a:pt x="430" y="542"/>
                  </a:cubicBezTo>
                  <a:close/>
                  <a:moveTo>
                    <a:pt x="2768" y="1480"/>
                  </a:moveTo>
                  <a:cubicBezTo>
                    <a:pt x="2784" y="1480"/>
                    <a:pt x="2800" y="1490"/>
                    <a:pt x="2815" y="1510"/>
                  </a:cubicBezTo>
                  <a:cubicBezTo>
                    <a:pt x="2846" y="1541"/>
                    <a:pt x="2846" y="1572"/>
                    <a:pt x="2815" y="1603"/>
                  </a:cubicBezTo>
                  <a:cubicBezTo>
                    <a:pt x="2714" y="1665"/>
                    <a:pt x="2683" y="1796"/>
                    <a:pt x="2590" y="1859"/>
                  </a:cubicBezTo>
                  <a:cubicBezTo>
                    <a:pt x="2521" y="1796"/>
                    <a:pt x="2521" y="1765"/>
                    <a:pt x="2559" y="1703"/>
                  </a:cubicBezTo>
                  <a:cubicBezTo>
                    <a:pt x="2621" y="1634"/>
                    <a:pt x="2652" y="1572"/>
                    <a:pt x="2714" y="1510"/>
                  </a:cubicBezTo>
                  <a:cubicBezTo>
                    <a:pt x="2734" y="1490"/>
                    <a:pt x="2751" y="1480"/>
                    <a:pt x="2768" y="1480"/>
                  </a:cubicBezTo>
                  <a:close/>
                  <a:moveTo>
                    <a:pt x="2397" y="2510"/>
                  </a:moveTo>
                  <a:cubicBezTo>
                    <a:pt x="2428" y="2510"/>
                    <a:pt x="2459" y="2510"/>
                    <a:pt x="2459" y="2541"/>
                  </a:cubicBezTo>
                  <a:cubicBezTo>
                    <a:pt x="2459" y="2603"/>
                    <a:pt x="2459" y="2603"/>
                    <a:pt x="2428" y="2603"/>
                  </a:cubicBezTo>
                  <a:cubicBezTo>
                    <a:pt x="2397" y="2603"/>
                    <a:pt x="2366" y="2603"/>
                    <a:pt x="2366" y="2572"/>
                  </a:cubicBezTo>
                  <a:cubicBezTo>
                    <a:pt x="2366" y="2541"/>
                    <a:pt x="2366" y="2541"/>
                    <a:pt x="2397" y="2510"/>
                  </a:cubicBezTo>
                  <a:close/>
                  <a:moveTo>
                    <a:pt x="2009" y="2603"/>
                  </a:moveTo>
                  <a:cubicBezTo>
                    <a:pt x="2040" y="2603"/>
                    <a:pt x="2071" y="2603"/>
                    <a:pt x="2071" y="2634"/>
                  </a:cubicBezTo>
                  <a:cubicBezTo>
                    <a:pt x="2040" y="2704"/>
                    <a:pt x="2040" y="2735"/>
                    <a:pt x="1978" y="2735"/>
                  </a:cubicBezTo>
                  <a:cubicBezTo>
                    <a:pt x="1939" y="2735"/>
                    <a:pt x="1908" y="2735"/>
                    <a:pt x="1908" y="2673"/>
                  </a:cubicBezTo>
                  <a:cubicBezTo>
                    <a:pt x="1908" y="2634"/>
                    <a:pt x="1939" y="2603"/>
                    <a:pt x="2009" y="2603"/>
                  </a:cubicBezTo>
                  <a:close/>
                  <a:moveTo>
                    <a:pt x="2234" y="2603"/>
                  </a:moveTo>
                  <a:cubicBezTo>
                    <a:pt x="2296" y="2603"/>
                    <a:pt x="2296" y="2704"/>
                    <a:pt x="2327" y="2735"/>
                  </a:cubicBezTo>
                  <a:cubicBezTo>
                    <a:pt x="2327" y="2766"/>
                    <a:pt x="2327" y="2797"/>
                    <a:pt x="2296" y="2797"/>
                  </a:cubicBezTo>
                  <a:cubicBezTo>
                    <a:pt x="2203" y="2797"/>
                    <a:pt x="2203" y="2735"/>
                    <a:pt x="2172" y="2704"/>
                  </a:cubicBezTo>
                  <a:cubicBezTo>
                    <a:pt x="2172" y="2673"/>
                    <a:pt x="2203" y="2603"/>
                    <a:pt x="2234" y="2603"/>
                  </a:cubicBezTo>
                  <a:close/>
                  <a:moveTo>
                    <a:pt x="1745" y="3185"/>
                  </a:moveTo>
                  <a:cubicBezTo>
                    <a:pt x="1815" y="3185"/>
                    <a:pt x="1846" y="3185"/>
                    <a:pt x="1846" y="3254"/>
                  </a:cubicBezTo>
                  <a:cubicBezTo>
                    <a:pt x="1846" y="3316"/>
                    <a:pt x="1784" y="3347"/>
                    <a:pt x="1714" y="3378"/>
                  </a:cubicBezTo>
                  <a:cubicBezTo>
                    <a:pt x="1683" y="3378"/>
                    <a:pt x="1652" y="3378"/>
                    <a:pt x="1652" y="3316"/>
                  </a:cubicBezTo>
                  <a:cubicBezTo>
                    <a:pt x="1652" y="3254"/>
                    <a:pt x="1683" y="3216"/>
                    <a:pt x="1745" y="3185"/>
                  </a:cubicBezTo>
                  <a:close/>
                  <a:moveTo>
                    <a:pt x="2652" y="2797"/>
                  </a:moveTo>
                  <a:cubicBezTo>
                    <a:pt x="2714" y="2797"/>
                    <a:pt x="2753" y="2828"/>
                    <a:pt x="2784" y="2867"/>
                  </a:cubicBezTo>
                  <a:cubicBezTo>
                    <a:pt x="3009" y="3022"/>
                    <a:pt x="3141" y="3285"/>
                    <a:pt x="3335" y="3510"/>
                  </a:cubicBezTo>
                  <a:lnTo>
                    <a:pt x="3335" y="3541"/>
                  </a:lnTo>
                  <a:cubicBezTo>
                    <a:pt x="3335" y="3572"/>
                    <a:pt x="3335" y="3603"/>
                    <a:pt x="3296" y="3603"/>
                  </a:cubicBezTo>
                  <a:cubicBezTo>
                    <a:pt x="3296" y="3603"/>
                    <a:pt x="3265" y="3603"/>
                    <a:pt x="3234" y="3572"/>
                  </a:cubicBezTo>
                  <a:cubicBezTo>
                    <a:pt x="3172" y="3479"/>
                    <a:pt x="3102" y="3409"/>
                    <a:pt x="3009" y="3316"/>
                  </a:cubicBezTo>
                  <a:cubicBezTo>
                    <a:pt x="2908" y="3153"/>
                    <a:pt x="2784" y="2991"/>
                    <a:pt x="2621" y="2898"/>
                  </a:cubicBezTo>
                  <a:cubicBezTo>
                    <a:pt x="2621" y="2867"/>
                    <a:pt x="2590" y="2867"/>
                    <a:pt x="2621" y="2828"/>
                  </a:cubicBezTo>
                  <a:cubicBezTo>
                    <a:pt x="2621" y="2797"/>
                    <a:pt x="2652" y="2797"/>
                    <a:pt x="2652" y="2797"/>
                  </a:cubicBezTo>
                  <a:close/>
                  <a:moveTo>
                    <a:pt x="3459" y="3642"/>
                  </a:moveTo>
                  <a:cubicBezTo>
                    <a:pt x="3529" y="3673"/>
                    <a:pt x="3560" y="3673"/>
                    <a:pt x="3591" y="3735"/>
                  </a:cubicBezTo>
                  <a:cubicBezTo>
                    <a:pt x="3591" y="3766"/>
                    <a:pt x="3560" y="3797"/>
                    <a:pt x="3529" y="3797"/>
                  </a:cubicBezTo>
                  <a:cubicBezTo>
                    <a:pt x="3459" y="3797"/>
                    <a:pt x="3459" y="3766"/>
                    <a:pt x="3459" y="3704"/>
                  </a:cubicBezTo>
                  <a:cubicBezTo>
                    <a:pt x="3428" y="3704"/>
                    <a:pt x="3428" y="3673"/>
                    <a:pt x="3459" y="3642"/>
                  </a:cubicBezTo>
                  <a:close/>
                  <a:moveTo>
                    <a:pt x="1551" y="3448"/>
                  </a:moveTo>
                  <a:cubicBezTo>
                    <a:pt x="1551" y="3541"/>
                    <a:pt x="1520" y="3642"/>
                    <a:pt x="1458" y="3704"/>
                  </a:cubicBezTo>
                  <a:cubicBezTo>
                    <a:pt x="1295" y="3929"/>
                    <a:pt x="1164" y="4185"/>
                    <a:pt x="1008" y="4417"/>
                  </a:cubicBezTo>
                  <a:cubicBezTo>
                    <a:pt x="908" y="4542"/>
                    <a:pt x="846" y="4704"/>
                    <a:pt x="776" y="4836"/>
                  </a:cubicBezTo>
                  <a:cubicBezTo>
                    <a:pt x="745" y="4867"/>
                    <a:pt x="714" y="4929"/>
                    <a:pt x="683" y="4960"/>
                  </a:cubicBezTo>
                  <a:cubicBezTo>
                    <a:pt x="661" y="4988"/>
                    <a:pt x="638" y="5012"/>
                    <a:pt x="614" y="5012"/>
                  </a:cubicBezTo>
                  <a:cubicBezTo>
                    <a:pt x="604" y="5012"/>
                    <a:pt x="593" y="5008"/>
                    <a:pt x="582" y="4999"/>
                  </a:cubicBezTo>
                  <a:cubicBezTo>
                    <a:pt x="520" y="4960"/>
                    <a:pt x="582" y="4929"/>
                    <a:pt x="582" y="4898"/>
                  </a:cubicBezTo>
                  <a:cubicBezTo>
                    <a:pt x="714" y="4642"/>
                    <a:pt x="846" y="4379"/>
                    <a:pt x="970" y="4154"/>
                  </a:cubicBezTo>
                  <a:cubicBezTo>
                    <a:pt x="1133" y="3929"/>
                    <a:pt x="1295" y="3704"/>
                    <a:pt x="1458" y="3510"/>
                  </a:cubicBezTo>
                  <a:cubicBezTo>
                    <a:pt x="1489" y="3479"/>
                    <a:pt x="1520" y="3448"/>
                    <a:pt x="1551" y="3448"/>
                  </a:cubicBezTo>
                  <a:close/>
                  <a:moveTo>
                    <a:pt x="446" y="0"/>
                  </a:moveTo>
                  <a:cubicBezTo>
                    <a:pt x="434" y="0"/>
                    <a:pt x="417" y="8"/>
                    <a:pt x="388" y="21"/>
                  </a:cubicBezTo>
                  <a:cubicBezTo>
                    <a:pt x="233" y="114"/>
                    <a:pt x="163" y="277"/>
                    <a:pt x="39" y="408"/>
                  </a:cubicBezTo>
                  <a:cubicBezTo>
                    <a:pt x="0" y="439"/>
                    <a:pt x="0" y="470"/>
                    <a:pt x="39" y="501"/>
                  </a:cubicBezTo>
                  <a:cubicBezTo>
                    <a:pt x="39" y="571"/>
                    <a:pt x="101" y="633"/>
                    <a:pt x="163" y="664"/>
                  </a:cubicBezTo>
                  <a:cubicBezTo>
                    <a:pt x="233" y="734"/>
                    <a:pt x="326" y="765"/>
                    <a:pt x="357" y="827"/>
                  </a:cubicBezTo>
                  <a:cubicBezTo>
                    <a:pt x="489" y="1021"/>
                    <a:pt x="621" y="1215"/>
                    <a:pt x="745" y="1409"/>
                  </a:cubicBezTo>
                  <a:cubicBezTo>
                    <a:pt x="846" y="1510"/>
                    <a:pt x="908" y="1634"/>
                    <a:pt x="1008" y="1734"/>
                  </a:cubicBezTo>
                  <a:cubicBezTo>
                    <a:pt x="1133" y="1859"/>
                    <a:pt x="1202" y="2021"/>
                    <a:pt x="1357" y="2091"/>
                  </a:cubicBezTo>
                  <a:cubicBezTo>
                    <a:pt x="1396" y="2122"/>
                    <a:pt x="1396" y="2153"/>
                    <a:pt x="1396" y="2153"/>
                  </a:cubicBezTo>
                  <a:cubicBezTo>
                    <a:pt x="1489" y="2215"/>
                    <a:pt x="1489" y="2347"/>
                    <a:pt x="1551" y="2409"/>
                  </a:cubicBezTo>
                  <a:cubicBezTo>
                    <a:pt x="1621" y="2510"/>
                    <a:pt x="1621" y="2634"/>
                    <a:pt x="1590" y="2735"/>
                  </a:cubicBezTo>
                  <a:cubicBezTo>
                    <a:pt x="1458" y="2960"/>
                    <a:pt x="1326" y="3185"/>
                    <a:pt x="1164" y="3378"/>
                  </a:cubicBezTo>
                  <a:cubicBezTo>
                    <a:pt x="1102" y="3479"/>
                    <a:pt x="1008" y="3572"/>
                    <a:pt x="939" y="3704"/>
                  </a:cubicBezTo>
                  <a:cubicBezTo>
                    <a:pt x="846" y="3867"/>
                    <a:pt x="745" y="4030"/>
                    <a:pt x="652" y="4185"/>
                  </a:cubicBezTo>
                  <a:cubicBezTo>
                    <a:pt x="520" y="4417"/>
                    <a:pt x="357" y="4642"/>
                    <a:pt x="233" y="4867"/>
                  </a:cubicBezTo>
                  <a:cubicBezTo>
                    <a:pt x="194" y="4898"/>
                    <a:pt x="163" y="4929"/>
                    <a:pt x="233" y="4960"/>
                  </a:cubicBezTo>
                  <a:cubicBezTo>
                    <a:pt x="388" y="5061"/>
                    <a:pt x="551" y="5193"/>
                    <a:pt x="714" y="5286"/>
                  </a:cubicBezTo>
                  <a:cubicBezTo>
                    <a:pt x="776" y="5193"/>
                    <a:pt x="815" y="5123"/>
                    <a:pt x="877" y="5030"/>
                  </a:cubicBezTo>
                  <a:cubicBezTo>
                    <a:pt x="1008" y="4766"/>
                    <a:pt x="1164" y="4511"/>
                    <a:pt x="1326" y="4286"/>
                  </a:cubicBezTo>
                  <a:cubicBezTo>
                    <a:pt x="1489" y="4061"/>
                    <a:pt x="1652" y="3797"/>
                    <a:pt x="1815" y="3572"/>
                  </a:cubicBezTo>
                  <a:cubicBezTo>
                    <a:pt x="1939" y="3378"/>
                    <a:pt x="2071" y="3185"/>
                    <a:pt x="2203" y="3022"/>
                  </a:cubicBezTo>
                  <a:cubicBezTo>
                    <a:pt x="2257" y="2949"/>
                    <a:pt x="2290" y="2919"/>
                    <a:pt x="2329" y="2919"/>
                  </a:cubicBezTo>
                  <a:cubicBezTo>
                    <a:pt x="2356" y="2919"/>
                    <a:pt x="2386" y="2934"/>
                    <a:pt x="2428" y="2960"/>
                  </a:cubicBezTo>
                  <a:cubicBezTo>
                    <a:pt x="2459" y="2991"/>
                    <a:pt x="2490" y="3022"/>
                    <a:pt x="2521" y="3022"/>
                  </a:cubicBezTo>
                  <a:cubicBezTo>
                    <a:pt x="2784" y="3185"/>
                    <a:pt x="2978" y="3409"/>
                    <a:pt x="3172" y="3642"/>
                  </a:cubicBezTo>
                  <a:cubicBezTo>
                    <a:pt x="3397" y="3867"/>
                    <a:pt x="3684" y="4092"/>
                    <a:pt x="3847" y="4379"/>
                  </a:cubicBezTo>
                  <a:cubicBezTo>
                    <a:pt x="3878" y="4317"/>
                    <a:pt x="3947" y="4255"/>
                    <a:pt x="3978" y="4154"/>
                  </a:cubicBezTo>
                  <a:cubicBezTo>
                    <a:pt x="4040" y="4092"/>
                    <a:pt x="4172" y="4030"/>
                    <a:pt x="4172" y="3960"/>
                  </a:cubicBezTo>
                  <a:cubicBezTo>
                    <a:pt x="4203" y="3867"/>
                    <a:pt x="4071" y="3836"/>
                    <a:pt x="4009" y="3735"/>
                  </a:cubicBezTo>
                  <a:cubicBezTo>
                    <a:pt x="3878" y="3572"/>
                    <a:pt x="3785" y="3409"/>
                    <a:pt x="3653" y="3285"/>
                  </a:cubicBezTo>
                  <a:cubicBezTo>
                    <a:pt x="3366" y="3022"/>
                    <a:pt x="3071" y="2766"/>
                    <a:pt x="2815" y="2510"/>
                  </a:cubicBezTo>
                  <a:cubicBezTo>
                    <a:pt x="2784" y="2479"/>
                    <a:pt x="2753" y="2409"/>
                    <a:pt x="2714" y="2378"/>
                  </a:cubicBezTo>
                  <a:cubicBezTo>
                    <a:pt x="2683" y="2347"/>
                    <a:pt x="2683" y="2316"/>
                    <a:pt x="2714" y="2285"/>
                  </a:cubicBezTo>
                  <a:cubicBezTo>
                    <a:pt x="2846" y="2246"/>
                    <a:pt x="2846" y="2091"/>
                    <a:pt x="2908" y="1990"/>
                  </a:cubicBezTo>
                  <a:cubicBezTo>
                    <a:pt x="3071" y="1796"/>
                    <a:pt x="3203" y="1603"/>
                    <a:pt x="3335" y="1378"/>
                  </a:cubicBezTo>
                  <a:cubicBezTo>
                    <a:pt x="3397" y="1246"/>
                    <a:pt x="3490" y="1122"/>
                    <a:pt x="3591" y="1021"/>
                  </a:cubicBezTo>
                  <a:cubicBezTo>
                    <a:pt x="3754" y="858"/>
                    <a:pt x="3878" y="664"/>
                    <a:pt x="3978" y="439"/>
                  </a:cubicBezTo>
                  <a:cubicBezTo>
                    <a:pt x="4009" y="408"/>
                    <a:pt x="4009" y="377"/>
                    <a:pt x="3947" y="346"/>
                  </a:cubicBezTo>
                  <a:cubicBezTo>
                    <a:pt x="3816" y="346"/>
                    <a:pt x="3754" y="246"/>
                    <a:pt x="3684" y="153"/>
                  </a:cubicBezTo>
                  <a:cubicBezTo>
                    <a:pt x="3653" y="102"/>
                    <a:pt x="3622" y="77"/>
                    <a:pt x="3590" y="77"/>
                  </a:cubicBezTo>
                  <a:cubicBezTo>
                    <a:pt x="3558" y="77"/>
                    <a:pt x="3525" y="102"/>
                    <a:pt x="3490" y="153"/>
                  </a:cubicBezTo>
                  <a:cubicBezTo>
                    <a:pt x="3397" y="308"/>
                    <a:pt x="3296" y="439"/>
                    <a:pt x="3172" y="571"/>
                  </a:cubicBezTo>
                  <a:cubicBezTo>
                    <a:pt x="3040" y="765"/>
                    <a:pt x="2908" y="928"/>
                    <a:pt x="2784" y="1083"/>
                  </a:cubicBezTo>
                  <a:cubicBezTo>
                    <a:pt x="2652" y="1316"/>
                    <a:pt x="2459" y="1541"/>
                    <a:pt x="2327" y="1765"/>
                  </a:cubicBezTo>
                  <a:cubicBezTo>
                    <a:pt x="2287" y="1826"/>
                    <a:pt x="2191" y="1863"/>
                    <a:pt x="2112" y="1863"/>
                  </a:cubicBezTo>
                  <a:cubicBezTo>
                    <a:pt x="2069" y="1863"/>
                    <a:pt x="2031" y="1852"/>
                    <a:pt x="2009" y="1827"/>
                  </a:cubicBezTo>
                  <a:cubicBezTo>
                    <a:pt x="1939" y="1765"/>
                    <a:pt x="1877" y="1703"/>
                    <a:pt x="1815" y="1603"/>
                  </a:cubicBezTo>
                  <a:cubicBezTo>
                    <a:pt x="1621" y="1378"/>
                    <a:pt x="1427" y="1153"/>
                    <a:pt x="1264" y="928"/>
                  </a:cubicBezTo>
                  <a:cubicBezTo>
                    <a:pt x="1008" y="602"/>
                    <a:pt x="714" y="377"/>
                    <a:pt x="489" y="52"/>
                  </a:cubicBezTo>
                  <a:cubicBezTo>
                    <a:pt x="471" y="15"/>
                    <a:pt x="463" y="0"/>
                    <a:pt x="446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3320115" y="3114015"/>
              <a:ext cx="64648" cy="97879"/>
            </a:xfrm>
            <a:custGeom>
              <a:rect b="b" l="l" r="r" t="t"/>
              <a:pathLst>
                <a:path extrusionOk="0" h="1564" w="1033">
                  <a:moveTo>
                    <a:pt x="1032" y="0"/>
                  </a:moveTo>
                  <a:cubicBezTo>
                    <a:pt x="1001" y="0"/>
                    <a:pt x="970" y="31"/>
                    <a:pt x="939" y="62"/>
                  </a:cubicBezTo>
                  <a:cubicBezTo>
                    <a:pt x="776" y="256"/>
                    <a:pt x="614" y="481"/>
                    <a:pt x="451" y="706"/>
                  </a:cubicBezTo>
                  <a:cubicBezTo>
                    <a:pt x="327" y="931"/>
                    <a:pt x="195" y="1194"/>
                    <a:pt x="63" y="1450"/>
                  </a:cubicBezTo>
                  <a:cubicBezTo>
                    <a:pt x="63" y="1481"/>
                    <a:pt x="1" y="1512"/>
                    <a:pt x="63" y="1551"/>
                  </a:cubicBezTo>
                  <a:cubicBezTo>
                    <a:pt x="74" y="1560"/>
                    <a:pt x="85" y="1564"/>
                    <a:pt x="95" y="1564"/>
                  </a:cubicBezTo>
                  <a:cubicBezTo>
                    <a:pt x="119" y="1564"/>
                    <a:pt x="142" y="1540"/>
                    <a:pt x="164" y="1512"/>
                  </a:cubicBezTo>
                  <a:cubicBezTo>
                    <a:pt x="195" y="1481"/>
                    <a:pt x="226" y="1419"/>
                    <a:pt x="257" y="1388"/>
                  </a:cubicBezTo>
                  <a:cubicBezTo>
                    <a:pt x="327" y="1256"/>
                    <a:pt x="389" y="1094"/>
                    <a:pt x="489" y="969"/>
                  </a:cubicBezTo>
                  <a:cubicBezTo>
                    <a:pt x="645" y="737"/>
                    <a:pt x="776" y="481"/>
                    <a:pt x="939" y="256"/>
                  </a:cubicBezTo>
                  <a:cubicBezTo>
                    <a:pt x="1001" y="194"/>
                    <a:pt x="1032" y="93"/>
                    <a:pt x="1032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3309976" y="2932151"/>
              <a:ext cx="68966" cy="75975"/>
            </a:xfrm>
            <a:custGeom>
              <a:rect b="b" l="l" r="r" t="t"/>
              <a:pathLst>
                <a:path extrusionOk="0" h="1214" w="1102">
                  <a:moveTo>
                    <a:pt x="73" y="0"/>
                  </a:moveTo>
                  <a:cubicBezTo>
                    <a:pt x="54" y="0"/>
                    <a:pt x="30" y="9"/>
                    <a:pt x="0" y="29"/>
                  </a:cubicBezTo>
                  <a:cubicBezTo>
                    <a:pt x="225" y="254"/>
                    <a:pt x="388" y="479"/>
                    <a:pt x="551" y="735"/>
                  </a:cubicBezTo>
                  <a:cubicBezTo>
                    <a:pt x="651" y="867"/>
                    <a:pt x="776" y="999"/>
                    <a:pt x="907" y="1123"/>
                  </a:cubicBezTo>
                  <a:cubicBezTo>
                    <a:pt x="931" y="1152"/>
                    <a:pt x="973" y="1213"/>
                    <a:pt x="1008" y="1213"/>
                  </a:cubicBezTo>
                  <a:cubicBezTo>
                    <a:pt x="1019" y="1213"/>
                    <a:pt x="1030" y="1207"/>
                    <a:pt x="1039" y="1192"/>
                  </a:cubicBezTo>
                  <a:cubicBezTo>
                    <a:pt x="1101" y="1161"/>
                    <a:pt x="1039" y="1061"/>
                    <a:pt x="969" y="1030"/>
                  </a:cubicBezTo>
                  <a:cubicBezTo>
                    <a:pt x="845" y="898"/>
                    <a:pt x="714" y="735"/>
                    <a:pt x="582" y="580"/>
                  </a:cubicBezTo>
                  <a:cubicBezTo>
                    <a:pt x="458" y="417"/>
                    <a:pt x="326" y="254"/>
                    <a:pt x="163" y="91"/>
                  </a:cubicBezTo>
                  <a:cubicBezTo>
                    <a:pt x="141" y="48"/>
                    <a:pt x="119" y="0"/>
                    <a:pt x="73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3449728" y="3073212"/>
              <a:ext cx="46624" cy="50567"/>
            </a:xfrm>
            <a:custGeom>
              <a:rect b="b" l="l" r="r" t="t"/>
              <a:pathLst>
                <a:path extrusionOk="0" h="808" w="745">
                  <a:moveTo>
                    <a:pt x="62" y="1"/>
                  </a:moveTo>
                  <a:cubicBezTo>
                    <a:pt x="62" y="1"/>
                    <a:pt x="31" y="1"/>
                    <a:pt x="31" y="32"/>
                  </a:cubicBezTo>
                  <a:cubicBezTo>
                    <a:pt x="0" y="71"/>
                    <a:pt x="31" y="71"/>
                    <a:pt x="31" y="102"/>
                  </a:cubicBezTo>
                  <a:cubicBezTo>
                    <a:pt x="194" y="195"/>
                    <a:pt x="318" y="357"/>
                    <a:pt x="419" y="520"/>
                  </a:cubicBezTo>
                  <a:cubicBezTo>
                    <a:pt x="512" y="613"/>
                    <a:pt x="582" y="683"/>
                    <a:pt x="644" y="776"/>
                  </a:cubicBezTo>
                  <a:cubicBezTo>
                    <a:pt x="675" y="807"/>
                    <a:pt x="706" y="807"/>
                    <a:pt x="706" y="807"/>
                  </a:cubicBezTo>
                  <a:cubicBezTo>
                    <a:pt x="745" y="807"/>
                    <a:pt x="745" y="776"/>
                    <a:pt x="745" y="745"/>
                  </a:cubicBezTo>
                  <a:lnTo>
                    <a:pt x="745" y="714"/>
                  </a:lnTo>
                  <a:cubicBezTo>
                    <a:pt x="551" y="489"/>
                    <a:pt x="419" y="226"/>
                    <a:pt x="194" y="71"/>
                  </a:cubicBezTo>
                  <a:cubicBezTo>
                    <a:pt x="163" y="32"/>
                    <a:pt x="124" y="1"/>
                    <a:pt x="6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3445347" y="2990853"/>
              <a:ext cx="20464" cy="23719"/>
            </a:xfrm>
            <a:custGeom>
              <a:rect b="b" l="l" r="r" t="t"/>
              <a:pathLst>
                <a:path extrusionOk="0" h="379" w="327">
                  <a:moveTo>
                    <a:pt x="248" y="0"/>
                  </a:moveTo>
                  <a:cubicBezTo>
                    <a:pt x="231" y="0"/>
                    <a:pt x="214" y="10"/>
                    <a:pt x="194" y="30"/>
                  </a:cubicBezTo>
                  <a:cubicBezTo>
                    <a:pt x="132" y="92"/>
                    <a:pt x="101" y="154"/>
                    <a:pt x="39" y="223"/>
                  </a:cubicBezTo>
                  <a:cubicBezTo>
                    <a:pt x="1" y="285"/>
                    <a:pt x="1" y="316"/>
                    <a:pt x="70" y="379"/>
                  </a:cubicBezTo>
                  <a:cubicBezTo>
                    <a:pt x="163" y="316"/>
                    <a:pt x="194" y="185"/>
                    <a:pt x="295" y="123"/>
                  </a:cubicBezTo>
                  <a:cubicBezTo>
                    <a:pt x="326" y="92"/>
                    <a:pt x="326" y="61"/>
                    <a:pt x="295" y="30"/>
                  </a:cubicBezTo>
                  <a:cubicBezTo>
                    <a:pt x="280" y="10"/>
                    <a:pt x="264" y="0"/>
                    <a:pt x="248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3391023" y="3097494"/>
              <a:ext cx="12141" cy="12204"/>
            </a:xfrm>
            <a:custGeom>
              <a:rect b="b" l="l" r="r" t="t"/>
              <a:pathLst>
                <a:path extrusionOk="0" h="195" w="194">
                  <a:moveTo>
                    <a:pt x="93" y="1"/>
                  </a:moveTo>
                  <a:cubicBezTo>
                    <a:pt x="31" y="32"/>
                    <a:pt x="0" y="70"/>
                    <a:pt x="0" y="132"/>
                  </a:cubicBezTo>
                  <a:cubicBezTo>
                    <a:pt x="0" y="194"/>
                    <a:pt x="31" y="194"/>
                    <a:pt x="62" y="194"/>
                  </a:cubicBezTo>
                  <a:cubicBezTo>
                    <a:pt x="132" y="163"/>
                    <a:pt x="194" y="132"/>
                    <a:pt x="194" y="70"/>
                  </a:cubicBezTo>
                  <a:cubicBezTo>
                    <a:pt x="194" y="1"/>
                    <a:pt x="163" y="1"/>
                    <a:pt x="9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3423505" y="3061071"/>
              <a:ext cx="9763" cy="12204"/>
            </a:xfrm>
            <a:custGeom>
              <a:rect b="b" l="l" r="r" t="t"/>
              <a:pathLst>
                <a:path extrusionOk="0" h="195" w="156">
                  <a:moveTo>
                    <a:pt x="63" y="1"/>
                  </a:moveTo>
                  <a:cubicBezTo>
                    <a:pt x="32" y="1"/>
                    <a:pt x="1" y="71"/>
                    <a:pt x="1" y="102"/>
                  </a:cubicBezTo>
                  <a:cubicBezTo>
                    <a:pt x="32" y="133"/>
                    <a:pt x="32" y="195"/>
                    <a:pt x="125" y="195"/>
                  </a:cubicBezTo>
                  <a:cubicBezTo>
                    <a:pt x="156" y="195"/>
                    <a:pt x="156" y="164"/>
                    <a:pt x="156" y="133"/>
                  </a:cubicBezTo>
                  <a:cubicBezTo>
                    <a:pt x="125" y="102"/>
                    <a:pt x="125" y="1"/>
                    <a:pt x="6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3406982" y="3061071"/>
              <a:ext cx="10264" cy="8323"/>
            </a:xfrm>
            <a:custGeom>
              <a:rect b="b" l="l" r="r" t="t"/>
              <a:pathLst>
                <a:path extrusionOk="0" h="133" w="164">
                  <a:moveTo>
                    <a:pt x="102" y="1"/>
                  </a:moveTo>
                  <a:cubicBezTo>
                    <a:pt x="32" y="1"/>
                    <a:pt x="1" y="32"/>
                    <a:pt x="1" y="71"/>
                  </a:cubicBezTo>
                  <a:cubicBezTo>
                    <a:pt x="1" y="133"/>
                    <a:pt x="32" y="133"/>
                    <a:pt x="71" y="133"/>
                  </a:cubicBezTo>
                  <a:cubicBezTo>
                    <a:pt x="133" y="133"/>
                    <a:pt x="133" y="102"/>
                    <a:pt x="164" y="32"/>
                  </a:cubicBezTo>
                  <a:cubicBezTo>
                    <a:pt x="164" y="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3502111" y="3126156"/>
              <a:ext cx="10264" cy="9763"/>
            </a:xfrm>
            <a:custGeom>
              <a:rect b="b" l="l" r="r" t="t"/>
              <a:pathLst>
                <a:path extrusionOk="0" h="156" w="164">
                  <a:moveTo>
                    <a:pt x="32" y="0"/>
                  </a:moveTo>
                  <a:cubicBezTo>
                    <a:pt x="1" y="31"/>
                    <a:pt x="1" y="62"/>
                    <a:pt x="32" y="62"/>
                  </a:cubicBezTo>
                  <a:cubicBezTo>
                    <a:pt x="32" y="124"/>
                    <a:pt x="32" y="155"/>
                    <a:pt x="102" y="155"/>
                  </a:cubicBezTo>
                  <a:cubicBezTo>
                    <a:pt x="133" y="155"/>
                    <a:pt x="164" y="124"/>
                    <a:pt x="164" y="93"/>
                  </a:cubicBezTo>
                  <a:cubicBezTo>
                    <a:pt x="133" y="31"/>
                    <a:pt x="102" y="31"/>
                    <a:pt x="32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3469629" y="2974206"/>
              <a:ext cx="10264" cy="8323"/>
            </a:xfrm>
            <a:custGeom>
              <a:rect b="b" l="l" r="r" t="t"/>
              <a:pathLst>
                <a:path extrusionOk="0" h="133" w="164">
                  <a:moveTo>
                    <a:pt x="101" y="1"/>
                  </a:moveTo>
                  <a:cubicBezTo>
                    <a:pt x="39" y="1"/>
                    <a:pt x="0" y="63"/>
                    <a:pt x="0" y="102"/>
                  </a:cubicBezTo>
                  <a:cubicBezTo>
                    <a:pt x="0" y="133"/>
                    <a:pt x="39" y="133"/>
                    <a:pt x="70" y="133"/>
                  </a:cubicBezTo>
                  <a:cubicBezTo>
                    <a:pt x="132" y="133"/>
                    <a:pt x="163" y="102"/>
                    <a:pt x="163" y="32"/>
                  </a:cubicBezTo>
                  <a:cubicBezTo>
                    <a:pt x="163" y="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3435646" y="3055251"/>
              <a:ext cx="5883" cy="5883"/>
            </a:xfrm>
            <a:custGeom>
              <a:rect b="b" l="l" r="r" t="t"/>
              <a:pathLst>
                <a:path extrusionOk="0" h="94" w="94">
                  <a:moveTo>
                    <a:pt x="32" y="1"/>
                  </a:moveTo>
                  <a:cubicBezTo>
                    <a:pt x="1" y="32"/>
                    <a:pt x="1" y="32"/>
                    <a:pt x="1" y="63"/>
                  </a:cubicBezTo>
                  <a:cubicBezTo>
                    <a:pt x="1" y="94"/>
                    <a:pt x="32" y="94"/>
                    <a:pt x="63" y="94"/>
                  </a:cubicBezTo>
                  <a:cubicBezTo>
                    <a:pt x="94" y="94"/>
                    <a:pt x="94" y="94"/>
                    <a:pt x="94" y="32"/>
                  </a:cubicBezTo>
                  <a:cubicBezTo>
                    <a:pt x="94" y="1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24"/>
          <p:cNvGrpSpPr/>
          <p:nvPr/>
        </p:nvGrpSpPr>
        <p:grpSpPr>
          <a:xfrm>
            <a:off x="4726800" y="1711039"/>
            <a:ext cx="301404" cy="365458"/>
            <a:chOff x="4726800" y="1711039"/>
            <a:chExt cx="301404" cy="365458"/>
          </a:xfrm>
        </p:grpSpPr>
        <p:sp>
          <p:nvSpPr>
            <p:cNvPr id="459" name="Google Shape;459;p24"/>
            <p:cNvSpPr/>
            <p:nvPr/>
          </p:nvSpPr>
          <p:spPr>
            <a:xfrm>
              <a:off x="4726800" y="1711039"/>
              <a:ext cx="301404" cy="365458"/>
            </a:xfrm>
            <a:custGeom>
              <a:rect b="b" l="l" r="r" t="t"/>
              <a:pathLst>
                <a:path extrusionOk="0" h="6470" w="5336">
                  <a:moveTo>
                    <a:pt x="4430" y="237"/>
                  </a:moveTo>
                  <a:cubicBezTo>
                    <a:pt x="4465" y="237"/>
                    <a:pt x="4512" y="259"/>
                    <a:pt x="4591" y="297"/>
                  </a:cubicBezTo>
                  <a:cubicBezTo>
                    <a:pt x="4715" y="367"/>
                    <a:pt x="4847" y="460"/>
                    <a:pt x="4979" y="530"/>
                  </a:cubicBezTo>
                  <a:cubicBezTo>
                    <a:pt x="5072" y="592"/>
                    <a:pt x="5103" y="623"/>
                    <a:pt x="5041" y="724"/>
                  </a:cubicBezTo>
                  <a:cubicBezTo>
                    <a:pt x="4948" y="848"/>
                    <a:pt x="4878" y="980"/>
                    <a:pt x="4785" y="1111"/>
                  </a:cubicBezTo>
                  <a:cubicBezTo>
                    <a:pt x="4622" y="1305"/>
                    <a:pt x="4490" y="1530"/>
                    <a:pt x="4397" y="1755"/>
                  </a:cubicBezTo>
                  <a:cubicBezTo>
                    <a:pt x="4204" y="2081"/>
                    <a:pt x="4041" y="2399"/>
                    <a:pt x="3847" y="2724"/>
                  </a:cubicBezTo>
                  <a:cubicBezTo>
                    <a:pt x="3622" y="3081"/>
                    <a:pt x="3397" y="3438"/>
                    <a:pt x="3203" y="3825"/>
                  </a:cubicBezTo>
                  <a:cubicBezTo>
                    <a:pt x="3071" y="4112"/>
                    <a:pt x="2878" y="4368"/>
                    <a:pt x="2684" y="4632"/>
                  </a:cubicBezTo>
                  <a:cubicBezTo>
                    <a:pt x="2459" y="4888"/>
                    <a:pt x="2234" y="5183"/>
                    <a:pt x="2071" y="5469"/>
                  </a:cubicBezTo>
                  <a:cubicBezTo>
                    <a:pt x="2036" y="5566"/>
                    <a:pt x="2003" y="5607"/>
                    <a:pt x="1967" y="5607"/>
                  </a:cubicBezTo>
                  <a:cubicBezTo>
                    <a:pt x="1931" y="5607"/>
                    <a:pt x="1893" y="5566"/>
                    <a:pt x="1846" y="5500"/>
                  </a:cubicBezTo>
                  <a:cubicBezTo>
                    <a:pt x="1583" y="5144"/>
                    <a:pt x="1358" y="4826"/>
                    <a:pt x="1133" y="4469"/>
                  </a:cubicBezTo>
                  <a:cubicBezTo>
                    <a:pt x="1001" y="4244"/>
                    <a:pt x="908" y="4050"/>
                    <a:pt x="776" y="3825"/>
                  </a:cubicBezTo>
                  <a:cubicBezTo>
                    <a:pt x="644" y="3562"/>
                    <a:pt x="520" y="3275"/>
                    <a:pt x="326" y="3011"/>
                  </a:cubicBezTo>
                  <a:cubicBezTo>
                    <a:pt x="257" y="2949"/>
                    <a:pt x="195" y="2856"/>
                    <a:pt x="226" y="2786"/>
                  </a:cubicBezTo>
                  <a:cubicBezTo>
                    <a:pt x="226" y="2724"/>
                    <a:pt x="357" y="2724"/>
                    <a:pt x="419" y="2693"/>
                  </a:cubicBezTo>
                  <a:cubicBezTo>
                    <a:pt x="613" y="2593"/>
                    <a:pt x="776" y="2531"/>
                    <a:pt x="970" y="2430"/>
                  </a:cubicBezTo>
                  <a:cubicBezTo>
                    <a:pt x="1226" y="2980"/>
                    <a:pt x="1552" y="3500"/>
                    <a:pt x="1745" y="4050"/>
                  </a:cubicBezTo>
                  <a:cubicBezTo>
                    <a:pt x="1807" y="4174"/>
                    <a:pt x="1939" y="4244"/>
                    <a:pt x="1939" y="4407"/>
                  </a:cubicBezTo>
                  <a:cubicBezTo>
                    <a:pt x="1948" y="4416"/>
                    <a:pt x="1965" y="4420"/>
                    <a:pt x="1986" y="4420"/>
                  </a:cubicBezTo>
                  <a:cubicBezTo>
                    <a:pt x="2037" y="4420"/>
                    <a:pt x="2111" y="4396"/>
                    <a:pt x="2133" y="4368"/>
                  </a:cubicBezTo>
                  <a:cubicBezTo>
                    <a:pt x="2234" y="4112"/>
                    <a:pt x="2389" y="3888"/>
                    <a:pt x="2521" y="3632"/>
                  </a:cubicBezTo>
                  <a:cubicBezTo>
                    <a:pt x="2583" y="3469"/>
                    <a:pt x="2684" y="3306"/>
                    <a:pt x="2777" y="3174"/>
                  </a:cubicBezTo>
                  <a:cubicBezTo>
                    <a:pt x="2909" y="2980"/>
                    <a:pt x="2971" y="2786"/>
                    <a:pt x="3102" y="2593"/>
                  </a:cubicBezTo>
                  <a:cubicBezTo>
                    <a:pt x="3265" y="2337"/>
                    <a:pt x="3358" y="2081"/>
                    <a:pt x="3521" y="1817"/>
                  </a:cubicBezTo>
                  <a:cubicBezTo>
                    <a:pt x="3715" y="1530"/>
                    <a:pt x="3878" y="1204"/>
                    <a:pt x="4041" y="879"/>
                  </a:cubicBezTo>
                  <a:cubicBezTo>
                    <a:pt x="4134" y="724"/>
                    <a:pt x="4204" y="561"/>
                    <a:pt x="4297" y="398"/>
                  </a:cubicBezTo>
                  <a:cubicBezTo>
                    <a:pt x="4356" y="284"/>
                    <a:pt x="4381" y="237"/>
                    <a:pt x="4430" y="237"/>
                  </a:cubicBezTo>
                  <a:close/>
                  <a:moveTo>
                    <a:pt x="4338" y="1"/>
                  </a:moveTo>
                  <a:cubicBezTo>
                    <a:pt x="4297" y="1"/>
                    <a:pt x="4271" y="31"/>
                    <a:pt x="4235" y="103"/>
                  </a:cubicBezTo>
                  <a:cubicBezTo>
                    <a:pt x="4173" y="173"/>
                    <a:pt x="4134" y="235"/>
                    <a:pt x="4072" y="336"/>
                  </a:cubicBezTo>
                  <a:cubicBezTo>
                    <a:pt x="3715" y="1073"/>
                    <a:pt x="3234" y="1755"/>
                    <a:pt x="2878" y="2499"/>
                  </a:cubicBezTo>
                  <a:cubicBezTo>
                    <a:pt x="2653" y="2949"/>
                    <a:pt x="2358" y="3368"/>
                    <a:pt x="2164" y="3857"/>
                  </a:cubicBezTo>
                  <a:cubicBezTo>
                    <a:pt x="2133" y="3919"/>
                    <a:pt x="2102" y="4019"/>
                    <a:pt x="2071" y="4112"/>
                  </a:cubicBezTo>
                  <a:cubicBezTo>
                    <a:pt x="2001" y="4112"/>
                    <a:pt x="2001" y="4081"/>
                    <a:pt x="2001" y="4050"/>
                  </a:cubicBezTo>
                  <a:cubicBezTo>
                    <a:pt x="1939" y="3888"/>
                    <a:pt x="1877" y="3725"/>
                    <a:pt x="1776" y="3562"/>
                  </a:cubicBezTo>
                  <a:cubicBezTo>
                    <a:pt x="1683" y="3368"/>
                    <a:pt x="1583" y="3205"/>
                    <a:pt x="1489" y="3011"/>
                  </a:cubicBezTo>
                  <a:cubicBezTo>
                    <a:pt x="1389" y="2786"/>
                    <a:pt x="1265" y="2531"/>
                    <a:pt x="1164" y="2306"/>
                  </a:cubicBezTo>
                  <a:cubicBezTo>
                    <a:pt x="1138" y="2249"/>
                    <a:pt x="1066" y="2197"/>
                    <a:pt x="1007" y="2197"/>
                  </a:cubicBezTo>
                  <a:cubicBezTo>
                    <a:pt x="994" y="2197"/>
                    <a:pt x="981" y="2199"/>
                    <a:pt x="970" y="2205"/>
                  </a:cubicBezTo>
                  <a:cubicBezTo>
                    <a:pt x="908" y="2275"/>
                    <a:pt x="776" y="2275"/>
                    <a:pt x="683" y="2337"/>
                  </a:cubicBezTo>
                  <a:cubicBezTo>
                    <a:pt x="520" y="2468"/>
                    <a:pt x="326" y="2562"/>
                    <a:pt x="101" y="2662"/>
                  </a:cubicBezTo>
                  <a:cubicBezTo>
                    <a:pt x="32" y="2693"/>
                    <a:pt x="1" y="2724"/>
                    <a:pt x="1" y="2817"/>
                  </a:cubicBezTo>
                  <a:cubicBezTo>
                    <a:pt x="32" y="2980"/>
                    <a:pt x="32" y="3174"/>
                    <a:pt x="63" y="3337"/>
                  </a:cubicBezTo>
                  <a:cubicBezTo>
                    <a:pt x="101" y="3469"/>
                    <a:pt x="63" y="3593"/>
                    <a:pt x="132" y="3694"/>
                  </a:cubicBezTo>
                  <a:cubicBezTo>
                    <a:pt x="132" y="3725"/>
                    <a:pt x="132" y="3787"/>
                    <a:pt x="163" y="3787"/>
                  </a:cubicBezTo>
                  <a:cubicBezTo>
                    <a:pt x="226" y="3787"/>
                    <a:pt x="257" y="3756"/>
                    <a:pt x="257" y="3694"/>
                  </a:cubicBezTo>
                  <a:lnTo>
                    <a:pt x="257" y="3531"/>
                  </a:lnTo>
                  <a:cubicBezTo>
                    <a:pt x="226" y="3469"/>
                    <a:pt x="226" y="3368"/>
                    <a:pt x="257" y="3275"/>
                  </a:cubicBezTo>
                  <a:cubicBezTo>
                    <a:pt x="357" y="3399"/>
                    <a:pt x="419" y="3562"/>
                    <a:pt x="419" y="3725"/>
                  </a:cubicBezTo>
                  <a:cubicBezTo>
                    <a:pt x="419" y="3950"/>
                    <a:pt x="419" y="4213"/>
                    <a:pt x="489" y="4438"/>
                  </a:cubicBezTo>
                  <a:cubicBezTo>
                    <a:pt x="520" y="4469"/>
                    <a:pt x="520" y="4531"/>
                    <a:pt x="551" y="4531"/>
                  </a:cubicBezTo>
                  <a:cubicBezTo>
                    <a:pt x="582" y="4531"/>
                    <a:pt x="613" y="4469"/>
                    <a:pt x="613" y="4438"/>
                  </a:cubicBezTo>
                  <a:lnTo>
                    <a:pt x="613" y="4275"/>
                  </a:lnTo>
                  <a:cubicBezTo>
                    <a:pt x="613" y="4143"/>
                    <a:pt x="613" y="4050"/>
                    <a:pt x="582" y="3919"/>
                  </a:cubicBezTo>
                  <a:lnTo>
                    <a:pt x="582" y="3919"/>
                  </a:lnTo>
                  <a:cubicBezTo>
                    <a:pt x="714" y="4112"/>
                    <a:pt x="838" y="4275"/>
                    <a:pt x="807" y="4500"/>
                  </a:cubicBezTo>
                  <a:cubicBezTo>
                    <a:pt x="776" y="4694"/>
                    <a:pt x="807" y="4888"/>
                    <a:pt x="838" y="5051"/>
                  </a:cubicBezTo>
                  <a:cubicBezTo>
                    <a:pt x="838" y="5113"/>
                    <a:pt x="877" y="5183"/>
                    <a:pt x="908" y="5183"/>
                  </a:cubicBezTo>
                  <a:cubicBezTo>
                    <a:pt x="970" y="5144"/>
                    <a:pt x="970" y="5082"/>
                    <a:pt x="1001" y="5051"/>
                  </a:cubicBezTo>
                  <a:cubicBezTo>
                    <a:pt x="1001" y="5020"/>
                    <a:pt x="970" y="4989"/>
                    <a:pt x="970" y="4950"/>
                  </a:cubicBezTo>
                  <a:cubicBezTo>
                    <a:pt x="970" y="4826"/>
                    <a:pt x="939" y="4694"/>
                    <a:pt x="939" y="4601"/>
                  </a:cubicBezTo>
                  <a:lnTo>
                    <a:pt x="939" y="4601"/>
                  </a:lnTo>
                  <a:cubicBezTo>
                    <a:pt x="1071" y="4694"/>
                    <a:pt x="1195" y="4826"/>
                    <a:pt x="1164" y="4989"/>
                  </a:cubicBezTo>
                  <a:cubicBezTo>
                    <a:pt x="1102" y="5183"/>
                    <a:pt x="1164" y="5338"/>
                    <a:pt x="1164" y="5531"/>
                  </a:cubicBezTo>
                  <a:cubicBezTo>
                    <a:pt x="1164" y="5601"/>
                    <a:pt x="1195" y="5663"/>
                    <a:pt x="1265" y="5663"/>
                  </a:cubicBezTo>
                  <a:cubicBezTo>
                    <a:pt x="1358" y="5663"/>
                    <a:pt x="1358" y="5601"/>
                    <a:pt x="1358" y="5570"/>
                  </a:cubicBezTo>
                  <a:cubicBezTo>
                    <a:pt x="1389" y="5407"/>
                    <a:pt x="1296" y="5276"/>
                    <a:pt x="1358" y="5144"/>
                  </a:cubicBezTo>
                  <a:lnTo>
                    <a:pt x="1358" y="5144"/>
                  </a:lnTo>
                  <a:cubicBezTo>
                    <a:pt x="1489" y="5276"/>
                    <a:pt x="1552" y="5407"/>
                    <a:pt x="1552" y="5601"/>
                  </a:cubicBezTo>
                  <a:lnTo>
                    <a:pt x="1552" y="5888"/>
                  </a:lnTo>
                  <a:cubicBezTo>
                    <a:pt x="1552" y="5958"/>
                    <a:pt x="1583" y="5989"/>
                    <a:pt x="1652" y="5989"/>
                  </a:cubicBezTo>
                  <a:cubicBezTo>
                    <a:pt x="1683" y="5989"/>
                    <a:pt x="1714" y="5958"/>
                    <a:pt x="1714" y="5888"/>
                  </a:cubicBezTo>
                  <a:lnTo>
                    <a:pt x="1714" y="5632"/>
                  </a:lnTo>
                  <a:cubicBezTo>
                    <a:pt x="1846" y="5725"/>
                    <a:pt x="1908" y="5826"/>
                    <a:pt x="1908" y="5958"/>
                  </a:cubicBezTo>
                  <a:cubicBezTo>
                    <a:pt x="1877" y="6082"/>
                    <a:pt x="1877" y="6183"/>
                    <a:pt x="1908" y="6307"/>
                  </a:cubicBezTo>
                  <a:cubicBezTo>
                    <a:pt x="1939" y="6346"/>
                    <a:pt x="1877" y="6470"/>
                    <a:pt x="1970" y="6470"/>
                  </a:cubicBezTo>
                  <a:cubicBezTo>
                    <a:pt x="2102" y="6470"/>
                    <a:pt x="2071" y="6346"/>
                    <a:pt x="2102" y="6245"/>
                  </a:cubicBezTo>
                  <a:cubicBezTo>
                    <a:pt x="2133" y="6245"/>
                    <a:pt x="2102" y="6214"/>
                    <a:pt x="2102" y="6183"/>
                  </a:cubicBezTo>
                  <a:cubicBezTo>
                    <a:pt x="2102" y="5958"/>
                    <a:pt x="2040" y="5725"/>
                    <a:pt x="2265" y="5570"/>
                  </a:cubicBezTo>
                  <a:cubicBezTo>
                    <a:pt x="2265" y="5570"/>
                    <a:pt x="2265" y="5601"/>
                    <a:pt x="2296" y="5601"/>
                  </a:cubicBezTo>
                  <a:cubicBezTo>
                    <a:pt x="2327" y="5694"/>
                    <a:pt x="2296" y="5764"/>
                    <a:pt x="2296" y="5857"/>
                  </a:cubicBezTo>
                  <a:cubicBezTo>
                    <a:pt x="2327" y="5888"/>
                    <a:pt x="2327" y="5919"/>
                    <a:pt x="2389" y="5919"/>
                  </a:cubicBezTo>
                  <a:cubicBezTo>
                    <a:pt x="2428" y="5919"/>
                    <a:pt x="2459" y="5888"/>
                    <a:pt x="2459" y="5857"/>
                  </a:cubicBezTo>
                  <a:lnTo>
                    <a:pt x="2459" y="5632"/>
                  </a:lnTo>
                  <a:cubicBezTo>
                    <a:pt x="2389" y="5376"/>
                    <a:pt x="2428" y="5183"/>
                    <a:pt x="2622" y="4989"/>
                  </a:cubicBezTo>
                  <a:cubicBezTo>
                    <a:pt x="2622" y="4961"/>
                    <a:pt x="2637" y="4937"/>
                    <a:pt x="2658" y="4937"/>
                  </a:cubicBezTo>
                  <a:cubicBezTo>
                    <a:pt x="2666" y="4937"/>
                    <a:pt x="2675" y="4941"/>
                    <a:pt x="2684" y="4950"/>
                  </a:cubicBezTo>
                  <a:cubicBezTo>
                    <a:pt x="2715" y="4950"/>
                    <a:pt x="2715" y="4989"/>
                    <a:pt x="2715" y="5020"/>
                  </a:cubicBezTo>
                  <a:cubicBezTo>
                    <a:pt x="2715" y="5051"/>
                    <a:pt x="2715" y="5113"/>
                    <a:pt x="2746" y="5144"/>
                  </a:cubicBezTo>
                  <a:cubicBezTo>
                    <a:pt x="2746" y="5175"/>
                    <a:pt x="2746" y="5222"/>
                    <a:pt x="2783" y="5222"/>
                  </a:cubicBezTo>
                  <a:cubicBezTo>
                    <a:pt x="2792" y="5222"/>
                    <a:pt x="2802" y="5219"/>
                    <a:pt x="2815" y="5214"/>
                  </a:cubicBezTo>
                  <a:cubicBezTo>
                    <a:pt x="2847" y="5183"/>
                    <a:pt x="2878" y="5144"/>
                    <a:pt x="2847" y="5113"/>
                  </a:cubicBezTo>
                  <a:lnTo>
                    <a:pt x="2847" y="4826"/>
                  </a:lnTo>
                  <a:cubicBezTo>
                    <a:pt x="2815" y="4694"/>
                    <a:pt x="2909" y="4562"/>
                    <a:pt x="3009" y="4500"/>
                  </a:cubicBezTo>
                  <a:lnTo>
                    <a:pt x="3009" y="4694"/>
                  </a:lnTo>
                  <a:cubicBezTo>
                    <a:pt x="3036" y="4748"/>
                    <a:pt x="3040" y="4832"/>
                    <a:pt x="3102" y="4832"/>
                  </a:cubicBezTo>
                  <a:cubicBezTo>
                    <a:pt x="3111" y="4832"/>
                    <a:pt x="3121" y="4830"/>
                    <a:pt x="3133" y="4826"/>
                  </a:cubicBezTo>
                  <a:cubicBezTo>
                    <a:pt x="3203" y="4826"/>
                    <a:pt x="3234" y="4756"/>
                    <a:pt x="3203" y="4694"/>
                  </a:cubicBezTo>
                  <a:cubicBezTo>
                    <a:pt x="3164" y="4562"/>
                    <a:pt x="3164" y="4438"/>
                    <a:pt x="3164" y="4306"/>
                  </a:cubicBezTo>
                  <a:cubicBezTo>
                    <a:pt x="3133" y="4174"/>
                    <a:pt x="3296" y="4112"/>
                    <a:pt x="3327" y="3981"/>
                  </a:cubicBezTo>
                  <a:lnTo>
                    <a:pt x="3358" y="3981"/>
                  </a:lnTo>
                  <a:cubicBezTo>
                    <a:pt x="3327" y="4081"/>
                    <a:pt x="3428" y="4174"/>
                    <a:pt x="3397" y="4275"/>
                  </a:cubicBezTo>
                  <a:cubicBezTo>
                    <a:pt x="3397" y="4337"/>
                    <a:pt x="3428" y="4368"/>
                    <a:pt x="3459" y="4368"/>
                  </a:cubicBezTo>
                  <a:cubicBezTo>
                    <a:pt x="3490" y="4368"/>
                    <a:pt x="3552" y="4306"/>
                    <a:pt x="3552" y="4275"/>
                  </a:cubicBezTo>
                  <a:cubicBezTo>
                    <a:pt x="3490" y="4112"/>
                    <a:pt x="3552" y="3981"/>
                    <a:pt x="3490" y="3825"/>
                  </a:cubicBezTo>
                  <a:cubicBezTo>
                    <a:pt x="3428" y="3694"/>
                    <a:pt x="3521" y="3531"/>
                    <a:pt x="3653" y="3438"/>
                  </a:cubicBezTo>
                  <a:cubicBezTo>
                    <a:pt x="3653" y="3531"/>
                    <a:pt x="3653" y="3632"/>
                    <a:pt x="3684" y="3694"/>
                  </a:cubicBezTo>
                  <a:cubicBezTo>
                    <a:pt x="3684" y="3756"/>
                    <a:pt x="3684" y="3825"/>
                    <a:pt x="3746" y="3825"/>
                  </a:cubicBezTo>
                  <a:cubicBezTo>
                    <a:pt x="3816" y="3825"/>
                    <a:pt x="3816" y="3756"/>
                    <a:pt x="3816" y="3725"/>
                  </a:cubicBezTo>
                  <a:cubicBezTo>
                    <a:pt x="3847" y="3632"/>
                    <a:pt x="3847" y="3562"/>
                    <a:pt x="3816" y="3500"/>
                  </a:cubicBezTo>
                  <a:cubicBezTo>
                    <a:pt x="3746" y="3337"/>
                    <a:pt x="3746" y="3143"/>
                    <a:pt x="3878" y="3011"/>
                  </a:cubicBezTo>
                  <a:lnTo>
                    <a:pt x="3878" y="3112"/>
                  </a:lnTo>
                  <a:cubicBezTo>
                    <a:pt x="3878" y="3143"/>
                    <a:pt x="3909" y="3205"/>
                    <a:pt x="3979" y="3205"/>
                  </a:cubicBezTo>
                  <a:cubicBezTo>
                    <a:pt x="4010" y="3205"/>
                    <a:pt x="4041" y="3174"/>
                    <a:pt x="4072" y="3112"/>
                  </a:cubicBezTo>
                  <a:cubicBezTo>
                    <a:pt x="4072" y="3050"/>
                    <a:pt x="4103" y="2949"/>
                    <a:pt x="4041" y="2887"/>
                  </a:cubicBezTo>
                  <a:cubicBezTo>
                    <a:pt x="4010" y="2817"/>
                    <a:pt x="3979" y="2755"/>
                    <a:pt x="4041" y="2724"/>
                  </a:cubicBezTo>
                  <a:cubicBezTo>
                    <a:pt x="4103" y="2662"/>
                    <a:pt x="4103" y="2562"/>
                    <a:pt x="4173" y="2531"/>
                  </a:cubicBezTo>
                  <a:cubicBezTo>
                    <a:pt x="4204" y="2786"/>
                    <a:pt x="4235" y="2817"/>
                    <a:pt x="4297" y="2949"/>
                  </a:cubicBezTo>
                  <a:cubicBezTo>
                    <a:pt x="4328" y="2918"/>
                    <a:pt x="4397" y="2887"/>
                    <a:pt x="4397" y="2856"/>
                  </a:cubicBezTo>
                  <a:cubicBezTo>
                    <a:pt x="4366" y="2724"/>
                    <a:pt x="4366" y="2593"/>
                    <a:pt x="4328" y="2468"/>
                  </a:cubicBezTo>
                  <a:cubicBezTo>
                    <a:pt x="4235" y="2306"/>
                    <a:pt x="4328" y="2174"/>
                    <a:pt x="4428" y="2042"/>
                  </a:cubicBezTo>
                  <a:cubicBezTo>
                    <a:pt x="4459" y="2143"/>
                    <a:pt x="4459" y="2205"/>
                    <a:pt x="4459" y="2306"/>
                  </a:cubicBezTo>
                  <a:cubicBezTo>
                    <a:pt x="4459" y="2368"/>
                    <a:pt x="4459" y="2430"/>
                    <a:pt x="4560" y="2430"/>
                  </a:cubicBezTo>
                  <a:cubicBezTo>
                    <a:pt x="4622" y="2430"/>
                    <a:pt x="4622" y="2368"/>
                    <a:pt x="4622" y="2306"/>
                  </a:cubicBezTo>
                  <a:cubicBezTo>
                    <a:pt x="4622" y="2205"/>
                    <a:pt x="4591" y="2081"/>
                    <a:pt x="4560" y="1980"/>
                  </a:cubicBezTo>
                  <a:cubicBezTo>
                    <a:pt x="4490" y="1887"/>
                    <a:pt x="4490" y="1786"/>
                    <a:pt x="4591" y="1724"/>
                  </a:cubicBezTo>
                  <a:cubicBezTo>
                    <a:pt x="4653" y="1755"/>
                    <a:pt x="4653" y="1786"/>
                    <a:pt x="4653" y="1848"/>
                  </a:cubicBezTo>
                  <a:cubicBezTo>
                    <a:pt x="4622" y="1918"/>
                    <a:pt x="4653" y="1980"/>
                    <a:pt x="4684" y="2042"/>
                  </a:cubicBezTo>
                  <a:cubicBezTo>
                    <a:pt x="4684" y="2081"/>
                    <a:pt x="4715" y="2112"/>
                    <a:pt x="4754" y="2112"/>
                  </a:cubicBezTo>
                  <a:cubicBezTo>
                    <a:pt x="4816" y="2112"/>
                    <a:pt x="4816" y="2081"/>
                    <a:pt x="4816" y="2042"/>
                  </a:cubicBezTo>
                  <a:cubicBezTo>
                    <a:pt x="4847" y="1887"/>
                    <a:pt x="4816" y="1755"/>
                    <a:pt x="4785" y="1623"/>
                  </a:cubicBezTo>
                  <a:cubicBezTo>
                    <a:pt x="4754" y="1429"/>
                    <a:pt x="4715" y="1429"/>
                    <a:pt x="4847" y="1267"/>
                  </a:cubicBezTo>
                  <a:cubicBezTo>
                    <a:pt x="4878" y="1305"/>
                    <a:pt x="4878" y="1336"/>
                    <a:pt x="4878" y="1367"/>
                  </a:cubicBezTo>
                  <a:cubicBezTo>
                    <a:pt x="4909" y="1429"/>
                    <a:pt x="4909" y="1499"/>
                    <a:pt x="4909" y="1561"/>
                  </a:cubicBezTo>
                  <a:cubicBezTo>
                    <a:pt x="4909" y="1611"/>
                    <a:pt x="4934" y="1665"/>
                    <a:pt x="4992" y="1665"/>
                  </a:cubicBezTo>
                  <a:cubicBezTo>
                    <a:pt x="5006" y="1665"/>
                    <a:pt x="5022" y="1662"/>
                    <a:pt x="5041" y="1654"/>
                  </a:cubicBezTo>
                  <a:cubicBezTo>
                    <a:pt x="5103" y="1654"/>
                    <a:pt x="5103" y="1592"/>
                    <a:pt x="5103" y="1561"/>
                  </a:cubicBezTo>
                  <a:cubicBezTo>
                    <a:pt x="5103" y="1499"/>
                    <a:pt x="5103" y="1429"/>
                    <a:pt x="5072" y="1336"/>
                  </a:cubicBezTo>
                  <a:cubicBezTo>
                    <a:pt x="4948" y="1073"/>
                    <a:pt x="4948" y="1011"/>
                    <a:pt x="5173" y="848"/>
                  </a:cubicBezTo>
                  <a:lnTo>
                    <a:pt x="5173" y="848"/>
                  </a:lnTo>
                  <a:cubicBezTo>
                    <a:pt x="5072" y="949"/>
                    <a:pt x="5173" y="1042"/>
                    <a:pt x="5173" y="1142"/>
                  </a:cubicBezTo>
                  <a:cubicBezTo>
                    <a:pt x="5173" y="1168"/>
                    <a:pt x="5193" y="1213"/>
                    <a:pt x="5217" y="1213"/>
                  </a:cubicBezTo>
                  <a:cubicBezTo>
                    <a:pt x="5223" y="1213"/>
                    <a:pt x="5229" y="1210"/>
                    <a:pt x="5235" y="1204"/>
                  </a:cubicBezTo>
                  <a:cubicBezTo>
                    <a:pt x="5297" y="1204"/>
                    <a:pt x="5297" y="1173"/>
                    <a:pt x="5297" y="1142"/>
                  </a:cubicBezTo>
                  <a:cubicBezTo>
                    <a:pt x="5336" y="949"/>
                    <a:pt x="5297" y="755"/>
                    <a:pt x="5266" y="592"/>
                  </a:cubicBezTo>
                  <a:cubicBezTo>
                    <a:pt x="5235" y="530"/>
                    <a:pt x="5204" y="460"/>
                    <a:pt x="5142" y="429"/>
                  </a:cubicBezTo>
                  <a:cubicBezTo>
                    <a:pt x="4909" y="266"/>
                    <a:pt x="4715" y="142"/>
                    <a:pt x="4459" y="41"/>
                  </a:cubicBezTo>
                  <a:cubicBezTo>
                    <a:pt x="4405" y="16"/>
                    <a:pt x="4368" y="1"/>
                    <a:pt x="4338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4737758" y="1724370"/>
              <a:ext cx="277341" cy="303437"/>
            </a:xfrm>
            <a:custGeom>
              <a:rect b="b" l="l" r="r" t="t"/>
              <a:pathLst>
                <a:path extrusionOk="0" h="5372" w="4910">
                  <a:moveTo>
                    <a:pt x="4234" y="519"/>
                  </a:moveTo>
                  <a:cubicBezTo>
                    <a:pt x="4265" y="519"/>
                    <a:pt x="4296" y="550"/>
                    <a:pt x="4296" y="581"/>
                  </a:cubicBezTo>
                  <a:cubicBezTo>
                    <a:pt x="4296" y="668"/>
                    <a:pt x="4203" y="750"/>
                    <a:pt x="4153" y="750"/>
                  </a:cubicBezTo>
                  <a:cubicBezTo>
                    <a:pt x="4145" y="750"/>
                    <a:pt x="4139" y="748"/>
                    <a:pt x="4134" y="744"/>
                  </a:cubicBezTo>
                  <a:cubicBezTo>
                    <a:pt x="4072" y="744"/>
                    <a:pt x="4072" y="713"/>
                    <a:pt x="4072" y="682"/>
                  </a:cubicBezTo>
                  <a:cubicBezTo>
                    <a:pt x="4072" y="612"/>
                    <a:pt x="4172" y="519"/>
                    <a:pt x="4234" y="519"/>
                  </a:cubicBezTo>
                  <a:close/>
                  <a:moveTo>
                    <a:pt x="3878" y="1131"/>
                  </a:moveTo>
                  <a:cubicBezTo>
                    <a:pt x="3940" y="1131"/>
                    <a:pt x="4010" y="1193"/>
                    <a:pt x="3979" y="1224"/>
                  </a:cubicBezTo>
                  <a:cubicBezTo>
                    <a:pt x="3940" y="1294"/>
                    <a:pt x="3878" y="1325"/>
                    <a:pt x="3847" y="1356"/>
                  </a:cubicBezTo>
                  <a:cubicBezTo>
                    <a:pt x="3785" y="1325"/>
                    <a:pt x="3785" y="1294"/>
                    <a:pt x="3785" y="1263"/>
                  </a:cubicBezTo>
                  <a:cubicBezTo>
                    <a:pt x="3816" y="1193"/>
                    <a:pt x="3785" y="1131"/>
                    <a:pt x="3878" y="1131"/>
                  </a:cubicBezTo>
                  <a:close/>
                  <a:moveTo>
                    <a:pt x="357" y="2775"/>
                  </a:moveTo>
                  <a:cubicBezTo>
                    <a:pt x="551" y="2876"/>
                    <a:pt x="644" y="3039"/>
                    <a:pt x="745" y="3202"/>
                  </a:cubicBezTo>
                  <a:cubicBezTo>
                    <a:pt x="939" y="3489"/>
                    <a:pt x="1071" y="3814"/>
                    <a:pt x="1226" y="4101"/>
                  </a:cubicBezTo>
                  <a:cubicBezTo>
                    <a:pt x="1264" y="4171"/>
                    <a:pt x="1295" y="4233"/>
                    <a:pt x="1226" y="4264"/>
                  </a:cubicBezTo>
                  <a:cubicBezTo>
                    <a:pt x="1214" y="4270"/>
                    <a:pt x="1203" y="4273"/>
                    <a:pt x="1193" y="4273"/>
                  </a:cubicBezTo>
                  <a:cubicBezTo>
                    <a:pt x="1152" y="4273"/>
                    <a:pt x="1127" y="4227"/>
                    <a:pt x="1102" y="4202"/>
                  </a:cubicBezTo>
                  <a:cubicBezTo>
                    <a:pt x="1001" y="4039"/>
                    <a:pt x="908" y="3907"/>
                    <a:pt x="838" y="3745"/>
                  </a:cubicBezTo>
                  <a:cubicBezTo>
                    <a:pt x="714" y="3458"/>
                    <a:pt x="551" y="3163"/>
                    <a:pt x="388" y="2907"/>
                  </a:cubicBezTo>
                  <a:cubicBezTo>
                    <a:pt x="357" y="2876"/>
                    <a:pt x="326" y="2845"/>
                    <a:pt x="357" y="2775"/>
                  </a:cubicBezTo>
                  <a:close/>
                  <a:moveTo>
                    <a:pt x="3684" y="1612"/>
                  </a:moveTo>
                  <a:cubicBezTo>
                    <a:pt x="3684" y="1651"/>
                    <a:pt x="3684" y="1651"/>
                    <a:pt x="3715" y="1682"/>
                  </a:cubicBezTo>
                  <a:cubicBezTo>
                    <a:pt x="3684" y="1744"/>
                    <a:pt x="3653" y="1775"/>
                    <a:pt x="3622" y="1845"/>
                  </a:cubicBezTo>
                  <a:cubicBezTo>
                    <a:pt x="3428" y="2132"/>
                    <a:pt x="3265" y="2388"/>
                    <a:pt x="3071" y="2682"/>
                  </a:cubicBezTo>
                  <a:cubicBezTo>
                    <a:pt x="2908" y="2969"/>
                    <a:pt x="2746" y="3295"/>
                    <a:pt x="2583" y="3589"/>
                  </a:cubicBezTo>
                  <a:cubicBezTo>
                    <a:pt x="2459" y="3814"/>
                    <a:pt x="2327" y="4039"/>
                    <a:pt x="2195" y="4264"/>
                  </a:cubicBezTo>
                  <a:cubicBezTo>
                    <a:pt x="2164" y="4295"/>
                    <a:pt x="2133" y="4295"/>
                    <a:pt x="2102" y="4295"/>
                  </a:cubicBezTo>
                  <a:cubicBezTo>
                    <a:pt x="2071" y="4264"/>
                    <a:pt x="2071" y="4233"/>
                    <a:pt x="2071" y="4202"/>
                  </a:cubicBezTo>
                  <a:cubicBezTo>
                    <a:pt x="2102" y="4101"/>
                    <a:pt x="2133" y="4008"/>
                    <a:pt x="2234" y="3938"/>
                  </a:cubicBezTo>
                  <a:cubicBezTo>
                    <a:pt x="2296" y="3876"/>
                    <a:pt x="2358" y="3783"/>
                    <a:pt x="2389" y="3683"/>
                  </a:cubicBezTo>
                  <a:cubicBezTo>
                    <a:pt x="2715" y="3008"/>
                    <a:pt x="3071" y="2388"/>
                    <a:pt x="3490" y="1775"/>
                  </a:cubicBezTo>
                  <a:cubicBezTo>
                    <a:pt x="3521" y="1744"/>
                    <a:pt x="3622" y="1713"/>
                    <a:pt x="3622" y="1651"/>
                  </a:cubicBezTo>
                  <a:cubicBezTo>
                    <a:pt x="3622" y="1612"/>
                    <a:pt x="3653" y="1612"/>
                    <a:pt x="3684" y="1612"/>
                  </a:cubicBezTo>
                  <a:close/>
                  <a:moveTo>
                    <a:pt x="1458" y="4559"/>
                  </a:moveTo>
                  <a:cubicBezTo>
                    <a:pt x="1520" y="4559"/>
                    <a:pt x="1613" y="4652"/>
                    <a:pt x="1613" y="4714"/>
                  </a:cubicBezTo>
                  <a:cubicBezTo>
                    <a:pt x="1652" y="4784"/>
                    <a:pt x="1613" y="4815"/>
                    <a:pt x="1551" y="4815"/>
                  </a:cubicBezTo>
                  <a:cubicBezTo>
                    <a:pt x="1548" y="4818"/>
                    <a:pt x="1544" y="4819"/>
                    <a:pt x="1539" y="4819"/>
                  </a:cubicBezTo>
                  <a:cubicBezTo>
                    <a:pt x="1495" y="4819"/>
                    <a:pt x="1389" y="4704"/>
                    <a:pt x="1389" y="4621"/>
                  </a:cubicBezTo>
                  <a:cubicBezTo>
                    <a:pt x="1389" y="4590"/>
                    <a:pt x="1420" y="4559"/>
                    <a:pt x="1458" y="4559"/>
                  </a:cubicBezTo>
                  <a:close/>
                  <a:moveTo>
                    <a:pt x="4236" y="1"/>
                  </a:moveTo>
                  <a:cubicBezTo>
                    <a:pt x="4187" y="1"/>
                    <a:pt x="4162" y="48"/>
                    <a:pt x="4103" y="162"/>
                  </a:cubicBezTo>
                  <a:cubicBezTo>
                    <a:pt x="4010" y="325"/>
                    <a:pt x="3940" y="488"/>
                    <a:pt x="3847" y="643"/>
                  </a:cubicBezTo>
                  <a:cubicBezTo>
                    <a:pt x="3684" y="968"/>
                    <a:pt x="3521" y="1294"/>
                    <a:pt x="3327" y="1581"/>
                  </a:cubicBezTo>
                  <a:cubicBezTo>
                    <a:pt x="3164" y="1845"/>
                    <a:pt x="3071" y="2101"/>
                    <a:pt x="2908" y="2357"/>
                  </a:cubicBezTo>
                  <a:cubicBezTo>
                    <a:pt x="2777" y="2550"/>
                    <a:pt x="2715" y="2744"/>
                    <a:pt x="2583" y="2938"/>
                  </a:cubicBezTo>
                  <a:cubicBezTo>
                    <a:pt x="2490" y="3070"/>
                    <a:pt x="2389" y="3233"/>
                    <a:pt x="2327" y="3396"/>
                  </a:cubicBezTo>
                  <a:cubicBezTo>
                    <a:pt x="2195" y="3652"/>
                    <a:pt x="2040" y="3876"/>
                    <a:pt x="1939" y="4132"/>
                  </a:cubicBezTo>
                  <a:cubicBezTo>
                    <a:pt x="1917" y="4160"/>
                    <a:pt x="1843" y="4184"/>
                    <a:pt x="1792" y="4184"/>
                  </a:cubicBezTo>
                  <a:cubicBezTo>
                    <a:pt x="1771" y="4184"/>
                    <a:pt x="1754" y="4180"/>
                    <a:pt x="1745" y="4171"/>
                  </a:cubicBezTo>
                  <a:cubicBezTo>
                    <a:pt x="1745" y="4008"/>
                    <a:pt x="1613" y="3938"/>
                    <a:pt x="1551" y="3814"/>
                  </a:cubicBezTo>
                  <a:cubicBezTo>
                    <a:pt x="1358" y="3264"/>
                    <a:pt x="1032" y="2744"/>
                    <a:pt x="776" y="2194"/>
                  </a:cubicBezTo>
                  <a:cubicBezTo>
                    <a:pt x="582" y="2295"/>
                    <a:pt x="419" y="2357"/>
                    <a:pt x="225" y="2457"/>
                  </a:cubicBezTo>
                  <a:cubicBezTo>
                    <a:pt x="163" y="2488"/>
                    <a:pt x="32" y="2488"/>
                    <a:pt x="32" y="2550"/>
                  </a:cubicBezTo>
                  <a:cubicBezTo>
                    <a:pt x="1" y="2620"/>
                    <a:pt x="63" y="2713"/>
                    <a:pt x="132" y="2775"/>
                  </a:cubicBezTo>
                  <a:cubicBezTo>
                    <a:pt x="326" y="3039"/>
                    <a:pt x="450" y="3326"/>
                    <a:pt x="582" y="3589"/>
                  </a:cubicBezTo>
                  <a:cubicBezTo>
                    <a:pt x="714" y="3814"/>
                    <a:pt x="807" y="4008"/>
                    <a:pt x="939" y="4233"/>
                  </a:cubicBezTo>
                  <a:cubicBezTo>
                    <a:pt x="1164" y="4590"/>
                    <a:pt x="1389" y="4908"/>
                    <a:pt x="1652" y="5264"/>
                  </a:cubicBezTo>
                  <a:cubicBezTo>
                    <a:pt x="1699" y="5330"/>
                    <a:pt x="1737" y="5371"/>
                    <a:pt x="1773" y="5371"/>
                  </a:cubicBezTo>
                  <a:cubicBezTo>
                    <a:pt x="1809" y="5371"/>
                    <a:pt x="1842" y="5330"/>
                    <a:pt x="1877" y="5233"/>
                  </a:cubicBezTo>
                  <a:cubicBezTo>
                    <a:pt x="2040" y="4947"/>
                    <a:pt x="2265" y="4652"/>
                    <a:pt x="2490" y="4396"/>
                  </a:cubicBezTo>
                  <a:cubicBezTo>
                    <a:pt x="2684" y="4132"/>
                    <a:pt x="2877" y="3876"/>
                    <a:pt x="3009" y="3589"/>
                  </a:cubicBezTo>
                  <a:cubicBezTo>
                    <a:pt x="3203" y="3202"/>
                    <a:pt x="3428" y="2845"/>
                    <a:pt x="3653" y="2488"/>
                  </a:cubicBezTo>
                  <a:cubicBezTo>
                    <a:pt x="3847" y="2163"/>
                    <a:pt x="4010" y="1845"/>
                    <a:pt x="4203" y="1519"/>
                  </a:cubicBezTo>
                  <a:cubicBezTo>
                    <a:pt x="4296" y="1294"/>
                    <a:pt x="4428" y="1069"/>
                    <a:pt x="4591" y="875"/>
                  </a:cubicBezTo>
                  <a:cubicBezTo>
                    <a:pt x="4684" y="744"/>
                    <a:pt x="4754" y="612"/>
                    <a:pt x="4847" y="488"/>
                  </a:cubicBezTo>
                  <a:cubicBezTo>
                    <a:pt x="4909" y="387"/>
                    <a:pt x="4878" y="356"/>
                    <a:pt x="4785" y="294"/>
                  </a:cubicBezTo>
                  <a:cubicBezTo>
                    <a:pt x="4653" y="224"/>
                    <a:pt x="4521" y="131"/>
                    <a:pt x="4397" y="61"/>
                  </a:cubicBezTo>
                  <a:cubicBezTo>
                    <a:pt x="4318" y="23"/>
                    <a:pt x="4271" y="1"/>
                    <a:pt x="4236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4799946" y="1998042"/>
              <a:ext cx="1808" cy="56"/>
            </a:xfrm>
            <a:custGeom>
              <a:rect b="b" l="l" r="r" t="t"/>
              <a:pathLst>
                <a:path extrusionOk="0" h="1" w="32">
                  <a:moveTo>
                    <a:pt x="3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4854678" y="1815425"/>
              <a:ext cx="92918" cy="151606"/>
            </a:xfrm>
            <a:custGeom>
              <a:rect b="b" l="l" r="r" t="t"/>
              <a:pathLst>
                <a:path extrusionOk="0" h="2684" w="1645">
                  <a:moveTo>
                    <a:pt x="1614" y="0"/>
                  </a:moveTo>
                  <a:cubicBezTo>
                    <a:pt x="1583" y="0"/>
                    <a:pt x="1552" y="0"/>
                    <a:pt x="1552" y="39"/>
                  </a:cubicBezTo>
                  <a:cubicBezTo>
                    <a:pt x="1552" y="101"/>
                    <a:pt x="1451" y="132"/>
                    <a:pt x="1420" y="163"/>
                  </a:cubicBezTo>
                  <a:cubicBezTo>
                    <a:pt x="1001" y="776"/>
                    <a:pt x="645" y="1396"/>
                    <a:pt x="319" y="2071"/>
                  </a:cubicBezTo>
                  <a:cubicBezTo>
                    <a:pt x="288" y="2171"/>
                    <a:pt x="226" y="2264"/>
                    <a:pt x="164" y="2326"/>
                  </a:cubicBezTo>
                  <a:cubicBezTo>
                    <a:pt x="63" y="2396"/>
                    <a:pt x="32" y="2489"/>
                    <a:pt x="1" y="2590"/>
                  </a:cubicBezTo>
                  <a:cubicBezTo>
                    <a:pt x="1" y="2621"/>
                    <a:pt x="1" y="2652"/>
                    <a:pt x="32" y="2683"/>
                  </a:cubicBezTo>
                  <a:cubicBezTo>
                    <a:pt x="63" y="2683"/>
                    <a:pt x="94" y="2683"/>
                    <a:pt x="125" y="2652"/>
                  </a:cubicBezTo>
                  <a:cubicBezTo>
                    <a:pt x="257" y="2427"/>
                    <a:pt x="389" y="2202"/>
                    <a:pt x="513" y="1977"/>
                  </a:cubicBezTo>
                  <a:cubicBezTo>
                    <a:pt x="676" y="1683"/>
                    <a:pt x="838" y="1357"/>
                    <a:pt x="1001" y="1070"/>
                  </a:cubicBezTo>
                  <a:cubicBezTo>
                    <a:pt x="1195" y="776"/>
                    <a:pt x="1358" y="520"/>
                    <a:pt x="1552" y="233"/>
                  </a:cubicBezTo>
                  <a:cubicBezTo>
                    <a:pt x="1583" y="163"/>
                    <a:pt x="1614" y="132"/>
                    <a:pt x="1645" y="70"/>
                  </a:cubicBezTo>
                  <a:cubicBezTo>
                    <a:pt x="1614" y="39"/>
                    <a:pt x="1614" y="39"/>
                    <a:pt x="1614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4756171" y="1881117"/>
              <a:ext cx="54790" cy="84615"/>
            </a:xfrm>
            <a:custGeom>
              <a:rect b="b" l="l" r="r" t="t"/>
              <a:pathLst>
                <a:path extrusionOk="0" h="1498" w="970">
                  <a:moveTo>
                    <a:pt x="31" y="0"/>
                  </a:moveTo>
                  <a:cubicBezTo>
                    <a:pt x="0" y="70"/>
                    <a:pt x="31" y="101"/>
                    <a:pt x="62" y="132"/>
                  </a:cubicBezTo>
                  <a:cubicBezTo>
                    <a:pt x="225" y="388"/>
                    <a:pt x="388" y="683"/>
                    <a:pt x="512" y="970"/>
                  </a:cubicBezTo>
                  <a:cubicBezTo>
                    <a:pt x="582" y="1132"/>
                    <a:pt x="675" y="1264"/>
                    <a:pt x="776" y="1427"/>
                  </a:cubicBezTo>
                  <a:cubicBezTo>
                    <a:pt x="801" y="1452"/>
                    <a:pt x="826" y="1498"/>
                    <a:pt x="867" y="1498"/>
                  </a:cubicBezTo>
                  <a:cubicBezTo>
                    <a:pt x="877" y="1498"/>
                    <a:pt x="888" y="1495"/>
                    <a:pt x="900" y="1489"/>
                  </a:cubicBezTo>
                  <a:cubicBezTo>
                    <a:pt x="969" y="1458"/>
                    <a:pt x="938" y="1396"/>
                    <a:pt x="900" y="1326"/>
                  </a:cubicBezTo>
                  <a:cubicBezTo>
                    <a:pt x="745" y="1039"/>
                    <a:pt x="613" y="714"/>
                    <a:pt x="419" y="427"/>
                  </a:cubicBezTo>
                  <a:cubicBezTo>
                    <a:pt x="318" y="264"/>
                    <a:pt x="225" y="101"/>
                    <a:pt x="31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4816157" y="1981831"/>
              <a:ext cx="14969" cy="14799"/>
            </a:xfrm>
            <a:custGeom>
              <a:rect b="b" l="l" r="r" t="t"/>
              <a:pathLst>
                <a:path extrusionOk="0" h="262" w="265">
                  <a:moveTo>
                    <a:pt x="70" y="1"/>
                  </a:moveTo>
                  <a:cubicBezTo>
                    <a:pt x="32" y="1"/>
                    <a:pt x="1" y="32"/>
                    <a:pt x="1" y="63"/>
                  </a:cubicBezTo>
                  <a:cubicBezTo>
                    <a:pt x="1" y="146"/>
                    <a:pt x="107" y="261"/>
                    <a:pt x="151" y="261"/>
                  </a:cubicBezTo>
                  <a:cubicBezTo>
                    <a:pt x="156" y="261"/>
                    <a:pt x="160" y="260"/>
                    <a:pt x="163" y="257"/>
                  </a:cubicBezTo>
                  <a:cubicBezTo>
                    <a:pt x="225" y="257"/>
                    <a:pt x="264" y="226"/>
                    <a:pt x="225" y="156"/>
                  </a:cubicBezTo>
                  <a:cubicBezTo>
                    <a:pt x="225" y="94"/>
                    <a:pt x="132" y="1"/>
                    <a:pt x="70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4967701" y="1753629"/>
              <a:ext cx="12766" cy="13105"/>
            </a:xfrm>
            <a:custGeom>
              <a:rect b="b" l="l" r="r" t="t"/>
              <a:pathLst>
                <a:path extrusionOk="0" h="232" w="226">
                  <a:moveTo>
                    <a:pt x="163" y="1"/>
                  </a:moveTo>
                  <a:cubicBezTo>
                    <a:pt x="101" y="1"/>
                    <a:pt x="1" y="94"/>
                    <a:pt x="1" y="164"/>
                  </a:cubicBezTo>
                  <a:cubicBezTo>
                    <a:pt x="1" y="195"/>
                    <a:pt x="1" y="226"/>
                    <a:pt x="63" y="226"/>
                  </a:cubicBezTo>
                  <a:cubicBezTo>
                    <a:pt x="68" y="230"/>
                    <a:pt x="74" y="232"/>
                    <a:pt x="82" y="232"/>
                  </a:cubicBezTo>
                  <a:cubicBezTo>
                    <a:pt x="132" y="232"/>
                    <a:pt x="225" y="150"/>
                    <a:pt x="225" y="63"/>
                  </a:cubicBezTo>
                  <a:cubicBezTo>
                    <a:pt x="225" y="32"/>
                    <a:pt x="194" y="1"/>
                    <a:pt x="16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4951490" y="1788255"/>
              <a:ext cx="12766" cy="12766"/>
            </a:xfrm>
            <a:custGeom>
              <a:rect b="b" l="l" r="r" t="t"/>
              <a:pathLst>
                <a:path extrusionOk="0" h="226" w="226">
                  <a:moveTo>
                    <a:pt x="94" y="0"/>
                  </a:moveTo>
                  <a:cubicBezTo>
                    <a:pt x="1" y="0"/>
                    <a:pt x="32" y="62"/>
                    <a:pt x="1" y="132"/>
                  </a:cubicBezTo>
                  <a:cubicBezTo>
                    <a:pt x="1" y="163"/>
                    <a:pt x="1" y="194"/>
                    <a:pt x="63" y="225"/>
                  </a:cubicBezTo>
                  <a:cubicBezTo>
                    <a:pt x="94" y="194"/>
                    <a:pt x="156" y="163"/>
                    <a:pt x="195" y="93"/>
                  </a:cubicBezTo>
                  <a:cubicBezTo>
                    <a:pt x="226" y="62"/>
                    <a:pt x="156" y="0"/>
                    <a:pt x="94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24"/>
          <p:cNvGrpSpPr/>
          <p:nvPr/>
        </p:nvGrpSpPr>
        <p:grpSpPr>
          <a:xfrm>
            <a:off x="1806350" y="3436039"/>
            <a:ext cx="301404" cy="365458"/>
            <a:chOff x="1806350" y="2244614"/>
            <a:chExt cx="301404" cy="365458"/>
          </a:xfrm>
        </p:grpSpPr>
        <p:sp>
          <p:nvSpPr>
            <p:cNvPr id="468" name="Google Shape;468;p24"/>
            <p:cNvSpPr/>
            <p:nvPr/>
          </p:nvSpPr>
          <p:spPr>
            <a:xfrm>
              <a:off x="1806350" y="2244614"/>
              <a:ext cx="301404" cy="365458"/>
            </a:xfrm>
            <a:custGeom>
              <a:rect b="b" l="l" r="r" t="t"/>
              <a:pathLst>
                <a:path extrusionOk="0" h="6470" w="5336">
                  <a:moveTo>
                    <a:pt x="4430" y="237"/>
                  </a:moveTo>
                  <a:cubicBezTo>
                    <a:pt x="4465" y="237"/>
                    <a:pt x="4512" y="259"/>
                    <a:pt x="4591" y="297"/>
                  </a:cubicBezTo>
                  <a:cubicBezTo>
                    <a:pt x="4715" y="367"/>
                    <a:pt x="4847" y="460"/>
                    <a:pt x="4979" y="530"/>
                  </a:cubicBezTo>
                  <a:cubicBezTo>
                    <a:pt x="5072" y="592"/>
                    <a:pt x="5103" y="623"/>
                    <a:pt x="5041" y="724"/>
                  </a:cubicBezTo>
                  <a:cubicBezTo>
                    <a:pt x="4948" y="848"/>
                    <a:pt x="4878" y="980"/>
                    <a:pt x="4785" y="1111"/>
                  </a:cubicBezTo>
                  <a:cubicBezTo>
                    <a:pt x="4622" y="1305"/>
                    <a:pt x="4490" y="1530"/>
                    <a:pt x="4397" y="1755"/>
                  </a:cubicBezTo>
                  <a:cubicBezTo>
                    <a:pt x="4204" y="2081"/>
                    <a:pt x="4041" y="2399"/>
                    <a:pt x="3847" y="2724"/>
                  </a:cubicBezTo>
                  <a:cubicBezTo>
                    <a:pt x="3622" y="3081"/>
                    <a:pt x="3397" y="3438"/>
                    <a:pt x="3203" y="3825"/>
                  </a:cubicBezTo>
                  <a:cubicBezTo>
                    <a:pt x="3071" y="4112"/>
                    <a:pt x="2878" y="4368"/>
                    <a:pt x="2684" y="4632"/>
                  </a:cubicBezTo>
                  <a:cubicBezTo>
                    <a:pt x="2459" y="4888"/>
                    <a:pt x="2234" y="5183"/>
                    <a:pt x="2071" y="5469"/>
                  </a:cubicBezTo>
                  <a:cubicBezTo>
                    <a:pt x="2036" y="5566"/>
                    <a:pt x="2003" y="5607"/>
                    <a:pt x="1967" y="5607"/>
                  </a:cubicBezTo>
                  <a:cubicBezTo>
                    <a:pt x="1931" y="5607"/>
                    <a:pt x="1893" y="5566"/>
                    <a:pt x="1846" y="5500"/>
                  </a:cubicBezTo>
                  <a:cubicBezTo>
                    <a:pt x="1583" y="5144"/>
                    <a:pt x="1358" y="4826"/>
                    <a:pt x="1133" y="4469"/>
                  </a:cubicBezTo>
                  <a:cubicBezTo>
                    <a:pt x="1001" y="4244"/>
                    <a:pt x="908" y="4050"/>
                    <a:pt x="776" y="3825"/>
                  </a:cubicBezTo>
                  <a:cubicBezTo>
                    <a:pt x="644" y="3562"/>
                    <a:pt x="520" y="3275"/>
                    <a:pt x="326" y="3011"/>
                  </a:cubicBezTo>
                  <a:cubicBezTo>
                    <a:pt x="257" y="2949"/>
                    <a:pt x="195" y="2856"/>
                    <a:pt x="226" y="2786"/>
                  </a:cubicBezTo>
                  <a:cubicBezTo>
                    <a:pt x="226" y="2724"/>
                    <a:pt x="357" y="2724"/>
                    <a:pt x="419" y="2693"/>
                  </a:cubicBezTo>
                  <a:cubicBezTo>
                    <a:pt x="613" y="2593"/>
                    <a:pt x="776" y="2531"/>
                    <a:pt x="970" y="2430"/>
                  </a:cubicBezTo>
                  <a:cubicBezTo>
                    <a:pt x="1226" y="2980"/>
                    <a:pt x="1552" y="3500"/>
                    <a:pt x="1745" y="4050"/>
                  </a:cubicBezTo>
                  <a:cubicBezTo>
                    <a:pt x="1807" y="4174"/>
                    <a:pt x="1939" y="4244"/>
                    <a:pt x="1939" y="4407"/>
                  </a:cubicBezTo>
                  <a:cubicBezTo>
                    <a:pt x="1948" y="4416"/>
                    <a:pt x="1965" y="4420"/>
                    <a:pt x="1986" y="4420"/>
                  </a:cubicBezTo>
                  <a:cubicBezTo>
                    <a:pt x="2037" y="4420"/>
                    <a:pt x="2111" y="4396"/>
                    <a:pt x="2133" y="4368"/>
                  </a:cubicBezTo>
                  <a:cubicBezTo>
                    <a:pt x="2234" y="4112"/>
                    <a:pt x="2389" y="3888"/>
                    <a:pt x="2521" y="3632"/>
                  </a:cubicBezTo>
                  <a:cubicBezTo>
                    <a:pt x="2583" y="3469"/>
                    <a:pt x="2684" y="3306"/>
                    <a:pt x="2777" y="3174"/>
                  </a:cubicBezTo>
                  <a:cubicBezTo>
                    <a:pt x="2909" y="2980"/>
                    <a:pt x="2971" y="2786"/>
                    <a:pt x="3102" y="2593"/>
                  </a:cubicBezTo>
                  <a:cubicBezTo>
                    <a:pt x="3265" y="2337"/>
                    <a:pt x="3358" y="2081"/>
                    <a:pt x="3521" y="1817"/>
                  </a:cubicBezTo>
                  <a:cubicBezTo>
                    <a:pt x="3715" y="1530"/>
                    <a:pt x="3878" y="1204"/>
                    <a:pt x="4041" y="879"/>
                  </a:cubicBezTo>
                  <a:cubicBezTo>
                    <a:pt x="4134" y="724"/>
                    <a:pt x="4204" y="561"/>
                    <a:pt x="4297" y="398"/>
                  </a:cubicBezTo>
                  <a:cubicBezTo>
                    <a:pt x="4356" y="284"/>
                    <a:pt x="4381" y="237"/>
                    <a:pt x="4430" y="237"/>
                  </a:cubicBezTo>
                  <a:close/>
                  <a:moveTo>
                    <a:pt x="4338" y="1"/>
                  </a:moveTo>
                  <a:cubicBezTo>
                    <a:pt x="4297" y="1"/>
                    <a:pt x="4271" y="31"/>
                    <a:pt x="4235" y="103"/>
                  </a:cubicBezTo>
                  <a:cubicBezTo>
                    <a:pt x="4173" y="173"/>
                    <a:pt x="4134" y="235"/>
                    <a:pt x="4072" y="336"/>
                  </a:cubicBezTo>
                  <a:cubicBezTo>
                    <a:pt x="3715" y="1073"/>
                    <a:pt x="3234" y="1755"/>
                    <a:pt x="2878" y="2499"/>
                  </a:cubicBezTo>
                  <a:cubicBezTo>
                    <a:pt x="2653" y="2949"/>
                    <a:pt x="2358" y="3368"/>
                    <a:pt x="2164" y="3857"/>
                  </a:cubicBezTo>
                  <a:cubicBezTo>
                    <a:pt x="2133" y="3919"/>
                    <a:pt x="2102" y="4019"/>
                    <a:pt x="2071" y="4112"/>
                  </a:cubicBezTo>
                  <a:cubicBezTo>
                    <a:pt x="2001" y="4112"/>
                    <a:pt x="2001" y="4081"/>
                    <a:pt x="2001" y="4050"/>
                  </a:cubicBezTo>
                  <a:cubicBezTo>
                    <a:pt x="1939" y="3888"/>
                    <a:pt x="1877" y="3725"/>
                    <a:pt x="1776" y="3562"/>
                  </a:cubicBezTo>
                  <a:cubicBezTo>
                    <a:pt x="1683" y="3368"/>
                    <a:pt x="1583" y="3205"/>
                    <a:pt x="1489" y="3011"/>
                  </a:cubicBezTo>
                  <a:cubicBezTo>
                    <a:pt x="1389" y="2786"/>
                    <a:pt x="1265" y="2531"/>
                    <a:pt x="1164" y="2306"/>
                  </a:cubicBezTo>
                  <a:cubicBezTo>
                    <a:pt x="1138" y="2249"/>
                    <a:pt x="1066" y="2197"/>
                    <a:pt x="1007" y="2197"/>
                  </a:cubicBezTo>
                  <a:cubicBezTo>
                    <a:pt x="994" y="2197"/>
                    <a:pt x="981" y="2199"/>
                    <a:pt x="970" y="2205"/>
                  </a:cubicBezTo>
                  <a:cubicBezTo>
                    <a:pt x="908" y="2275"/>
                    <a:pt x="776" y="2275"/>
                    <a:pt x="683" y="2337"/>
                  </a:cubicBezTo>
                  <a:cubicBezTo>
                    <a:pt x="520" y="2468"/>
                    <a:pt x="326" y="2562"/>
                    <a:pt x="101" y="2662"/>
                  </a:cubicBezTo>
                  <a:cubicBezTo>
                    <a:pt x="32" y="2693"/>
                    <a:pt x="1" y="2724"/>
                    <a:pt x="1" y="2817"/>
                  </a:cubicBezTo>
                  <a:cubicBezTo>
                    <a:pt x="32" y="2980"/>
                    <a:pt x="32" y="3174"/>
                    <a:pt x="63" y="3337"/>
                  </a:cubicBezTo>
                  <a:cubicBezTo>
                    <a:pt x="101" y="3469"/>
                    <a:pt x="63" y="3593"/>
                    <a:pt x="132" y="3694"/>
                  </a:cubicBezTo>
                  <a:cubicBezTo>
                    <a:pt x="132" y="3725"/>
                    <a:pt x="132" y="3787"/>
                    <a:pt x="163" y="3787"/>
                  </a:cubicBezTo>
                  <a:cubicBezTo>
                    <a:pt x="226" y="3787"/>
                    <a:pt x="257" y="3756"/>
                    <a:pt x="257" y="3694"/>
                  </a:cubicBezTo>
                  <a:lnTo>
                    <a:pt x="257" y="3531"/>
                  </a:lnTo>
                  <a:cubicBezTo>
                    <a:pt x="226" y="3469"/>
                    <a:pt x="226" y="3368"/>
                    <a:pt x="257" y="3275"/>
                  </a:cubicBezTo>
                  <a:cubicBezTo>
                    <a:pt x="357" y="3399"/>
                    <a:pt x="419" y="3562"/>
                    <a:pt x="419" y="3725"/>
                  </a:cubicBezTo>
                  <a:cubicBezTo>
                    <a:pt x="419" y="3950"/>
                    <a:pt x="419" y="4213"/>
                    <a:pt x="489" y="4438"/>
                  </a:cubicBezTo>
                  <a:cubicBezTo>
                    <a:pt x="520" y="4469"/>
                    <a:pt x="520" y="4531"/>
                    <a:pt x="551" y="4531"/>
                  </a:cubicBezTo>
                  <a:cubicBezTo>
                    <a:pt x="582" y="4531"/>
                    <a:pt x="613" y="4469"/>
                    <a:pt x="613" y="4438"/>
                  </a:cubicBezTo>
                  <a:lnTo>
                    <a:pt x="613" y="4275"/>
                  </a:lnTo>
                  <a:cubicBezTo>
                    <a:pt x="613" y="4143"/>
                    <a:pt x="613" y="4050"/>
                    <a:pt x="582" y="3919"/>
                  </a:cubicBezTo>
                  <a:lnTo>
                    <a:pt x="582" y="3919"/>
                  </a:lnTo>
                  <a:cubicBezTo>
                    <a:pt x="714" y="4112"/>
                    <a:pt x="838" y="4275"/>
                    <a:pt x="807" y="4500"/>
                  </a:cubicBezTo>
                  <a:cubicBezTo>
                    <a:pt x="776" y="4694"/>
                    <a:pt x="807" y="4888"/>
                    <a:pt x="838" y="5051"/>
                  </a:cubicBezTo>
                  <a:cubicBezTo>
                    <a:pt x="838" y="5113"/>
                    <a:pt x="877" y="5183"/>
                    <a:pt x="908" y="5183"/>
                  </a:cubicBezTo>
                  <a:cubicBezTo>
                    <a:pt x="970" y="5144"/>
                    <a:pt x="970" y="5082"/>
                    <a:pt x="1001" y="5051"/>
                  </a:cubicBezTo>
                  <a:cubicBezTo>
                    <a:pt x="1001" y="5020"/>
                    <a:pt x="970" y="4989"/>
                    <a:pt x="970" y="4950"/>
                  </a:cubicBezTo>
                  <a:cubicBezTo>
                    <a:pt x="970" y="4826"/>
                    <a:pt x="939" y="4694"/>
                    <a:pt x="939" y="4601"/>
                  </a:cubicBezTo>
                  <a:lnTo>
                    <a:pt x="939" y="4601"/>
                  </a:lnTo>
                  <a:cubicBezTo>
                    <a:pt x="1071" y="4694"/>
                    <a:pt x="1195" y="4826"/>
                    <a:pt x="1164" y="4989"/>
                  </a:cubicBezTo>
                  <a:cubicBezTo>
                    <a:pt x="1102" y="5183"/>
                    <a:pt x="1164" y="5338"/>
                    <a:pt x="1164" y="5531"/>
                  </a:cubicBezTo>
                  <a:cubicBezTo>
                    <a:pt x="1164" y="5601"/>
                    <a:pt x="1195" y="5663"/>
                    <a:pt x="1265" y="5663"/>
                  </a:cubicBezTo>
                  <a:cubicBezTo>
                    <a:pt x="1358" y="5663"/>
                    <a:pt x="1358" y="5601"/>
                    <a:pt x="1358" y="5570"/>
                  </a:cubicBezTo>
                  <a:cubicBezTo>
                    <a:pt x="1389" y="5407"/>
                    <a:pt x="1296" y="5276"/>
                    <a:pt x="1358" y="5144"/>
                  </a:cubicBezTo>
                  <a:lnTo>
                    <a:pt x="1358" y="5144"/>
                  </a:lnTo>
                  <a:cubicBezTo>
                    <a:pt x="1489" y="5276"/>
                    <a:pt x="1552" y="5407"/>
                    <a:pt x="1552" y="5601"/>
                  </a:cubicBezTo>
                  <a:lnTo>
                    <a:pt x="1552" y="5888"/>
                  </a:lnTo>
                  <a:cubicBezTo>
                    <a:pt x="1552" y="5958"/>
                    <a:pt x="1583" y="5989"/>
                    <a:pt x="1652" y="5989"/>
                  </a:cubicBezTo>
                  <a:cubicBezTo>
                    <a:pt x="1683" y="5989"/>
                    <a:pt x="1714" y="5958"/>
                    <a:pt x="1714" y="5888"/>
                  </a:cubicBezTo>
                  <a:lnTo>
                    <a:pt x="1714" y="5632"/>
                  </a:lnTo>
                  <a:cubicBezTo>
                    <a:pt x="1846" y="5725"/>
                    <a:pt x="1908" y="5826"/>
                    <a:pt x="1908" y="5958"/>
                  </a:cubicBezTo>
                  <a:cubicBezTo>
                    <a:pt x="1877" y="6082"/>
                    <a:pt x="1877" y="6183"/>
                    <a:pt x="1908" y="6307"/>
                  </a:cubicBezTo>
                  <a:cubicBezTo>
                    <a:pt x="1939" y="6346"/>
                    <a:pt x="1877" y="6470"/>
                    <a:pt x="1970" y="6470"/>
                  </a:cubicBezTo>
                  <a:cubicBezTo>
                    <a:pt x="2102" y="6470"/>
                    <a:pt x="2071" y="6346"/>
                    <a:pt x="2102" y="6245"/>
                  </a:cubicBezTo>
                  <a:cubicBezTo>
                    <a:pt x="2133" y="6245"/>
                    <a:pt x="2102" y="6214"/>
                    <a:pt x="2102" y="6183"/>
                  </a:cubicBezTo>
                  <a:cubicBezTo>
                    <a:pt x="2102" y="5958"/>
                    <a:pt x="2040" y="5725"/>
                    <a:pt x="2265" y="5570"/>
                  </a:cubicBezTo>
                  <a:cubicBezTo>
                    <a:pt x="2265" y="5570"/>
                    <a:pt x="2265" y="5601"/>
                    <a:pt x="2296" y="5601"/>
                  </a:cubicBezTo>
                  <a:cubicBezTo>
                    <a:pt x="2327" y="5694"/>
                    <a:pt x="2296" y="5764"/>
                    <a:pt x="2296" y="5857"/>
                  </a:cubicBezTo>
                  <a:cubicBezTo>
                    <a:pt x="2327" y="5888"/>
                    <a:pt x="2327" y="5919"/>
                    <a:pt x="2389" y="5919"/>
                  </a:cubicBezTo>
                  <a:cubicBezTo>
                    <a:pt x="2428" y="5919"/>
                    <a:pt x="2459" y="5888"/>
                    <a:pt x="2459" y="5857"/>
                  </a:cubicBezTo>
                  <a:lnTo>
                    <a:pt x="2459" y="5632"/>
                  </a:lnTo>
                  <a:cubicBezTo>
                    <a:pt x="2389" y="5376"/>
                    <a:pt x="2428" y="5183"/>
                    <a:pt x="2622" y="4989"/>
                  </a:cubicBezTo>
                  <a:cubicBezTo>
                    <a:pt x="2622" y="4961"/>
                    <a:pt x="2637" y="4937"/>
                    <a:pt x="2658" y="4937"/>
                  </a:cubicBezTo>
                  <a:cubicBezTo>
                    <a:pt x="2666" y="4937"/>
                    <a:pt x="2675" y="4941"/>
                    <a:pt x="2684" y="4950"/>
                  </a:cubicBezTo>
                  <a:cubicBezTo>
                    <a:pt x="2715" y="4950"/>
                    <a:pt x="2715" y="4989"/>
                    <a:pt x="2715" y="5020"/>
                  </a:cubicBezTo>
                  <a:cubicBezTo>
                    <a:pt x="2715" y="5051"/>
                    <a:pt x="2715" y="5113"/>
                    <a:pt x="2746" y="5144"/>
                  </a:cubicBezTo>
                  <a:cubicBezTo>
                    <a:pt x="2746" y="5175"/>
                    <a:pt x="2746" y="5222"/>
                    <a:pt x="2783" y="5222"/>
                  </a:cubicBezTo>
                  <a:cubicBezTo>
                    <a:pt x="2792" y="5222"/>
                    <a:pt x="2802" y="5219"/>
                    <a:pt x="2815" y="5214"/>
                  </a:cubicBezTo>
                  <a:cubicBezTo>
                    <a:pt x="2847" y="5183"/>
                    <a:pt x="2878" y="5144"/>
                    <a:pt x="2847" y="5113"/>
                  </a:cubicBezTo>
                  <a:lnTo>
                    <a:pt x="2847" y="4826"/>
                  </a:lnTo>
                  <a:cubicBezTo>
                    <a:pt x="2815" y="4694"/>
                    <a:pt x="2909" y="4562"/>
                    <a:pt x="3009" y="4500"/>
                  </a:cubicBezTo>
                  <a:lnTo>
                    <a:pt x="3009" y="4694"/>
                  </a:lnTo>
                  <a:cubicBezTo>
                    <a:pt x="3036" y="4748"/>
                    <a:pt x="3040" y="4832"/>
                    <a:pt x="3102" y="4832"/>
                  </a:cubicBezTo>
                  <a:cubicBezTo>
                    <a:pt x="3111" y="4832"/>
                    <a:pt x="3121" y="4830"/>
                    <a:pt x="3133" y="4826"/>
                  </a:cubicBezTo>
                  <a:cubicBezTo>
                    <a:pt x="3203" y="4826"/>
                    <a:pt x="3234" y="4756"/>
                    <a:pt x="3203" y="4694"/>
                  </a:cubicBezTo>
                  <a:cubicBezTo>
                    <a:pt x="3164" y="4562"/>
                    <a:pt x="3164" y="4438"/>
                    <a:pt x="3164" y="4306"/>
                  </a:cubicBezTo>
                  <a:cubicBezTo>
                    <a:pt x="3133" y="4174"/>
                    <a:pt x="3296" y="4112"/>
                    <a:pt x="3327" y="3981"/>
                  </a:cubicBezTo>
                  <a:lnTo>
                    <a:pt x="3358" y="3981"/>
                  </a:lnTo>
                  <a:cubicBezTo>
                    <a:pt x="3327" y="4081"/>
                    <a:pt x="3428" y="4174"/>
                    <a:pt x="3397" y="4275"/>
                  </a:cubicBezTo>
                  <a:cubicBezTo>
                    <a:pt x="3397" y="4337"/>
                    <a:pt x="3428" y="4368"/>
                    <a:pt x="3459" y="4368"/>
                  </a:cubicBezTo>
                  <a:cubicBezTo>
                    <a:pt x="3490" y="4368"/>
                    <a:pt x="3552" y="4306"/>
                    <a:pt x="3552" y="4275"/>
                  </a:cubicBezTo>
                  <a:cubicBezTo>
                    <a:pt x="3490" y="4112"/>
                    <a:pt x="3552" y="3981"/>
                    <a:pt x="3490" y="3825"/>
                  </a:cubicBezTo>
                  <a:cubicBezTo>
                    <a:pt x="3428" y="3694"/>
                    <a:pt x="3521" y="3531"/>
                    <a:pt x="3653" y="3438"/>
                  </a:cubicBezTo>
                  <a:cubicBezTo>
                    <a:pt x="3653" y="3531"/>
                    <a:pt x="3653" y="3632"/>
                    <a:pt x="3684" y="3694"/>
                  </a:cubicBezTo>
                  <a:cubicBezTo>
                    <a:pt x="3684" y="3756"/>
                    <a:pt x="3684" y="3825"/>
                    <a:pt x="3746" y="3825"/>
                  </a:cubicBezTo>
                  <a:cubicBezTo>
                    <a:pt x="3816" y="3825"/>
                    <a:pt x="3816" y="3756"/>
                    <a:pt x="3816" y="3725"/>
                  </a:cubicBezTo>
                  <a:cubicBezTo>
                    <a:pt x="3847" y="3632"/>
                    <a:pt x="3847" y="3562"/>
                    <a:pt x="3816" y="3500"/>
                  </a:cubicBezTo>
                  <a:cubicBezTo>
                    <a:pt x="3746" y="3337"/>
                    <a:pt x="3746" y="3143"/>
                    <a:pt x="3878" y="3011"/>
                  </a:cubicBezTo>
                  <a:lnTo>
                    <a:pt x="3878" y="3112"/>
                  </a:lnTo>
                  <a:cubicBezTo>
                    <a:pt x="3878" y="3143"/>
                    <a:pt x="3909" y="3205"/>
                    <a:pt x="3979" y="3205"/>
                  </a:cubicBezTo>
                  <a:cubicBezTo>
                    <a:pt x="4010" y="3205"/>
                    <a:pt x="4041" y="3174"/>
                    <a:pt x="4072" y="3112"/>
                  </a:cubicBezTo>
                  <a:cubicBezTo>
                    <a:pt x="4072" y="3050"/>
                    <a:pt x="4103" y="2949"/>
                    <a:pt x="4041" y="2887"/>
                  </a:cubicBezTo>
                  <a:cubicBezTo>
                    <a:pt x="4010" y="2817"/>
                    <a:pt x="3979" y="2755"/>
                    <a:pt x="4041" y="2724"/>
                  </a:cubicBezTo>
                  <a:cubicBezTo>
                    <a:pt x="4103" y="2662"/>
                    <a:pt x="4103" y="2562"/>
                    <a:pt x="4173" y="2531"/>
                  </a:cubicBezTo>
                  <a:cubicBezTo>
                    <a:pt x="4204" y="2786"/>
                    <a:pt x="4235" y="2817"/>
                    <a:pt x="4297" y="2949"/>
                  </a:cubicBezTo>
                  <a:cubicBezTo>
                    <a:pt x="4328" y="2918"/>
                    <a:pt x="4397" y="2887"/>
                    <a:pt x="4397" y="2856"/>
                  </a:cubicBezTo>
                  <a:cubicBezTo>
                    <a:pt x="4366" y="2724"/>
                    <a:pt x="4366" y="2593"/>
                    <a:pt x="4328" y="2468"/>
                  </a:cubicBezTo>
                  <a:cubicBezTo>
                    <a:pt x="4235" y="2306"/>
                    <a:pt x="4328" y="2174"/>
                    <a:pt x="4428" y="2042"/>
                  </a:cubicBezTo>
                  <a:cubicBezTo>
                    <a:pt x="4459" y="2143"/>
                    <a:pt x="4459" y="2205"/>
                    <a:pt x="4459" y="2306"/>
                  </a:cubicBezTo>
                  <a:cubicBezTo>
                    <a:pt x="4459" y="2368"/>
                    <a:pt x="4459" y="2430"/>
                    <a:pt x="4560" y="2430"/>
                  </a:cubicBezTo>
                  <a:cubicBezTo>
                    <a:pt x="4622" y="2430"/>
                    <a:pt x="4622" y="2368"/>
                    <a:pt x="4622" y="2306"/>
                  </a:cubicBezTo>
                  <a:cubicBezTo>
                    <a:pt x="4622" y="2205"/>
                    <a:pt x="4591" y="2081"/>
                    <a:pt x="4560" y="1980"/>
                  </a:cubicBezTo>
                  <a:cubicBezTo>
                    <a:pt x="4490" y="1887"/>
                    <a:pt x="4490" y="1786"/>
                    <a:pt x="4591" y="1724"/>
                  </a:cubicBezTo>
                  <a:cubicBezTo>
                    <a:pt x="4653" y="1755"/>
                    <a:pt x="4653" y="1786"/>
                    <a:pt x="4653" y="1848"/>
                  </a:cubicBezTo>
                  <a:cubicBezTo>
                    <a:pt x="4622" y="1918"/>
                    <a:pt x="4653" y="1980"/>
                    <a:pt x="4684" y="2042"/>
                  </a:cubicBezTo>
                  <a:cubicBezTo>
                    <a:pt x="4684" y="2081"/>
                    <a:pt x="4715" y="2112"/>
                    <a:pt x="4754" y="2112"/>
                  </a:cubicBezTo>
                  <a:cubicBezTo>
                    <a:pt x="4816" y="2112"/>
                    <a:pt x="4816" y="2081"/>
                    <a:pt x="4816" y="2042"/>
                  </a:cubicBezTo>
                  <a:cubicBezTo>
                    <a:pt x="4847" y="1887"/>
                    <a:pt x="4816" y="1755"/>
                    <a:pt x="4785" y="1623"/>
                  </a:cubicBezTo>
                  <a:cubicBezTo>
                    <a:pt x="4754" y="1429"/>
                    <a:pt x="4715" y="1429"/>
                    <a:pt x="4847" y="1267"/>
                  </a:cubicBezTo>
                  <a:cubicBezTo>
                    <a:pt x="4878" y="1305"/>
                    <a:pt x="4878" y="1336"/>
                    <a:pt x="4878" y="1367"/>
                  </a:cubicBezTo>
                  <a:cubicBezTo>
                    <a:pt x="4909" y="1429"/>
                    <a:pt x="4909" y="1499"/>
                    <a:pt x="4909" y="1561"/>
                  </a:cubicBezTo>
                  <a:cubicBezTo>
                    <a:pt x="4909" y="1611"/>
                    <a:pt x="4934" y="1665"/>
                    <a:pt x="4992" y="1665"/>
                  </a:cubicBezTo>
                  <a:cubicBezTo>
                    <a:pt x="5006" y="1665"/>
                    <a:pt x="5022" y="1662"/>
                    <a:pt x="5041" y="1654"/>
                  </a:cubicBezTo>
                  <a:cubicBezTo>
                    <a:pt x="5103" y="1654"/>
                    <a:pt x="5103" y="1592"/>
                    <a:pt x="5103" y="1561"/>
                  </a:cubicBezTo>
                  <a:cubicBezTo>
                    <a:pt x="5103" y="1499"/>
                    <a:pt x="5103" y="1429"/>
                    <a:pt x="5072" y="1336"/>
                  </a:cubicBezTo>
                  <a:cubicBezTo>
                    <a:pt x="4948" y="1073"/>
                    <a:pt x="4948" y="1011"/>
                    <a:pt x="5173" y="848"/>
                  </a:cubicBezTo>
                  <a:lnTo>
                    <a:pt x="5173" y="848"/>
                  </a:lnTo>
                  <a:cubicBezTo>
                    <a:pt x="5072" y="949"/>
                    <a:pt x="5173" y="1042"/>
                    <a:pt x="5173" y="1142"/>
                  </a:cubicBezTo>
                  <a:cubicBezTo>
                    <a:pt x="5173" y="1168"/>
                    <a:pt x="5193" y="1213"/>
                    <a:pt x="5217" y="1213"/>
                  </a:cubicBezTo>
                  <a:cubicBezTo>
                    <a:pt x="5223" y="1213"/>
                    <a:pt x="5229" y="1210"/>
                    <a:pt x="5235" y="1204"/>
                  </a:cubicBezTo>
                  <a:cubicBezTo>
                    <a:pt x="5297" y="1204"/>
                    <a:pt x="5297" y="1173"/>
                    <a:pt x="5297" y="1142"/>
                  </a:cubicBezTo>
                  <a:cubicBezTo>
                    <a:pt x="5336" y="949"/>
                    <a:pt x="5297" y="755"/>
                    <a:pt x="5266" y="592"/>
                  </a:cubicBezTo>
                  <a:cubicBezTo>
                    <a:pt x="5235" y="530"/>
                    <a:pt x="5204" y="460"/>
                    <a:pt x="5142" y="429"/>
                  </a:cubicBezTo>
                  <a:cubicBezTo>
                    <a:pt x="4909" y="266"/>
                    <a:pt x="4715" y="142"/>
                    <a:pt x="4459" y="41"/>
                  </a:cubicBezTo>
                  <a:cubicBezTo>
                    <a:pt x="4405" y="16"/>
                    <a:pt x="4368" y="1"/>
                    <a:pt x="4338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1817308" y="2257945"/>
              <a:ext cx="277341" cy="303437"/>
            </a:xfrm>
            <a:custGeom>
              <a:rect b="b" l="l" r="r" t="t"/>
              <a:pathLst>
                <a:path extrusionOk="0" h="5372" w="4910">
                  <a:moveTo>
                    <a:pt x="4234" y="519"/>
                  </a:moveTo>
                  <a:cubicBezTo>
                    <a:pt x="4265" y="519"/>
                    <a:pt x="4296" y="550"/>
                    <a:pt x="4296" y="581"/>
                  </a:cubicBezTo>
                  <a:cubicBezTo>
                    <a:pt x="4296" y="668"/>
                    <a:pt x="4203" y="750"/>
                    <a:pt x="4153" y="750"/>
                  </a:cubicBezTo>
                  <a:cubicBezTo>
                    <a:pt x="4145" y="750"/>
                    <a:pt x="4139" y="748"/>
                    <a:pt x="4134" y="744"/>
                  </a:cubicBezTo>
                  <a:cubicBezTo>
                    <a:pt x="4072" y="744"/>
                    <a:pt x="4072" y="713"/>
                    <a:pt x="4072" y="682"/>
                  </a:cubicBezTo>
                  <a:cubicBezTo>
                    <a:pt x="4072" y="612"/>
                    <a:pt x="4172" y="519"/>
                    <a:pt x="4234" y="519"/>
                  </a:cubicBezTo>
                  <a:close/>
                  <a:moveTo>
                    <a:pt x="3878" y="1131"/>
                  </a:moveTo>
                  <a:cubicBezTo>
                    <a:pt x="3940" y="1131"/>
                    <a:pt x="4010" y="1193"/>
                    <a:pt x="3979" y="1224"/>
                  </a:cubicBezTo>
                  <a:cubicBezTo>
                    <a:pt x="3940" y="1294"/>
                    <a:pt x="3878" y="1325"/>
                    <a:pt x="3847" y="1356"/>
                  </a:cubicBezTo>
                  <a:cubicBezTo>
                    <a:pt x="3785" y="1325"/>
                    <a:pt x="3785" y="1294"/>
                    <a:pt x="3785" y="1263"/>
                  </a:cubicBezTo>
                  <a:cubicBezTo>
                    <a:pt x="3816" y="1193"/>
                    <a:pt x="3785" y="1131"/>
                    <a:pt x="3878" y="1131"/>
                  </a:cubicBezTo>
                  <a:close/>
                  <a:moveTo>
                    <a:pt x="357" y="2775"/>
                  </a:moveTo>
                  <a:cubicBezTo>
                    <a:pt x="551" y="2876"/>
                    <a:pt x="644" y="3039"/>
                    <a:pt x="745" y="3202"/>
                  </a:cubicBezTo>
                  <a:cubicBezTo>
                    <a:pt x="939" y="3489"/>
                    <a:pt x="1071" y="3814"/>
                    <a:pt x="1226" y="4101"/>
                  </a:cubicBezTo>
                  <a:cubicBezTo>
                    <a:pt x="1264" y="4171"/>
                    <a:pt x="1295" y="4233"/>
                    <a:pt x="1226" y="4264"/>
                  </a:cubicBezTo>
                  <a:cubicBezTo>
                    <a:pt x="1214" y="4270"/>
                    <a:pt x="1203" y="4273"/>
                    <a:pt x="1193" y="4273"/>
                  </a:cubicBezTo>
                  <a:cubicBezTo>
                    <a:pt x="1152" y="4273"/>
                    <a:pt x="1127" y="4227"/>
                    <a:pt x="1102" y="4202"/>
                  </a:cubicBezTo>
                  <a:cubicBezTo>
                    <a:pt x="1001" y="4039"/>
                    <a:pt x="908" y="3907"/>
                    <a:pt x="838" y="3745"/>
                  </a:cubicBezTo>
                  <a:cubicBezTo>
                    <a:pt x="714" y="3458"/>
                    <a:pt x="551" y="3163"/>
                    <a:pt x="388" y="2907"/>
                  </a:cubicBezTo>
                  <a:cubicBezTo>
                    <a:pt x="357" y="2876"/>
                    <a:pt x="326" y="2845"/>
                    <a:pt x="357" y="2775"/>
                  </a:cubicBezTo>
                  <a:close/>
                  <a:moveTo>
                    <a:pt x="3684" y="1612"/>
                  </a:moveTo>
                  <a:cubicBezTo>
                    <a:pt x="3684" y="1651"/>
                    <a:pt x="3684" y="1651"/>
                    <a:pt x="3715" y="1682"/>
                  </a:cubicBezTo>
                  <a:cubicBezTo>
                    <a:pt x="3684" y="1744"/>
                    <a:pt x="3653" y="1775"/>
                    <a:pt x="3622" y="1845"/>
                  </a:cubicBezTo>
                  <a:cubicBezTo>
                    <a:pt x="3428" y="2132"/>
                    <a:pt x="3265" y="2388"/>
                    <a:pt x="3071" y="2682"/>
                  </a:cubicBezTo>
                  <a:cubicBezTo>
                    <a:pt x="2908" y="2969"/>
                    <a:pt x="2746" y="3295"/>
                    <a:pt x="2583" y="3589"/>
                  </a:cubicBezTo>
                  <a:cubicBezTo>
                    <a:pt x="2459" y="3814"/>
                    <a:pt x="2327" y="4039"/>
                    <a:pt x="2195" y="4264"/>
                  </a:cubicBezTo>
                  <a:cubicBezTo>
                    <a:pt x="2164" y="4295"/>
                    <a:pt x="2133" y="4295"/>
                    <a:pt x="2102" y="4295"/>
                  </a:cubicBezTo>
                  <a:cubicBezTo>
                    <a:pt x="2071" y="4264"/>
                    <a:pt x="2071" y="4233"/>
                    <a:pt x="2071" y="4202"/>
                  </a:cubicBezTo>
                  <a:cubicBezTo>
                    <a:pt x="2102" y="4101"/>
                    <a:pt x="2133" y="4008"/>
                    <a:pt x="2234" y="3938"/>
                  </a:cubicBezTo>
                  <a:cubicBezTo>
                    <a:pt x="2296" y="3876"/>
                    <a:pt x="2358" y="3783"/>
                    <a:pt x="2389" y="3683"/>
                  </a:cubicBezTo>
                  <a:cubicBezTo>
                    <a:pt x="2715" y="3008"/>
                    <a:pt x="3071" y="2388"/>
                    <a:pt x="3490" y="1775"/>
                  </a:cubicBezTo>
                  <a:cubicBezTo>
                    <a:pt x="3521" y="1744"/>
                    <a:pt x="3622" y="1713"/>
                    <a:pt x="3622" y="1651"/>
                  </a:cubicBezTo>
                  <a:cubicBezTo>
                    <a:pt x="3622" y="1612"/>
                    <a:pt x="3653" y="1612"/>
                    <a:pt x="3684" y="1612"/>
                  </a:cubicBezTo>
                  <a:close/>
                  <a:moveTo>
                    <a:pt x="1458" y="4559"/>
                  </a:moveTo>
                  <a:cubicBezTo>
                    <a:pt x="1520" y="4559"/>
                    <a:pt x="1613" y="4652"/>
                    <a:pt x="1613" y="4714"/>
                  </a:cubicBezTo>
                  <a:cubicBezTo>
                    <a:pt x="1652" y="4784"/>
                    <a:pt x="1613" y="4815"/>
                    <a:pt x="1551" y="4815"/>
                  </a:cubicBezTo>
                  <a:cubicBezTo>
                    <a:pt x="1548" y="4818"/>
                    <a:pt x="1544" y="4819"/>
                    <a:pt x="1539" y="4819"/>
                  </a:cubicBezTo>
                  <a:cubicBezTo>
                    <a:pt x="1495" y="4819"/>
                    <a:pt x="1389" y="4704"/>
                    <a:pt x="1389" y="4621"/>
                  </a:cubicBezTo>
                  <a:cubicBezTo>
                    <a:pt x="1389" y="4590"/>
                    <a:pt x="1420" y="4559"/>
                    <a:pt x="1458" y="4559"/>
                  </a:cubicBezTo>
                  <a:close/>
                  <a:moveTo>
                    <a:pt x="4236" y="1"/>
                  </a:moveTo>
                  <a:cubicBezTo>
                    <a:pt x="4187" y="1"/>
                    <a:pt x="4162" y="48"/>
                    <a:pt x="4103" y="162"/>
                  </a:cubicBezTo>
                  <a:cubicBezTo>
                    <a:pt x="4010" y="325"/>
                    <a:pt x="3940" y="488"/>
                    <a:pt x="3847" y="643"/>
                  </a:cubicBezTo>
                  <a:cubicBezTo>
                    <a:pt x="3684" y="968"/>
                    <a:pt x="3521" y="1294"/>
                    <a:pt x="3327" y="1581"/>
                  </a:cubicBezTo>
                  <a:cubicBezTo>
                    <a:pt x="3164" y="1845"/>
                    <a:pt x="3071" y="2101"/>
                    <a:pt x="2908" y="2357"/>
                  </a:cubicBezTo>
                  <a:cubicBezTo>
                    <a:pt x="2777" y="2550"/>
                    <a:pt x="2715" y="2744"/>
                    <a:pt x="2583" y="2938"/>
                  </a:cubicBezTo>
                  <a:cubicBezTo>
                    <a:pt x="2490" y="3070"/>
                    <a:pt x="2389" y="3233"/>
                    <a:pt x="2327" y="3396"/>
                  </a:cubicBezTo>
                  <a:cubicBezTo>
                    <a:pt x="2195" y="3652"/>
                    <a:pt x="2040" y="3876"/>
                    <a:pt x="1939" y="4132"/>
                  </a:cubicBezTo>
                  <a:cubicBezTo>
                    <a:pt x="1917" y="4160"/>
                    <a:pt x="1843" y="4184"/>
                    <a:pt x="1792" y="4184"/>
                  </a:cubicBezTo>
                  <a:cubicBezTo>
                    <a:pt x="1771" y="4184"/>
                    <a:pt x="1754" y="4180"/>
                    <a:pt x="1745" y="4171"/>
                  </a:cubicBezTo>
                  <a:cubicBezTo>
                    <a:pt x="1745" y="4008"/>
                    <a:pt x="1613" y="3938"/>
                    <a:pt x="1551" y="3814"/>
                  </a:cubicBezTo>
                  <a:cubicBezTo>
                    <a:pt x="1358" y="3264"/>
                    <a:pt x="1032" y="2744"/>
                    <a:pt x="776" y="2194"/>
                  </a:cubicBezTo>
                  <a:cubicBezTo>
                    <a:pt x="582" y="2295"/>
                    <a:pt x="419" y="2357"/>
                    <a:pt x="225" y="2457"/>
                  </a:cubicBezTo>
                  <a:cubicBezTo>
                    <a:pt x="163" y="2488"/>
                    <a:pt x="32" y="2488"/>
                    <a:pt x="32" y="2550"/>
                  </a:cubicBezTo>
                  <a:cubicBezTo>
                    <a:pt x="1" y="2620"/>
                    <a:pt x="63" y="2713"/>
                    <a:pt x="132" y="2775"/>
                  </a:cubicBezTo>
                  <a:cubicBezTo>
                    <a:pt x="326" y="3039"/>
                    <a:pt x="450" y="3326"/>
                    <a:pt x="582" y="3589"/>
                  </a:cubicBezTo>
                  <a:cubicBezTo>
                    <a:pt x="714" y="3814"/>
                    <a:pt x="807" y="4008"/>
                    <a:pt x="939" y="4233"/>
                  </a:cubicBezTo>
                  <a:cubicBezTo>
                    <a:pt x="1164" y="4590"/>
                    <a:pt x="1389" y="4908"/>
                    <a:pt x="1652" y="5264"/>
                  </a:cubicBezTo>
                  <a:cubicBezTo>
                    <a:pt x="1699" y="5330"/>
                    <a:pt x="1737" y="5371"/>
                    <a:pt x="1773" y="5371"/>
                  </a:cubicBezTo>
                  <a:cubicBezTo>
                    <a:pt x="1809" y="5371"/>
                    <a:pt x="1842" y="5330"/>
                    <a:pt x="1877" y="5233"/>
                  </a:cubicBezTo>
                  <a:cubicBezTo>
                    <a:pt x="2040" y="4947"/>
                    <a:pt x="2265" y="4652"/>
                    <a:pt x="2490" y="4396"/>
                  </a:cubicBezTo>
                  <a:cubicBezTo>
                    <a:pt x="2684" y="4132"/>
                    <a:pt x="2877" y="3876"/>
                    <a:pt x="3009" y="3589"/>
                  </a:cubicBezTo>
                  <a:cubicBezTo>
                    <a:pt x="3203" y="3202"/>
                    <a:pt x="3428" y="2845"/>
                    <a:pt x="3653" y="2488"/>
                  </a:cubicBezTo>
                  <a:cubicBezTo>
                    <a:pt x="3847" y="2163"/>
                    <a:pt x="4010" y="1845"/>
                    <a:pt x="4203" y="1519"/>
                  </a:cubicBezTo>
                  <a:cubicBezTo>
                    <a:pt x="4296" y="1294"/>
                    <a:pt x="4428" y="1069"/>
                    <a:pt x="4591" y="875"/>
                  </a:cubicBezTo>
                  <a:cubicBezTo>
                    <a:pt x="4684" y="744"/>
                    <a:pt x="4754" y="612"/>
                    <a:pt x="4847" y="488"/>
                  </a:cubicBezTo>
                  <a:cubicBezTo>
                    <a:pt x="4909" y="387"/>
                    <a:pt x="4878" y="356"/>
                    <a:pt x="4785" y="294"/>
                  </a:cubicBezTo>
                  <a:cubicBezTo>
                    <a:pt x="4653" y="224"/>
                    <a:pt x="4521" y="131"/>
                    <a:pt x="4397" y="61"/>
                  </a:cubicBezTo>
                  <a:cubicBezTo>
                    <a:pt x="4318" y="23"/>
                    <a:pt x="4271" y="1"/>
                    <a:pt x="4236" y="1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1879496" y="2531617"/>
              <a:ext cx="1808" cy="56"/>
            </a:xfrm>
            <a:custGeom>
              <a:rect b="b" l="l" r="r" t="t"/>
              <a:pathLst>
                <a:path extrusionOk="0" h="1" w="32">
                  <a:moveTo>
                    <a:pt x="32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4"/>
            <p:cNvSpPr/>
            <p:nvPr/>
          </p:nvSpPr>
          <p:spPr>
            <a:xfrm>
              <a:off x="1934228" y="2349000"/>
              <a:ext cx="92918" cy="151606"/>
            </a:xfrm>
            <a:custGeom>
              <a:rect b="b" l="l" r="r" t="t"/>
              <a:pathLst>
                <a:path extrusionOk="0" h="2684" w="1645">
                  <a:moveTo>
                    <a:pt x="1614" y="0"/>
                  </a:moveTo>
                  <a:cubicBezTo>
                    <a:pt x="1583" y="0"/>
                    <a:pt x="1552" y="0"/>
                    <a:pt x="1552" y="39"/>
                  </a:cubicBezTo>
                  <a:cubicBezTo>
                    <a:pt x="1552" y="101"/>
                    <a:pt x="1451" y="132"/>
                    <a:pt x="1420" y="163"/>
                  </a:cubicBezTo>
                  <a:cubicBezTo>
                    <a:pt x="1001" y="776"/>
                    <a:pt x="645" y="1396"/>
                    <a:pt x="319" y="2071"/>
                  </a:cubicBezTo>
                  <a:cubicBezTo>
                    <a:pt x="288" y="2171"/>
                    <a:pt x="226" y="2264"/>
                    <a:pt x="164" y="2326"/>
                  </a:cubicBezTo>
                  <a:cubicBezTo>
                    <a:pt x="63" y="2396"/>
                    <a:pt x="32" y="2489"/>
                    <a:pt x="1" y="2590"/>
                  </a:cubicBezTo>
                  <a:cubicBezTo>
                    <a:pt x="1" y="2621"/>
                    <a:pt x="1" y="2652"/>
                    <a:pt x="32" y="2683"/>
                  </a:cubicBezTo>
                  <a:cubicBezTo>
                    <a:pt x="63" y="2683"/>
                    <a:pt x="94" y="2683"/>
                    <a:pt x="125" y="2652"/>
                  </a:cubicBezTo>
                  <a:cubicBezTo>
                    <a:pt x="257" y="2427"/>
                    <a:pt x="389" y="2202"/>
                    <a:pt x="513" y="1977"/>
                  </a:cubicBezTo>
                  <a:cubicBezTo>
                    <a:pt x="676" y="1683"/>
                    <a:pt x="838" y="1357"/>
                    <a:pt x="1001" y="1070"/>
                  </a:cubicBezTo>
                  <a:cubicBezTo>
                    <a:pt x="1195" y="776"/>
                    <a:pt x="1358" y="520"/>
                    <a:pt x="1552" y="233"/>
                  </a:cubicBezTo>
                  <a:cubicBezTo>
                    <a:pt x="1583" y="163"/>
                    <a:pt x="1614" y="132"/>
                    <a:pt x="1645" y="70"/>
                  </a:cubicBezTo>
                  <a:cubicBezTo>
                    <a:pt x="1614" y="39"/>
                    <a:pt x="1614" y="39"/>
                    <a:pt x="1614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835721" y="2414692"/>
              <a:ext cx="54790" cy="84615"/>
            </a:xfrm>
            <a:custGeom>
              <a:rect b="b" l="l" r="r" t="t"/>
              <a:pathLst>
                <a:path extrusionOk="0" h="1498" w="970">
                  <a:moveTo>
                    <a:pt x="31" y="0"/>
                  </a:moveTo>
                  <a:cubicBezTo>
                    <a:pt x="0" y="70"/>
                    <a:pt x="31" y="101"/>
                    <a:pt x="62" y="132"/>
                  </a:cubicBezTo>
                  <a:cubicBezTo>
                    <a:pt x="225" y="388"/>
                    <a:pt x="388" y="683"/>
                    <a:pt x="512" y="970"/>
                  </a:cubicBezTo>
                  <a:cubicBezTo>
                    <a:pt x="582" y="1132"/>
                    <a:pt x="675" y="1264"/>
                    <a:pt x="776" y="1427"/>
                  </a:cubicBezTo>
                  <a:cubicBezTo>
                    <a:pt x="801" y="1452"/>
                    <a:pt x="826" y="1498"/>
                    <a:pt x="867" y="1498"/>
                  </a:cubicBezTo>
                  <a:cubicBezTo>
                    <a:pt x="877" y="1498"/>
                    <a:pt x="888" y="1495"/>
                    <a:pt x="900" y="1489"/>
                  </a:cubicBezTo>
                  <a:cubicBezTo>
                    <a:pt x="969" y="1458"/>
                    <a:pt x="938" y="1396"/>
                    <a:pt x="900" y="1326"/>
                  </a:cubicBezTo>
                  <a:cubicBezTo>
                    <a:pt x="745" y="1039"/>
                    <a:pt x="613" y="714"/>
                    <a:pt x="419" y="427"/>
                  </a:cubicBezTo>
                  <a:cubicBezTo>
                    <a:pt x="318" y="264"/>
                    <a:pt x="225" y="101"/>
                    <a:pt x="31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4"/>
            <p:cNvSpPr/>
            <p:nvPr/>
          </p:nvSpPr>
          <p:spPr>
            <a:xfrm>
              <a:off x="1895707" y="2515406"/>
              <a:ext cx="14969" cy="14799"/>
            </a:xfrm>
            <a:custGeom>
              <a:rect b="b" l="l" r="r" t="t"/>
              <a:pathLst>
                <a:path extrusionOk="0" h="262" w="265">
                  <a:moveTo>
                    <a:pt x="70" y="1"/>
                  </a:moveTo>
                  <a:cubicBezTo>
                    <a:pt x="32" y="1"/>
                    <a:pt x="1" y="32"/>
                    <a:pt x="1" y="63"/>
                  </a:cubicBezTo>
                  <a:cubicBezTo>
                    <a:pt x="1" y="146"/>
                    <a:pt x="107" y="261"/>
                    <a:pt x="151" y="261"/>
                  </a:cubicBezTo>
                  <a:cubicBezTo>
                    <a:pt x="156" y="261"/>
                    <a:pt x="160" y="260"/>
                    <a:pt x="163" y="257"/>
                  </a:cubicBezTo>
                  <a:cubicBezTo>
                    <a:pt x="225" y="257"/>
                    <a:pt x="264" y="226"/>
                    <a:pt x="225" y="156"/>
                  </a:cubicBezTo>
                  <a:cubicBezTo>
                    <a:pt x="225" y="94"/>
                    <a:pt x="132" y="1"/>
                    <a:pt x="70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4"/>
            <p:cNvSpPr/>
            <p:nvPr/>
          </p:nvSpPr>
          <p:spPr>
            <a:xfrm>
              <a:off x="2047251" y="2287204"/>
              <a:ext cx="12766" cy="13105"/>
            </a:xfrm>
            <a:custGeom>
              <a:rect b="b" l="l" r="r" t="t"/>
              <a:pathLst>
                <a:path extrusionOk="0" h="232" w="226">
                  <a:moveTo>
                    <a:pt x="163" y="1"/>
                  </a:moveTo>
                  <a:cubicBezTo>
                    <a:pt x="101" y="1"/>
                    <a:pt x="1" y="94"/>
                    <a:pt x="1" y="164"/>
                  </a:cubicBezTo>
                  <a:cubicBezTo>
                    <a:pt x="1" y="195"/>
                    <a:pt x="1" y="226"/>
                    <a:pt x="63" y="226"/>
                  </a:cubicBezTo>
                  <a:cubicBezTo>
                    <a:pt x="68" y="230"/>
                    <a:pt x="74" y="232"/>
                    <a:pt x="82" y="232"/>
                  </a:cubicBezTo>
                  <a:cubicBezTo>
                    <a:pt x="132" y="232"/>
                    <a:pt x="225" y="150"/>
                    <a:pt x="225" y="63"/>
                  </a:cubicBezTo>
                  <a:cubicBezTo>
                    <a:pt x="225" y="32"/>
                    <a:pt x="194" y="1"/>
                    <a:pt x="16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2031040" y="2321830"/>
              <a:ext cx="12766" cy="12766"/>
            </a:xfrm>
            <a:custGeom>
              <a:rect b="b" l="l" r="r" t="t"/>
              <a:pathLst>
                <a:path extrusionOk="0" h="226" w="226">
                  <a:moveTo>
                    <a:pt x="94" y="0"/>
                  </a:moveTo>
                  <a:cubicBezTo>
                    <a:pt x="1" y="0"/>
                    <a:pt x="32" y="62"/>
                    <a:pt x="1" y="132"/>
                  </a:cubicBezTo>
                  <a:cubicBezTo>
                    <a:pt x="1" y="163"/>
                    <a:pt x="1" y="194"/>
                    <a:pt x="63" y="225"/>
                  </a:cubicBezTo>
                  <a:cubicBezTo>
                    <a:pt x="94" y="194"/>
                    <a:pt x="156" y="163"/>
                    <a:pt x="195" y="93"/>
                  </a:cubicBezTo>
                  <a:cubicBezTo>
                    <a:pt x="226" y="62"/>
                    <a:pt x="156" y="0"/>
                    <a:pt x="94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24"/>
          <p:cNvGrpSpPr/>
          <p:nvPr/>
        </p:nvGrpSpPr>
        <p:grpSpPr>
          <a:xfrm>
            <a:off x="1117262" y="2317475"/>
            <a:ext cx="301397" cy="379375"/>
            <a:chOff x="-1019526" y="2317475"/>
            <a:chExt cx="301397" cy="379375"/>
          </a:xfrm>
        </p:grpSpPr>
        <p:sp>
          <p:nvSpPr>
            <p:cNvPr id="477" name="Google Shape;477;p24"/>
            <p:cNvSpPr/>
            <p:nvPr/>
          </p:nvSpPr>
          <p:spPr>
            <a:xfrm>
              <a:off x="-1019526" y="2317475"/>
              <a:ext cx="301397" cy="379375"/>
            </a:xfrm>
            <a:custGeom>
              <a:rect b="b" l="l" r="r" t="t"/>
              <a:pathLst>
                <a:path extrusionOk="0" h="6062" w="4816">
                  <a:moveTo>
                    <a:pt x="702" y="225"/>
                  </a:moveTo>
                  <a:cubicBezTo>
                    <a:pt x="719" y="225"/>
                    <a:pt x="727" y="240"/>
                    <a:pt x="745" y="277"/>
                  </a:cubicBezTo>
                  <a:cubicBezTo>
                    <a:pt x="970" y="602"/>
                    <a:pt x="1264" y="827"/>
                    <a:pt x="1520" y="1153"/>
                  </a:cubicBezTo>
                  <a:cubicBezTo>
                    <a:pt x="1683" y="1378"/>
                    <a:pt x="1877" y="1603"/>
                    <a:pt x="2071" y="1828"/>
                  </a:cubicBezTo>
                  <a:cubicBezTo>
                    <a:pt x="2133" y="1928"/>
                    <a:pt x="2195" y="1990"/>
                    <a:pt x="2265" y="2052"/>
                  </a:cubicBezTo>
                  <a:cubicBezTo>
                    <a:pt x="2287" y="2077"/>
                    <a:pt x="2325" y="2088"/>
                    <a:pt x="2368" y="2088"/>
                  </a:cubicBezTo>
                  <a:cubicBezTo>
                    <a:pt x="2447" y="2088"/>
                    <a:pt x="2543" y="2051"/>
                    <a:pt x="2583" y="1990"/>
                  </a:cubicBezTo>
                  <a:cubicBezTo>
                    <a:pt x="2715" y="1766"/>
                    <a:pt x="2908" y="1541"/>
                    <a:pt x="3040" y="1308"/>
                  </a:cubicBezTo>
                  <a:cubicBezTo>
                    <a:pt x="3164" y="1153"/>
                    <a:pt x="3296" y="990"/>
                    <a:pt x="3428" y="796"/>
                  </a:cubicBezTo>
                  <a:cubicBezTo>
                    <a:pt x="3552" y="664"/>
                    <a:pt x="3653" y="533"/>
                    <a:pt x="3746" y="378"/>
                  </a:cubicBezTo>
                  <a:cubicBezTo>
                    <a:pt x="3781" y="327"/>
                    <a:pt x="3814" y="302"/>
                    <a:pt x="3846" y="302"/>
                  </a:cubicBezTo>
                  <a:cubicBezTo>
                    <a:pt x="3878" y="302"/>
                    <a:pt x="3909" y="327"/>
                    <a:pt x="3940" y="378"/>
                  </a:cubicBezTo>
                  <a:cubicBezTo>
                    <a:pt x="4010" y="471"/>
                    <a:pt x="4072" y="571"/>
                    <a:pt x="4203" y="571"/>
                  </a:cubicBezTo>
                  <a:cubicBezTo>
                    <a:pt x="4265" y="602"/>
                    <a:pt x="4265" y="633"/>
                    <a:pt x="4234" y="664"/>
                  </a:cubicBezTo>
                  <a:cubicBezTo>
                    <a:pt x="4134" y="889"/>
                    <a:pt x="4010" y="1083"/>
                    <a:pt x="3847" y="1246"/>
                  </a:cubicBezTo>
                  <a:cubicBezTo>
                    <a:pt x="3746" y="1347"/>
                    <a:pt x="3653" y="1471"/>
                    <a:pt x="3591" y="1603"/>
                  </a:cubicBezTo>
                  <a:cubicBezTo>
                    <a:pt x="3459" y="1828"/>
                    <a:pt x="3327" y="2021"/>
                    <a:pt x="3164" y="2215"/>
                  </a:cubicBezTo>
                  <a:cubicBezTo>
                    <a:pt x="3102" y="2316"/>
                    <a:pt x="3102" y="2471"/>
                    <a:pt x="2970" y="2510"/>
                  </a:cubicBezTo>
                  <a:cubicBezTo>
                    <a:pt x="2939" y="2541"/>
                    <a:pt x="2939" y="2572"/>
                    <a:pt x="2970" y="2603"/>
                  </a:cubicBezTo>
                  <a:cubicBezTo>
                    <a:pt x="3009" y="2634"/>
                    <a:pt x="3040" y="2704"/>
                    <a:pt x="3071" y="2735"/>
                  </a:cubicBezTo>
                  <a:cubicBezTo>
                    <a:pt x="3327" y="2991"/>
                    <a:pt x="3622" y="3247"/>
                    <a:pt x="3909" y="3510"/>
                  </a:cubicBezTo>
                  <a:cubicBezTo>
                    <a:pt x="4041" y="3634"/>
                    <a:pt x="4134" y="3797"/>
                    <a:pt x="4265" y="3960"/>
                  </a:cubicBezTo>
                  <a:cubicBezTo>
                    <a:pt x="4327" y="4061"/>
                    <a:pt x="4459" y="4092"/>
                    <a:pt x="4428" y="4185"/>
                  </a:cubicBezTo>
                  <a:cubicBezTo>
                    <a:pt x="4428" y="4255"/>
                    <a:pt x="4296" y="4317"/>
                    <a:pt x="4234" y="4379"/>
                  </a:cubicBezTo>
                  <a:cubicBezTo>
                    <a:pt x="4203" y="4480"/>
                    <a:pt x="4134" y="4542"/>
                    <a:pt x="4103" y="4604"/>
                  </a:cubicBezTo>
                  <a:cubicBezTo>
                    <a:pt x="3940" y="4317"/>
                    <a:pt x="3653" y="4092"/>
                    <a:pt x="3428" y="3867"/>
                  </a:cubicBezTo>
                  <a:cubicBezTo>
                    <a:pt x="3234" y="3634"/>
                    <a:pt x="3040" y="3410"/>
                    <a:pt x="2777" y="3247"/>
                  </a:cubicBezTo>
                  <a:cubicBezTo>
                    <a:pt x="2746" y="3247"/>
                    <a:pt x="2715" y="3216"/>
                    <a:pt x="2684" y="3185"/>
                  </a:cubicBezTo>
                  <a:cubicBezTo>
                    <a:pt x="2642" y="3159"/>
                    <a:pt x="2612" y="3144"/>
                    <a:pt x="2585" y="3144"/>
                  </a:cubicBezTo>
                  <a:cubicBezTo>
                    <a:pt x="2546" y="3144"/>
                    <a:pt x="2513" y="3174"/>
                    <a:pt x="2459" y="3247"/>
                  </a:cubicBezTo>
                  <a:cubicBezTo>
                    <a:pt x="2327" y="3410"/>
                    <a:pt x="2195" y="3603"/>
                    <a:pt x="2071" y="3797"/>
                  </a:cubicBezTo>
                  <a:cubicBezTo>
                    <a:pt x="1908" y="4022"/>
                    <a:pt x="1745" y="4286"/>
                    <a:pt x="1582" y="4511"/>
                  </a:cubicBezTo>
                  <a:cubicBezTo>
                    <a:pt x="1420" y="4736"/>
                    <a:pt x="1264" y="4991"/>
                    <a:pt x="1133" y="5255"/>
                  </a:cubicBezTo>
                  <a:cubicBezTo>
                    <a:pt x="1071" y="5348"/>
                    <a:pt x="1032" y="5418"/>
                    <a:pt x="970" y="5511"/>
                  </a:cubicBezTo>
                  <a:cubicBezTo>
                    <a:pt x="807" y="5418"/>
                    <a:pt x="644" y="5286"/>
                    <a:pt x="489" y="5185"/>
                  </a:cubicBezTo>
                  <a:cubicBezTo>
                    <a:pt x="419" y="5154"/>
                    <a:pt x="450" y="5123"/>
                    <a:pt x="489" y="5092"/>
                  </a:cubicBezTo>
                  <a:cubicBezTo>
                    <a:pt x="613" y="4867"/>
                    <a:pt x="776" y="4642"/>
                    <a:pt x="908" y="4410"/>
                  </a:cubicBezTo>
                  <a:cubicBezTo>
                    <a:pt x="1001" y="4255"/>
                    <a:pt x="1102" y="4092"/>
                    <a:pt x="1195" y="3929"/>
                  </a:cubicBezTo>
                  <a:cubicBezTo>
                    <a:pt x="1264" y="3797"/>
                    <a:pt x="1358" y="3704"/>
                    <a:pt x="1420" y="3603"/>
                  </a:cubicBezTo>
                  <a:cubicBezTo>
                    <a:pt x="1582" y="3410"/>
                    <a:pt x="1714" y="3185"/>
                    <a:pt x="1846" y="2960"/>
                  </a:cubicBezTo>
                  <a:cubicBezTo>
                    <a:pt x="1877" y="2859"/>
                    <a:pt x="1877" y="2735"/>
                    <a:pt x="1807" y="2634"/>
                  </a:cubicBezTo>
                  <a:cubicBezTo>
                    <a:pt x="1745" y="2572"/>
                    <a:pt x="1745" y="2440"/>
                    <a:pt x="1652" y="2378"/>
                  </a:cubicBezTo>
                  <a:cubicBezTo>
                    <a:pt x="1652" y="2378"/>
                    <a:pt x="1652" y="2347"/>
                    <a:pt x="1613" y="2316"/>
                  </a:cubicBezTo>
                  <a:cubicBezTo>
                    <a:pt x="1458" y="2246"/>
                    <a:pt x="1389" y="2084"/>
                    <a:pt x="1264" y="1959"/>
                  </a:cubicBezTo>
                  <a:cubicBezTo>
                    <a:pt x="1164" y="1859"/>
                    <a:pt x="1102" y="1735"/>
                    <a:pt x="1001" y="1634"/>
                  </a:cubicBezTo>
                  <a:cubicBezTo>
                    <a:pt x="877" y="1440"/>
                    <a:pt x="745" y="1246"/>
                    <a:pt x="613" y="1052"/>
                  </a:cubicBezTo>
                  <a:cubicBezTo>
                    <a:pt x="582" y="990"/>
                    <a:pt x="489" y="959"/>
                    <a:pt x="419" y="889"/>
                  </a:cubicBezTo>
                  <a:cubicBezTo>
                    <a:pt x="357" y="858"/>
                    <a:pt x="295" y="796"/>
                    <a:pt x="295" y="726"/>
                  </a:cubicBezTo>
                  <a:cubicBezTo>
                    <a:pt x="256" y="695"/>
                    <a:pt x="256" y="664"/>
                    <a:pt x="295" y="633"/>
                  </a:cubicBezTo>
                  <a:cubicBezTo>
                    <a:pt x="419" y="502"/>
                    <a:pt x="489" y="339"/>
                    <a:pt x="644" y="246"/>
                  </a:cubicBezTo>
                  <a:cubicBezTo>
                    <a:pt x="673" y="233"/>
                    <a:pt x="690" y="225"/>
                    <a:pt x="702" y="225"/>
                  </a:cubicBezTo>
                  <a:close/>
                  <a:moveTo>
                    <a:pt x="735" y="0"/>
                  </a:moveTo>
                  <a:cubicBezTo>
                    <a:pt x="714" y="0"/>
                    <a:pt x="696" y="8"/>
                    <a:pt x="683" y="21"/>
                  </a:cubicBezTo>
                  <a:cubicBezTo>
                    <a:pt x="582" y="114"/>
                    <a:pt x="450" y="184"/>
                    <a:pt x="388" y="277"/>
                  </a:cubicBezTo>
                  <a:cubicBezTo>
                    <a:pt x="326" y="378"/>
                    <a:pt x="256" y="440"/>
                    <a:pt x="163" y="533"/>
                  </a:cubicBezTo>
                  <a:cubicBezTo>
                    <a:pt x="1" y="695"/>
                    <a:pt x="1" y="695"/>
                    <a:pt x="32" y="959"/>
                  </a:cubicBezTo>
                  <a:cubicBezTo>
                    <a:pt x="63" y="1083"/>
                    <a:pt x="63" y="1246"/>
                    <a:pt x="132" y="1409"/>
                  </a:cubicBezTo>
                  <a:cubicBezTo>
                    <a:pt x="157" y="1409"/>
                    <a:pt x="162" y="1449"/>
                    <a:pt x="179" y="1449"/>
                  </a:cubicBezTo>
                  <a:cubicBezTo>
                    <a:pt x="183" y="1449"/>
                    <a:pt x="188" y="1446"/>
                    <a:pt x="194" y="1440"/>
                  </a:cubicBezTo>
                  <a:cubicBezTo>
                    <a:pt x="225" y="1440"/>
                    <a:pt x="256" y="1409"/>
                    <a:pt x="256" y="1378"/>
                  </a:cubicBezTo>
                  <a:cubicBezTo>
                    <a:pt x="256" y="1308"/>
                    <a:pt x="225" y="1246"/>
                    <a:pt x="225" y="1184"/>
                  </a:cubicBezTo>
                  <a:cubicBezTo>
                    <a:pt x="225" y="1114"/>
                    <a:pt x="163" y="1052"/>
                    <a:pt x="256" y="1021"/>
                  </a:cubicBezTo>
                  <a:cubicBezTo>
                    <a:pt x="326" y="1021"/>
                    <a:pt x="357" y="1083"/>
                    <a:pt x="388" y="1153"/>
                  </a:cubicBezTo>
                  <a:lnTo>
                    <a:pt x="419" y="1184"/>
                  </a:lnTo>
                  <a:cubicBezTo>
                    <a:pt x="357" y="1378"/>
                    <a:pt x="450" y="1502"/>
                    <a:pt x="450" y="1665"/>
                  </a:cubicBezTo>
                  <a:cubicBezTo>
                    <a:pt x="450" y="1735"/>
                    <a:pt x="450" y="1766"/>
                    <a:pt x="520" y="1766"/>
                  </a:cubicBezTo>
                  <a:cubicBezTo>
                    <a:pt x="551" y="1766"/>
                    <a:pt x="613" y="1696"/>
                    <a:pt x="582" y="1665"/>
                  </a:cubicBezTo>
                  <a:cubicBezTo>
                    <a:pt x="551" y="1572"/>
                    <a:pt x="582" y="1502"/>
                    <a:pt x="551" y="1440"/>
                  </a:cubicBezTo>
                  <a:cubicBezTo>
                    <a:pt x="520" y="1409"/>
                    <a:pt x="520" y="1378"/>
                    <a:pt x="551" y="1347"/>
                  </a:cubicBezTo>
                  <a:cubicBezTo>
                    <a:pt x="683" y="1502"/>
                    <a:pt x="776" y="1665"/>
                    <a:pt x="745" y="1890"/>
                  </a:cubicBezTo>
                  <a:cubicBezTo>
                    <a:pt x="745" y="1959"/>
                    <a:pt x="745" y="2021"/>
                    <a:pt x="776" y="2084"/>
                  </a:cubicBezTo>
                  <a:cubicBezTo>
                    <a:pt x="776" y="2122"/>
                    <a:pt x="776" y="2184"/>
                    <a:pt x="807" y="2184"/>
                  </a:cubicBezTo>
                  <a:cubicBezTo>
                    <a:pt x="877" y="2184"/>
                    <a:pt x="877" y="2122"/>
                    <a:pt x="877" y="2084"/>
                  </a:cubicBezTo>
                  <a:cubicBezTo>
                    <a:pt x="908" y="1990"/>
                    <a:pt x="877" y="1928"/>
                    <a:pt x="877" y="1797"/>
                  </a:cubicBezTo>
                  <a:lnTo>
                    <a:pt x="877" y="1797"/>
                  </a:lnTo>
                  <a:cubicBezTo>
                    <a:pt x="1001" y="1959"/>
                    <a:pt x="1102" y="2084"/>
                    <a:pt x="1102" y="2277"/>
                  </a:cubicBezTo>
                  <a:cubicBezTo>
                    <a:pt x="1102" y="2347"/>
                    <a:pt x="1133" y="2409"/>
                    <a:pt x="1102" y="2510"/>
                  </a:cubicBezTo>
                  <a:cubicBezTo>
                    <a:pt x="1102" y="2555"/>
                    <a:pt x="1118" y="2584"/>
                    <a:pt x="1139" y="2584"/>
                  </a:cubicBezTo>
                  <a:cubicBezTo>
                    <a:pt x="1147" y="2584"/>
                    <a:pt x="1155" y="2580"/>
                    <a:pt x="1164" y="2572"/>
                  </a:cubicBezTo>
                  <a:cubicBezTo>
                    <a:pt x="1226" y="2572"/>
                    <a:pt x="1226" y="2541"/>
                    <a:pt x="1226" y="2510"/>
                  </a:cubicBezTo>
                  <a:lnTo>
                    <a:pt x="1226" y="2378"/>
                  </a:lnTo>
                  <a:cubicBezTo>
                    <a:pt x="1226" y="2347"/>
                    <a:pt x="1164" y="2277"/>
                    <a:pt x="1226" y="2246"/>
                  </a:cubicBezTo>
                  <a:cubicBezTo>
                    <a:pt x="1296" y="2246"/>
                    <a:pt x="1327" y="2347"/>
                    <a:pt x="1358" y="2378"/>
                  </a:cubicBezTo>
                  <a:lnTo>
                    <a:pt x="1358" y="2440"/>
                  </a:lnTo>
                  <a:lnTo>
                    <a:pt x="1358" y="2766"/>
                  </a:lnTo>
                  <a:cubicBezTo>
                    <a:pt x="1358" y="2828"/>
                    <a:pt x="1389" y="2859"/>
                    <a:pt x="1420" y="2859"/>
                  </a:cubicBezTo>
                  <a:cubicBezTo>
                    <a:pt x="1520" y="2859"/>
                    <a:pt x="1520" y="2797"/>
                    <a:pt x="1520" y="2766"/>
                  </a:cubicBezTo>
                  <a:cubicBezTo>
                    <a:pt x="1489" y="2704"/>
                    <a:pt x="1458" y="2634"/>
                    <a:pt x="1520" y="2572"/>
                  </a:cubicBezTo>
                  <a:cubicBezTo>
                    <a:pt x="1582" y="2665"/>
                    <a:pt x="1613" y="2735"/>
                    <a:pt x="1683" y="2797"/>
                  </a:cubicBezTo>
                  <a:cubicBezTo>
                    <a:pt x="1714" y="2859"/>
                    <a:pt x="1714" y="2859"/>
                    <a:pt x="1683" y="2929"/>
                  </a:cubicBezTo>
                  <a:cubicBezTo>
                    <a:pt x="1582" y="3123"/>
                    <a:pt x="1458" y="3285"/>
                    <a:pt x="1327" y="3479"/>
                  </a:cubicBezTo>
                  <a:cubicBezTo>
                    <a:pt x="939" y="3960"/>
                    <a:pt x="714" y="4542"/>
                    <a:pt x="326" y="4991"/>
                  </a:cubicBezTo>
                  <a:cubicBezTo>
                    <a:pt x="295" y="5061"/>
                    <a:pt x="256" y="5123"/>
                    <a:pt x="295" y="5185"/>
                  </a:cubicBezTo>
                  <a:cubicBezTo>
                    <a:pt x="326" y="5317"/>
                    <a:pt x="326" y="5449"/>
                    <a:pt x="326" y="5542"/>
                  </a:cubicBezTo>
                  <a:cubicBezTo>
                    <a:pt x="357" y="5573"/>
                    <a:pt x="326" y="5643"/>
                    <a:pt x="388" y="5643"/>
                  </a:cubicBezTo>
                  <a:cubicBezTo>
                    <a:pt x="450" y="5643"/>
                    <a:pt x="450" y="5573"/>
                    <a:pt x="450" y="5542"/>
                  </a:cubicBezTo>
                  <a:cubicBezTo>
                    <a:pt x="489" y="5480"/>
                    <a:pt x="419" y="5418"/>
                    <a:pt x="450" y="5348"/>
                  </a:cubicBezTo>
                  <a:lnTo>
                    <a:pt x="450" y="5348"/>
                  </a:lnTo>
                  <a:cubicBezTo>
                    <a:pt x="582" y="5379"/>
                    <a:pt x="644" y="5480"/>
                    <a:pt x="644" y="5573"/>
                  </a:cubicBezTo>
                  <a:cubicBezTo>
                    <a:pt x="644" y="5674"/>
                    <a:pt x="683" y="5767"/>
                    <a:pt x="714" y="5837"/>
                  </a:cubicBezTo>
                  <a:cubicBezTo>
                    <a:pt x="714" y="5868"/>
                    <a:pt x="714" y="5930"/>
                    <a:pt x="776" y="5930"/>
                  </a:cubicBezTo>
                  <a:cubicBezTo>
                    <a:pt x="807" y="5930"/>
                    <a:pt x="807" y="5868"/>
                    <a:pt x="838" y="5837"/>
                  </a:cubicBezTo>
                  <a:cubicBezTo>
                    <a:pt x="838" y="5736"/>
                    <a:pt x="776" y="5674"/>
                    <a:pt x="776" y="5573"/>
                  </a:cubicBezTo>
                  <a:lnTo>
                    <a:pt x="776" y="5573"/>
                  </a:lnTo>
                  <a:cubicBezTo>
                    <a:pt x="838" y="5612"/>
                    <a:pt x="908" y="5643"/>
                    <a:pt x="939" y="5674"/>
                  </a:cubicBezTo>
                  <a:cubicBezTo>
                    <a:pt x="1001" y="5674"/>
                    <a:pt x="1032" y="5705"/>
                    <a:pt x="1032" y="5767"/>
                  </a:cubicBezTo>
                  <a:cubicBezTo>
                    <a:pt x="1032" y="5837"/>
                    <a:pt x="1071" y="5899"/>
                    <a:pt x="1102" y="5961"/>
                  </a:cubicBezTo>
                  <a:cubicBezTo>
                    <a:pt x="1102" y="5999"/>
                    <a:pt x="1071" y="6062"/>
                    <a:pt x="1133" y="6062"/>
                  </a:cubicBezTo>
                  <a:cubicBezTo>
                    <a:pt x="1195" y="6031"/>
                    <a:pt x="1195" y="5999"/>
                    <a:pt x="1195" y="5961"/>
                  </a:cubicBezTo>
                  <a:cubicBezTo>
                    <a:pt x="1195" y="5899"/>
                    <a:pt x="1226" y="5837"/>
                    <a:pt x="1195" y="5806"/>
                  </a:cubicBezTo>
                  <a:cubicBezTo>
                    <a:pt x="1071" y="5612"/>
                    <a:pt x="1195" y="5511"/>
                    <a:pt x="1296" y="5348"/>
                  </a:cubicBezTo>
                  <a:cubicBezTo>
                    <a:pt x="1327" y="5449"/>
                    <a:pt x="1327" y="5542"/>
                    <a:pt x="1327" y="5612"/>
                  </a:cubicBezTo>
                  <a:cubicBezTo>
                    <a:pt x="1358" y="5674"/>
                    <a:pt x="1358" y="5705"/>
                    <a:pt x="1420" y="5705"/>
                  </a:cubicBezTo>
                  <a:cubicBezTo>
                    <a:pt x="1489" y="5674"/>
                    <a:pt x="1489" y="5643"/>
                    <a:pt x="1489" y="5612"/>
                  </a:cubicBezTo>
                  <a:cubicBezTo>
                    <a:pt x="1458" y="5511"/>
                    <a:pt x="1458" y="5418"/>
                    <a:pt x="1420" y="5348"/>
                  </a:cubicBezTo>
                  <a:cubicBezTo>
                    <a:pt x="1358" y="5185"/>
                    <a:pt x="1358" y="5154"/>
                    <a:pt x="1489" y="5030"/>
                  </a:cubicBezTo>
                  <a:cubicBezTo>
                    <a:pt x="1489" y="5092"/>
                    <a:pt x="1489" y="5123"/>
                    <a:pt x="1520" y="5185"/>
                  </a:cubicBezTo>
                  <a:cubicBezTo>
                    <a:pt x="1520" y="5217"/>
                    <a:pt x="1541" y="5263"/>
                    <a:pt x="1582" y="5263"/>
                  </a:cubicBezTo>
                  <a:cubicBezTo>
                    <a:pt x="1591" y="5263"/>
                    <a:pt x="1602" y="5261"/>
                    <a:pt x="1613" y="5255"/>
                  </a:cubicBezTo>
                  <a:cubicBezTo>
                    <a:pt x="1683" y="5224"/>
                    <a:pt x="1683" y="5154"/>
                    <a:pt x="1652" y="5123"/>
                  </a:cubicBezTo>
                  <a:cubicBezTo>
                    <a:pt x="1652" y="5061"/>
                    <a:pt x="1652" y="4960"/>
                    <a:pt x="1582" y="4929"/>
                  </a:cubicBezTo>
                  <a:cubicBezTo>
                    <a:pt x="1551" y="4898"/>
                    <a:pt x="1551" y="4867"/>
                    <a:pt x="1551" y="4836"/>
                  </a:cubicBezTo>
                  <a:cubicBezTo>
                    <a:pt x="1652" y="4798"/>
                    <a:pt x="1652" y="4673"/>
                    <a:pt x="1745" y="4604"/>
                  </a:cubicBezTo>
                  <a:cubicBezTo>
                    <a:pt x="1745" y="4705"/>
                    <a:pt x="1776" y="4798"/>
                    <a:pt x="1807" y="4867"/>
                  </a:cubicBezTo>
                  <a:cubicBezTo>
                    <a:pt x="1846" y="4898"/>
                    <a:pt x="1877" y="4929"/>
                    <a:pt x="1908" y="4929"/>
                  </a:cubicBezTo>
                  <a:cubicBezTo>
                    <a:pt x="1939" y="4929"/>
                    <a:pt x="1939" y="4898"/>
                    <a:pt x="1970" y="4867"/>
                  </a:cubicBezTo>
                  <a:lnTo>
                    <a:pt x="1970" y="4767"/>
                  </a:lnTo>
                  <a:cubicBezTo>
                    <a:pt x="1939" y="4705"/>
                    <a:pt x="1970" y="4604"/>
                    <a:pt x="1877" y="4542"/>
                  </a:cubicBezTo>
                  <a:cubicBezTo>
                    <a:pt x="1846" y="4511"/>
                    <a:pt x="1846" y="4480"/>
                    <a:pt x="1877" y="4449"/>
                  </a:cubicBezTo>
                  <a:cubicBezTo>
                    <a:pt x="1908" y="4410"/>
                    <a:pt x="1939" y="4379"/>
                    <a:pt x="1970" y="4317"/>
                  </a:cubicBezTo>
                  <a:cubicBezTo>
                    <a:pt x="2001" y="4379"/>
                    <a:pt x="1970" y="4449"/>
                    <a:pt x="2040" y="4480"/>
                  </a:cubicBezTo>
                  <a:cubicBezTo>
                    <a:pt x="2040" y="4511"/>
                    <a:pt x="2040" y="4542"/>
                    <a:pt x="2102" y="4542"/>
                  </a:cubicBezTo>
                  <a:cubicBezTo>
                    <a:pt x="2133" y="4511"/>
                    <a:pt x="2164" y="4480"/>
                    <a:pt x="2164" y="4449"/>
                  </a:cubicBezTo>
                  <a:cubicBezTo>
                    <a:pt x="2164" y="4379"/>
                    <a:pt x="2164" y="4286"/>
                    <a:pt x="2133" y="4216"/>
                  </a:cubicBezTo>
                  <a:cubicBezTo>
                    <a:pt x="2040" y="4092"/>
                    <a:pt x="2102" y="4061"/>
                    <a:pt x="2195" y="3960"/>
                  </a:cubicBezTo>
                  <a:cubicBezTo>
                    <a:pt x="2265" y="4061"/>
                    <a:pt x="2234" y="4154"/>
                    <a:pt x="2296" y="4255"/>
                  </a:cubicBezTo>
                  <a:cubicBezTo>
                    <a:pt x="2318" y="4277"/>
                    <a:pt x="2324" y="4299"/>
                    <a:pt x="2348" y="4299"/>
                  </a:cubicBezTo>
                  <a:cubicBezTo>
                    <a:pt x="2358" y="4299"/>
                    <a:pt x="2371" y="4295"/>
                    <a:pt x="2389" y="4286"/>
                  </a:cubicBezTo>
                  <a:cubicBezTo>
                    <a:pt x="2428" y="4286"/>
                    <a:pt x="2459" y="4255"/>
                    <a:pt x="2459" y="4216"/>
                  </a:cubicBezTo>
                  <a:lnTo>
                    <a:pt x="2459" y="4123"/>
                  </a:lnTo>
                  <a:cubicBezTo>
                    <a:pt x="2389" y="4061"/>
                    <a:pt x="2389" y="3960"/>
                    <a:pt x="2327" y="3867"/>
                  </a:cubicBezTo>
                  <a:cubicBezTo>
                    <a:pt x="2296" y="3828"/>
                    <a:pt x="2296" y="3797"/>
                    <a:pt x="2327" y="3766"/>
                  </a:cubicBezTo>
                  <a:cubicBezTo>
                    <a:pt x="2389" y="3735"/>
                    <a:pt x="2428" y="3673"/>
                    <a:pt x="2428" y="3603"/>
                  </a:cubicBezTo>
                  <a:cubicBezTo>
                    <a:pt x="2443" y="3572"/>
                    <a:pt x="2466" y="3557"/>
                    <a:pt x="2486" y="3557"/>
                  </a:cubicBezTo>
                  <a:cubicBezTo>
                    <a:pt x="2505" y="3557"/>
                    <a:pt x="2521" y="3572"/>
                    <a:pt x="2521" y="3603"/>
                  </a:cubicBezTo>
                  <a:cubicBezTo>
                    <a:pt x="2552" y="3673"/>
                    <a:pt x="2622" y="3766"/>
                    <a:pt x="2622" y="3828"/>
                  </a:cubicBezTo>
                  <a:cubicBezTo>
                    <a:pt x="2653" y="3867"/>
                    <a:pt x="2653" y="3898"/>
                    <a:pt x="2684" y="3898"/>
                  </a:cubicBezTo>
                  <a:cubicBezTo>
                    <a:pt x="2746" y="3898"/>
                    <a:pt x="2746" y="3828"/>
                    <a:pt x="2746" y="3797"/>
                  </a:cubicBezTo>
                  <a:cubicBezTo>
                    <a:pt x="2746" y="3704"/>
                    <a:pt x="2746" y="3603"/>
                    <a:pt x="2815" y="3541"/>
                  </a:cubicBezTo>
                  <a:cubicBezTo>
                    <a:pt x="2908" y="3603"/>
                    <a:pt x="3009" y="3673"/>
                    <a:pt x="3009" y="3797"/>
                  </a:cubicBezTo>
                  <a:cubicBezTo>
                    <a:pt x="3009" y="3898"/>
                    <a:pt x="3009" y="3960"/>
                    <a:pt x="3040" y="4061"/>
                  </a:cubicBezTo>
                  <a:cubicBezTo>
                    <a:pt x="3040" y="4086"/>
                    <a:pt x="3061" y="4131"/>
                    <a:pt x="3101" y="4131"/>
                  </a:cubicBezTo>
                  <a:cubicBezTo>
                    <a:pt x="3111" y="4131"/>
                    <a:pt x="3121" y="4129"/>
                    <a:pt x="3133" y="4123"/>
                  </a:cubicBezTo>
                  <a:cubicBezTo>
                    <a:pt x="3203" y="4123"/>
                    <a:pt x="3234" y="4061"/>
                    <a:pt x="3164" y="3991"/>
                  </a:cubicBezTo>
                  <a:cubicBezTo>
                    <a:pt x="3133" y="3960"/>
                    <a:pt x="3164" y="3898"/>
                    <a:pt x="3164" y="3828"/>
                  </a:cubicBezTo>
                  <a:cubicBezTo>
                    <a:pt x="3203" y="3898"/>
                    <a:pt x="3296" y="3929"/>
                    <a:pt x="3265" y="4061"/>
                  </a:cubicBezTo>
                  <a:cubicBezTo>
                    <a:pt x="3234" y="4154"/>
                    <a:pt x="3296" y="4286"/>
                    <a:pt x="3327" y="4410"/>
                  </a:cubicBezTo>
                  <a:cubicBezTo>
                    <a:pt x="3358" y="4410"/>
                    <a:pt x="3358" y="4449"/>
                    <a:pt x="3397" y="4449"/>
                  </a:cubicBezTo>
                  <a:cubicBezTo>
                    <a:pt x="3428" y="4449"/>
                    <a:pt x="3428" y="4410"/>
                    <a:pt x="3428" y="4379"/>
                  </a:cubicBezTo>
                  <a:lnTo>
                    <a:pt x="3428" y="4216"/>
                  </a:lnTo>
                  <a:cubicBezTo>
                    <a:pt x="3552" y="4255"/>
                    <a:pt x="3591" y="4348"/>
                    <a:pt x="3552" y="4449"/>
                  </a:cubicBezTo>
                  <a:cubicBezTo>
                    <a:pt x="3552" y="4573"/>
                    <a:pt x="3552" y="4705"/>
                    <a:pt x="3622" y="4798"/>
                  </a:cubicBezTo>
                  <a:cubicBezTo>
                    <a:pt x="3622" y="4829"/>
                    <a:pt x="3642" y="4876"/>
                    <a:pt x="3683" y="4876"/>
                  </a:cubicBezTo>
                  <a:cubicBezTo>
                    <a:pt x="3693" y="4876"/>
                    <a:pt x="3703" y="4873"/>
                    <a:pt x="3715" y="4867"/>
                  </a:cubicBezTo>
                  <a:cubicBezTo>
                    <a:pt x="3746" y="4867"/>
                    <a:pt x="3746" y="4798"/>
                    <a:pt x="3746" y="4767"/>
                  </a:cubicBezTo>
                  <a:cubicBezTo>
                    <a:pt x="3785" y="4673"/>
                    <a:pt x="3715" y="4604"/>
                    <a:pt x="3715" y="4480"/>
                  </a:cubicBezTo>
                  <a:lnTo>
                    <a:pt x="3715" y="4480"/>
                  </a:lnTo>
                  <a:cubicBezTo>
                    <a:pt x="3847" y="4604"/>
                    <a:pt x="3909" y="4767"/>
                    <a:pt x="4041" y="4836"/>
                  </a:cubicBezTo>
                  <a:cubicBezTo>
                    <a:pt x="4072" y="4836"/>
                    <a:pt x="4041" y="4867"/>
                    <a:pt x="4041" y="4867"/>
                  </a:cubicBezTo>
                  <a:cubicBezTo>
                    <a:pt x="4041" y="5030"/>
                    <a:pt x="4072" y="5154"/>
                    <a:pt x="4134" y="5286"/>
                  </a:cubicBezTo>
                  <a:cubicBezTo>
                    <a:pt x="4265" y="5224"/>
                    <a:pt x="4265" y="5154"/>
                    <a:pt x="4234" y="5030"/>
                  </a:cubicBezTo>
                  <a:cubicBezTo>
                    <a:pt x="4172" y="4867"/>
                    <a:pt x="4172" y="4867"/>
                    <a:pt x="4296" y="4767"/>
                  </a:cubicBezTo>
                  <a:cubicBezTo>
                    <a:pt x="4327" y="4836"/>
                    <a:pt x="4327" y="4867"/>
                    <a:pt x="4366" y="4898"/>
                  </a:cubicBezTo>
                  <a:cubicBezTo>
                    <a:pt x="4366" y="4920"/>
                    <a:pt x="4382" y="4942"/>
                    <a:pt x="4413" y="4942"/>
                  </a:cubicBezTo>
                  <a:cubicBezTo>
                    <a:pt x="4426" y="4942"/>
                    <a:pt x="4441" y="4938"/>
                    <a:pt x="4459" y="4929"/>
                  </a:cubicBezTo>
                  <a:cubicBezTo>
                    <a:pt x="4490" y="4929"/>
                    <a:pt x="4490" y="4898"/>
                    <a:pt x="4490" y="4836"/>
                  </a:cubicBezTo>
                  <a:cubicBezTo>
                    <a:pt x="4490" y="4798"/>
                    <a:pt x="4490" y="4705"/>
                    <a:pt x="4459" y="4673"/>
                  </a:cubicBezTo>
                  <a:cubicBezTo>
                    <a:pt x="4397" y="4480"/>
                    <a:pt x="4397" y="4480"/>
                    <a:pt x="4591" y="4348"/>
                  </a:cubicBezTo>
                  <a:lnTo>
                    <a:pt x="4591" y="4379"/>
                  </a:lnTo>
                  <a:cubicBezTo>
                    <a:pt x="4591" y="4449"/>
                    <a:pt x="4591" y="4542"/>
                    <a:pt x="4684" y="4542"/>
                  </a:cubicBezTo>
                  <a:cubicBezTo>
                    <a:pt x="4785" y="4511"/>
                    <a:pt x="4816" y="4449"/>
                    <a:pt x="4785" y="4348"/>
                  </a:cubicBezTo>
                  <a:cubicBezTo>
                    <a:pt x="4785" y="4255"/>
                    <a:pt x="4785" y="4123"/>
                    <a:pt x="4653" y="4061"/>
                  </a:cubicBezTo>
                  <a:cubicBezTo>
                    <a:pt x="4591" y="4022"/>
                    <a:pt x="4560" y="3991"/>
                    <a:pt x="4521" y="3929"/>
                  </a:cubicBezTo>
                  <a:cubicBezTo>
                    <a:pt x="4327" y="3735"/>
                    <a:pt x="4203" y="3479"/>
                    <a:pt x="3979" y="3316"/>
                  </a:cubicBezTo>
                  <a:cubicBezTo>
                    <a:pt x="3746" y="3123"/>
                    <a:pt x="3521" y="2929"/>
                    <a:pt x="3296" y="2735"/>
                  </a:cubicBezTo>
                  <a:cubicBezTo>
                    <a:pt x="3265" y="2665"/>
                    <a:pt x="3234" y="2603"/>
                    <a:pt x="3164" y="2572"/>
                  </a:cubicBezTo>
                  <a:cubicBezTo>
                    <a:pt x="3234" y="2572"/>
                    <a:pt x="3234" y="2510"/>
                    <a:pt x="3265" y="2440"/>
                  </a:cubicBezTo>
                  <a:cubicBezTo>
                    <a:pt x="3296" y="2471"/>
                    <a:pt x="3296" y="2510"/>
                    <a:pt x="3296" y="2541"/>
                  </a:cubicBezTo>
                  <a:cubicBezTo>
                    <a:pt x="3321" y="2566"/>
                    <a:pt x="3326" y="2612"/>
                    <a:pt x="3364" y="2612"/>
                  </a:cubicBezTo>
                  <a:cubicBezTo>
                    <a:pt x="3373" y="2612"/>
                    <a:pt x="3384" y="2609"/>
                    <a:pt x="3397" y="2603"/>
                  </a:cubicBezTo>
                  <a:cubicBezTo>
                    <a:pt x="3428" y="2572"/>
                    <a:pt x="3459" y="2541"/>
                    <a:pt x="3459" y="2471"/>
                  </a:cubicBezTo>
                  <a:cubicBezTo>
                    <a:pt x="3459" y="2471"/>
                    <a:pt x="3428" y="2440"/>
                    <a:pt x="3428" y="2409"/>
                  </a:cubicBezTo>
                  <a:cubicBezTo>
                    <a:pt x="3358" y="2277"/>
                    <a:pt x="3358" y="2277"/>
                    <a:pt x="3490" y="2153"/>
                  </a:cubicBezTo>
                  <a:cubicBezTo>
                    <a:pt x="3521" y="2215"/>
                    <a:pt x="3521" y="2277"/>
                    <a:pt x="3552" y="2316"/>
                  </a:cubicBezTo>
                  <a:cubicBezTo>
                    <a:pt x="3591" y="2347"/>
                    <a:pt x="3622" y="2347"/>
                    <a:pt x="3653" y="2347"/>
                  </a:cubicBezTo>
                  <a:cubicBezTo>
                    <a:pt x="3653" y="2316"/>
                    <a:pt x="3684" y="2316"/>
                    <a:pt x="3684" y="2277"/>
                  </a:cubicBezTo>
                  <a:cubicBezTo>
                    <a:pt x="3653" y="2184"/>
                    <a:pt x="3653" y="2084"/>
                    <a:pt x="3591" y="2021"/>
                  </a:cubicBezTo>
                  <a:cubicBezTo>
                    <a:pt x="3591" y="1990"/>
                    <a:pt x="3552" y="1990"/>
                    <a:pt x="3591" y="1959"/>
                  </a:cubicBezTo>
                  <a:cubicBezTo>
                    <a:pt x="3653" y="1928"/>
                    <a:pt x="3653" y="1828"/>
                    <a:pt x="3715" y="1797"/>
                  </a:cubicBezTo>
                  <a:cubicBezTo>
                    <a:pt x="3715" y="1890"/>
                    <a:pt x="3746" y="1990"/>
                    <a:pt x="3785" y="2052"/>
                  </a:cubicBezTo>
                  <a:cubicBezTo>
                    <a:pt x="3816" y="2084"/>
                    <a:pt x="3816" y="2122"/>
                    <a:pt x="3847" y="2122"/>
                  </a:cubicBezTo>
                  <a:cubicBezTo>
                    <a:pt x="3878" y="2084"/>
                    <a:pt x="3909" y="2084"/>
                    <a:pt x="3878" y="2052"/>
                  </a:cubicBezTo>
                  <a:cubicBezTo>
                    <a:pt x="3878" y="1959"/>
                    <a:pt x="3909" y="1859"/>
                    <a:pt x="3847" y="1766"/>
                  </a:cubicBezTo>
                  <a:cubicBezTo>
                    <a:pt x="3785" y="1696"/>
                    <a:pt x="3816" y="1634"/>
                    <a:pt x="3878" y="1572"/>
                  </a:cubicBezTo>
                  <a:cubicBezTo>
                    <a:pt x="3940" y="1603"/>
                    <a:pt x="3940" y="1634"/>
                    <a:pt x="3940" y="1696"/>
                  </a:cubicBezTo>
                  <a:cubicBezTo>
                    <a:pt x="3940" y="1735"/>
                    <a:pt x="3979" y="1766"/>
                    <a:pt x="4041" y="1766"/>
                  </a:cubicBezTo>
                  <a:cubicBezTo>
                    <a:pt x="4072" y="1735"/>
                    <a:pt x="4072" y="1696"/>
                    <a:pt x="4072" y="1665"/>
                  </a:cubicBezTo>
                  <a:cubicBezTo>
                    <a:pt x="4072" y="1603"/>
                    <a:pt x="4072" y="1541"/>
                    <a:pt x="4041" y="1502"/>
                  </a:cubicBezTo>
                  <a:cubicBezTo>
                    <a:pt x="4010" y="1378"/>
                    <a:pt x="4041" y="1308"/>
                    <a:pt x="4134" y="1246"/>
                  </a:cubicBezTo>
                  <a:cubicBezTo>
                    <a:pt x="4134" y="1277"/>
                    <a:pt x="4172" y="1308"/>
                    <a:pt x="4172" y="1378"/>
                  </a:cubicBezTo>
                  <a:cubicBezTo>
                    <a:pt x="4199" y="1405"/>
                    <a:pt x="4203" y="1477"/>
                    <a:pt x="4243" y="1477"/>
                  </a:cubicBezTo>
                  <a:cubicBezTo>
                    <a:pt x="4249" y="1477"/>
                    <a:pt x="4257" y="1475"/>
                    <a:pt x="4265" y="1471"/>
                  </a:cubicBezTo>
                  <a:cubicBezTo>
                    <a:pt x="4327" y="1471"/>
                    <a:pt x="4327" y="1378"/>
                    <a:pt x="4327" y="1308"/>
                  </a:cubicBezTo>
                  <a:cubicBezTo>
                    <a:pt x="4296" y="1277"/>
                    <a:pt x="4296" y="1215"/>
                    <a:pt x="4265" y="1153"/>
                  </a:cubicBezTo>
                  <a:cubicBezTo>
                    <a:pt x="4265" y="1153"/>
                    <a:pt x="4234" y="1114"/>
                    <a:pt x="4234" y="1083"/>
                  </a:cubicBezTo>
                  <a:cubicBezTo>
                    <a:pt x="4327" y="1052"/>
                    <a:pt x="4296" y="889"/>
                    <a:pt x="4428" y="827"/>
                  </a:cubicBezTo>
                  <a:lnTo>
                    <a:pt x="4428" y="959"/>
                  </a:lnTo>
                  <a:cubicBezTo>
                    <a:pt x="4428" y="1021"/>
                    <a:pt x="4428" y="1052"/>
                    <a:pt x="4490" y="1052"/>
                  </a:cubicBezTo>
                  <a:cubicBezTo>
                    <a:pt x="4560" y="1052"/>
                    <a:pt x="4591" y="1021"/>
                    <a:pt x="4560" y="959"/>
                  </a:cubicBezTo>
                  <a:cubicBezTo>
                    <a:pt x="4560" y="765"/>
                    <a:pt x="4560" y="571"/>
                    <a:pt x="4327" y="502"/>
                  </a:cubicBezTo>
                  <a:cubicBezTo>
                    <a:pt x="4296" y="502"/>
                    <a:pt x="4296" y="471"/>
                    <a:pt x="4265" y="440"/>
                  </a:cubicBezTo>
                  <a:cubicBezTo>
                    <a:pt x="4172" y="378"/>
                    <a:pt x="4072" y="246"/>
                    <a:pt x="3979" y="184"/>
                  </a:cubicBezTo>
                  <a:cubicBezTo>
                    <a:pt x="3903" y="137"/>
                    <a:pt x="3847" y="112"/>
                    <a:pt x="3796" y="112"/>
                  </a:cubicBezTo>
                  <a:cubicBezTo>
                    <a:pt x="3739" y="112"/>
                    <a:pt x="3688" y="144"/>
                    <a:pt x="3622" y="215"/>
                  </a:cubicBezTo>
                  <a:cubicBezTo>
                    <a:pt x="3622" y="215"/>
                    <a:pt x="3622" y="246"/>
                    <a:pt x="3591" y="246"/>
                  </a:cubicBezTo>
                  <a:cubicBezTo>
                    <a:pt x="3327" y="571"/>
                    <a:pt x="3071" y="959"/>
                    <a:pt x="2846" y="1277"/>
                  </a:cubicBezTo>
                  <a:cubicBezTo>
                    <a:pt x="2715" y="1471"/>
                    <a:pt x="2583" y="1665"/>
                    <a:pt x="2490" y="1859"/>
                  </a:cubicBezTo>
                  <a:cubicBezTo>
                    <a:pt x="2459" y="1909"/>
                    <a:pt x="2433" y="1926"/>
                    <a:pt x="2408" y="1926"/>
                  </a:cubicBezTo>
                  <a:cubicBezTo>
                    <a:pt x="2383" y="1926"/>
                    <a:pt x="2358" y="1909"/>
                    <a:pt x="2327" y="1890"/>
                  </a:cubicBezTo>
                  <a:cubicBezTo>
                    <a:pt x="2164" y="1665"/>
                    <a:pt x="2001" y="1471"/>
                    <a:pt x="1846" y="1246"/>
                  </a:cubicBezTo>
                  <a:cubicBezTo>
                    <a:pt x="1745" y="1083"/>
                    <a:pt x="1613" y="959"/>
                    <a:pt x="1489" y="827"/>
                  </a:cubicBezTo>
                  <a:cubicBezTo>
                    <a:pt x="1264" y="571"/>
                    <a:pt x="1032" y="339"/>
                    <a:pt x="838" y="52"/>
                  </a:cubicBezTo>
                  <a:cubicBezTo>
                    <a:pt x="802" y="16"/>
                    <a:pt x="765" y="0"/>
                    <a:pt x="735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003504" y="2331556"/>
              <a:ext cx="263097" cy="330811"/>
            </a:xfrm>
            <a:custGeom>
              <a:rect b="b" l="l" r="r" t="t"/>
              <a:pathLst>
                <a:path extrusionOk="0" h="5286" w="4204">
                  <a:moveTo>
                    <a:pt x="3009" y="1215"/>
                  </a:moveTo>
                  <a:cubicBezTo>
                    <a:pt x="3040" y="1215"/>
                    <a:pt x="3071" y="1215"/>
                    <a:pt x="3071" y="1246"/>
                  </a:cubicBezTo>
                  <a:cubicBezTo>
                    <a:pt x="3071" y="1316"/>
                    <a:pt x="3040" y="1347"/>
                    <a:pt x="2978" y="1347"/>
                  </a:cubicBezTo>
                  <a:cubicBezTo>
                    <a:pt x="2947" y="1347"/>
                    <a:pt x="2908" y="1347"/>
                    <a:pt x="2908" y="1316"/>
                  </a:cubicBezTo>
                  <a:cubicBezTo>
                    <a:pt x="2908" y="1277"/>
                    <a:pt x="2947" y="1215"/>
                    <a:pt x="3009" y="1215"/>
                  </a:cubicBezTo>
                  <a:close/>
                  <a:moveTo>
                    <a:pt x="430" y="542"/>
                  </a:moveTo>
                  <a:cubicBezTo>
                    <a:pt x="476" y="542"/>
                    <a:pt x="498" y="590"/>
                    <a:pt x="520" y="633"/>
                  </a:cubicBezTo>
                  <a:cubicBezTo>
                    <a:pt x="683" y="796"/>
                    <a:pt x="815" y="959"/>
                    <a:pt x="939" y="1122"/>
                  </a:cubicBezTo>
                  <a:cubicBezTo>
                    <a:pt x="1071" y="1277"/>
                    <a:pt x="1202" y="1440"/>
                    <a:pt x="1326" y="1572"/>
                  </a:cubicBezTo>
                  <a:cubicBezTo>
                    <a:pt x="1396" y="1603"/>
                    <a:pt x="1458" y="1703"/>
                    <a:pt x="1396" y="1734"/>
                  </a:cubicBezTo>
                  <a:cubicBezTo>
                    <a:pt x="1387" y="1749"/>
                    <a:pt x="1376" y="1755"/>
                    <a:pt x="1365" y="1755"/>
                  </a:cubicBezTo>
                  <a:cubicBezTo>
                    <a:pt x="1330" y="1755"/>
                    <a:pt x="1288" y="1694"/>
                    <a:pt x="1264" y="1665"/>
                  </a:cubicBezTo>
                  <a:cubicBezTo>
                    <a:pt x="1133" y="1541"/>
                    <a:pt x="1008" y="1409"/>
                    <a:pt x="908" y="1277"/>
                  </a:cubicBezTo>
                  <a:cubicBezTo>
                    <a:pt x="745" y="1021"/>
                    <a:pt x="582" y="796"/>
                    <a:pt x="357" y="571"/>
                  </a:cubicBezTo>
                  <a:cubicBezTo>
                    <a:pt x="387" y="551"/>
                    <a:pt x="411" y="542"/>
                    <a:pt x="430" y="542"/>
                  </a:cubicBezTo>
                  <a:close/>
                  <a:moveTo>
                    <a:pt x="2768" y="1480"/>
                  </a:moveTo>
                  <a:cubicBezTo>
                    <a:pt x="2784" y="1480"/>
                    <a:pt x="2800" y="1490"/>
                    <a:pt x="2815" y="1510"/>
                  </a:cubicBezTo>
                  <a:cubicBezTo>
                    <a:pt x="2846" y="1541"/>
                    <a:pt x="2846" y="1572"/>
                    <a:pt x="2815" y="1603"/>
                  </a:cubicBezTo>
                  <a:cubicBezTo>
                    <a:pt x="2714" y="1665"/>
                    <a:pt x="2683" y="1796"/>
                    <a:pt x="2590" y="1859"/>
                  </a:cubicBezTo>
                  <a:cubicBezTo>
                    <a:pt x="2521" y="1796"/>
                    <a:pt x="2521" y="1765"/>
                    <a:pt x="2559" y="1703"/>
                  </a:cubicBezTo>
                  <a:cubicBezTo>
                    <a:pt x="2621" y="1634"/>
                    <a:pt x="2652" y="1572"/>
                    <a:pt x="2714" y="1510"/>
                  </a:cubicBezTo>
                  <a:cubicBezTo>
                    <a:pt x="2734" y="1490"/>
                    <a:pt x="2751" y="1480"/>
                    <a:pt x="2768" y="1480"/>
                  </a:cubicBezTo>
                  <a:close/>
                  <a:moveTo>
                    <a:pt x="2397" y="2510"/>
                  </a:moveTo>
                  <a:cubicBezTo>
                    <a:pt x="2428" y="2510"/>
                    <a:pt x="2459" y="2510"/>
                    <a:pt x="2459" y="2541"/>
                  </a:cubicBezTo>
                  <a:cubicBezTo>
                    <a:pt x="2459" y="2603"/>
                    <a:pt x="2459" y="2603"/>
                    <a:pt x="2428" y="2603"/>
                  </a:cubicBezTo>
                  <a:cubicBezTo>
                    <a:pt x="2397" y="2603"/>
                    <a:pt x="2366" y="2603"/>
                    <a:pt x="2366" y="2572"/>
                  </a:cubicBezTo>
                  <a:cubicBezTo>
                    <a:pt x="2366" y="2541"/>
                    <a:pt x="2366" y="2541"/>
                    <a:pt x="2397" y="2510"/>
                  </a:cubicBezTo>
                  <a:close/>
                  <a:moveTo>
                    <a:pt x="2009" y="2603"/>
                  </a:moveTo>
                  <a:cubicBezTo>
                    <a:pt x="2040" y="2603"/>
                    <a:pt x="2071" y="2603"/>
                    <a:pt x="2071" y="2634"/>
                  </a:cubicBezTo>
                  <a:cubicBezTo>
                    <a:pt x="2040" y="2704"/>
                    <a:pt x="2040" y="2735"/>
                    <a:pt x="1978" y="2735"/>
                  </a:cubicBezTo>
                  <a:cubicBezTo>
                    <a:pt x="1939" y="2735"/>
                    <a:pt x="1908" y="2735"/>
                    <a:pt x="1908" y="2673"/>
                  </a:cubicBezTo>
                  <a:cubicBezTo>
                    <a:pt x="1908" y="2634"/>
                    <a:pt x="1939" y="2603"/>
                    <a:pt x="2009" y="2603"/>
                  </a:cubicBezTo>
                  <a:close/>
                  <a:moveTo>
                    <a:pt x="2234" y="2603"/>
                  </a:moveTo>
                  <a:cubicBezTo>
                    <a:pt x="2296" y="2603"/>
                    <a:pt x="2296" y="2704"/>
                    <a:pt x="2327" y="2735"/>
                  </a:cubicBezTo>
                  <a:cubicBezTo>
                    <a:pt x="2327" y="2766"/>
                    <a:pt x="2327" y="2797"/>
                    <a:pt x="2296" y="2797"/>
                  </a:cubicBezTo>
                  <a:cubicBezTo>
                    <a:pt x="2203" y="2797"/>
                    <a:pt x="2203" y="2735"/>
                    <a:pt x="2172" y="2704"/>
                  </a:cubicBezTo>
                  <a:cubicBezTo>
                    <a:pt x="2172" y="2673"/>
                    <a:pt x="2203" y="2603"/>
                    <a:pt x="2234" y="2603"/>
                  </a:cubicBezTo>
                  <a:close/>
                  <a:moveTo>
                    <a:pt x="1745" y="3185"/>
                  </a:moveTo>
                  <a:cubicBezTo>
                    <a:pt x="1815" y="3185"/>
                    <a:pt x="1846" y="3185"/>
                    <a:pt x="1846" y="3254"/>
                  </a:cubicBezTo>
                  <a:cubicBezTo>
                    <a:pt x="1846" y="3316"/>
                    <a:pt x="1784" y="3347"/>
                    <a:pt x="1714" y="3378"/>
                  </a:cubicBezTo>
                  <a:cubicBezTo>
                    <a:pt x="1683" y="3378"/>
                    <a:pt x="1652" y="3378"/>
                    <a:pt x="1652" y="3316"/>
                  </a:cubicBezTo>
                  <a:cubicBezTo>
                    <a:pt x="1652" y="3254"/>
                    <a:pt x="1683" y="3216"/>
                    <a:pt x="1745" y="3185"/>
                  </a:cubicBezTo>
                  <a:close/>
                  <a:moveTo>
                    <a:pt x="2652" y="2797"/>
                  </a:moveTo>
                  <a:cubicBezTo>
                    <a:pt x="2714" y="2797"/>
                    <a:pt x="2753" y="2828"/>
                    <a:pt x="2784" y="2867"/>
                  </a:cubicBezTo>
                  <a:cubicBezTo>
                    <a:pt x="3009" y="3022"/>
                    <a:pt x="3141" y="3285"/>
                    <a:pt x="3335" y="3510"/>
                  </a:cubicBezTo>
                  <a:lnTo>
                    <a:pt x="3335" y="3541"/>
                  </a:lnTo>
                  <a:cubicBezTo>
                    <a:pt x="3335" y="3572"/>
                    <a:pt x="3335" y="3603"/>
                    <a:pt x="3296" y="3603"/>
                  </a:cubicBezTo>
                  <a:cubicBezTo>
                    <a:pt x="3296" y="3603"/>
                    <a:pt x="3265" y="3603"/>
                    <a:pt x="3234" y="3572"/>
                  </a:cubicBezTo>
                  <a:cubicBezTo>
                    <a:pt x="3172" y="3479"/>
                    <a:pt x="3102" y="3409"/>
                    <a:pt x="3009" y="3316"/>
                  </a:cubicBezTo>
                  <a:cubicBezTo>
                    <a:pt x="2908" y="3153"/>
                    <a:pt x="2784" y="2991"/>
                    <a:pt x="2621" y="2898"/>
                  </a:cubicBezTo>
                  <a:cubicBezTo>
                    <a:pt x="2621" y="2867"/>
                    <a:pt x="2590" y="2867"/>
                    <a:pt x="2621" y="2828"/>
                  </a:cubicBezTo>
                  <a:cubicBezTo>
                    <a:pt x="2621" y="2797"/>
                    <a:pt x="2652" y="2797"/>
                    <a:pt x="2652" y="2797"/>
                  </a:cubicBezTo>
                  <a:close/>
                  <a:moveTo>
                    <a:pt x="3459" y="3642"/>
                  </a:moveTo>
                  <a:cubicBezTo>
                    <a:pt x="3529" y="3673"/>
                    <a:pt x="3560" y="3673"/>
                    <a:pt x="3591" y="3735"/>
                  </a:cubicBezTo>
                  <a:cubicBezTo>
                    <a:pt x="3591" y="3766"/>
                    <a:pt x="3560" y="3797"/>
                    <a:pt x="3529" y="3797"/>
                  </a:cubicBezTo>
                  <a:cubicBezTo>
                    <a:pt x="3459" y="3797"/>
                    <a:pt x="3459" y="3766"/>
                    <a:pt x="3459" y="3704"/>
                  </a:cubicBezTo>
                  <a:cubicBezTo>
                    <a:pt x="3428" y="3704"/>
                    <a:pt x="3428" y="3673"/>
                    <a:pt x="3459" y="3642"/>
                  </a:cubicBezTo>
                  <a:close/>
                  <a:moveTo>
                    <a:pt x="1551" y="3448"/>
                  </a:moveTo>
                  <a:cubicBezTo>
                    <a:pt x="1551" y="3541"/>
                    <a:pt x="1520" y="3642"/>
                    <a:pt x="1458" y="3704"/>
                  </a:cubicBezTo>
                  <a:cubicBezTo>
                    <a:pt x="1295" y="3929"/>
                    <a:pt x="1164" y="4185"/>
                    <a:pt x="1008" y="4417"/>
                  </a:cubicBezTo>
                  <a:cubicBezTo>
                    <a:pt x="908" y="4542"/>
                    <a:pt x="846" y="4704"/>
                    <a:pt x="776" y="4836"/>
                  </a:cubicBezTo>
                  <a:cubicBezTo>
                    <a:pt x="745" y="4867"/>
                    <a:pt x="714" y="4929"/>
                    <a:pt x="683" y="4960"/>
                  </a:cubicBezTo>
                  <a:cubicBezTo>
                    <a:pt x="661" y="4988"/>
                    <a:pt x="638" y="5012"/>
                    <a:pt x="614" y="5012"/>
                  </a:cubicBezTo>
                  <a:cubicBezTo>
                    <a:pt x="604" y="5012"/>
                    <a:pt x="593" y="5008"/>
                    <a:pt x="582" y="4999"/>
                  </a:cubicBezTo>
                  <a:cubicBezTo>
                    <a:pt x="520" y="4960"/>
                    <a:pt x="582" y="4929"/>
                    <a:pt x="582" y="4898"/>
                  </a:cubicBezTo>
                  <a:cubicBezTo>
                    <a:pt x="714" y="4642"/>
                    <a:pt x="846" y="4379"/>
                    <a:pt x="970" y="4154"/>
                  </a:cubicBezTo>
                  <a:cubicBezTo>
                    <a:pt x="1133" y="3929"/>
                    <a:pt x="1295" y="3704"/>
                    <a:pt x="1458" y="3510"/>
                  </a:cubicBezTo>
                  <a:cubicBezTo>
                    <a:pt x="1489" y="3479"/>
                    <a:pt x="1520" y="3448"/>
                    <a:pt x="1551" y="3448"/>
                  </a:cubicBezTo>
                  <a:close/>
                  <a:moveTo>
                    <a:pt x="446" y="0"/>
                  </a:moveTo>
                  <a:cubicBezTo>
                    <a:pt x="434" y="0"/>
                    <a:pt x="417" y="8"/>
                    <a:pt x="388" y="21"/>
                  </a:cubicBezTo>
                  <a:cubicBezTo>
                    <a:pt x="233" y="114"/>
                    <a:pt x="163" y="277"/>
                    <a:pt x="39" y="408"/>
                  </a:cubicBezTo>
                  <a:cubicBezTo>
                    <a:pt x="0" y="439"/>
                    <a:pt x="0" y="470"/>
                    <a:pt x="39" y="501"/>
                  </a:cubicBezTo>
                  <a:cubicBezTo>
                    <a:pt x="39" y="571"/>
                    <a:pt x="101" y="633"/>
                    <a:pt x="163" y="664"/>
                  </a:cubicBezTo>
                  <a:cubicBezTo>
                    <a:pt x="233" y="734"/>
                    <a:pt x="326" y="765"/>
                    <a:pt x="357" y="827"/>
                  </a:cubicBezTo>
                  <a:cubicBezTo>
                    <a:pt x="489" y="1021"/>
                    <a:pt x="621" y="1215"/>
                    <a:pt x="745" y="1409"/>
                  </a:cubicBezTo>
                  <a:cubicBezTo>
                    <a:pt x="846" y="1510"/>
                    <a:pt x="908" y="1634"/>
                    <a:pt x="1008" y="1734"/>
                  </a:cubicBezTo>
                  <a:cubicBezTo>
                    <a:pt x="1133" y="1859"/>
                    <a:pt x="1202" y="2021"/>
                    <a:pt x="1357" y="2091"/>
                  </a:cubicBezTo>
                  <a:cubicBezTo>
                    <a:pt x="1396" y="2122"/>
                    <a:pt x="1396" y="2153"/>
                    <a:pt x="1396" y="2153"/>
                  </a:cubicBezTo>
                  <a:cubicBezTo>
                    <a:pt x="1489" y="2215"/>
                    <a:pt x="1489" y="2347"/>
                    <a:pt x="1551" y="2409"/>
                  </a:cubicBezTo>
                  <a:cubicBezTo>
                    <a:pt x="1621" y="2510"/>
                    <a:pt x="1621" y="2634"/>
                    <a:pt x="1590" y="2735"/>
                  </a:cubicBezTo>
                  <a:cubicBezTo>
                    <a:pt x="1458" y="2960"/>
                    <a:pt x="1326" y="3185"/>
                    <a:pt x="1164" y="3378"/>
                  </a:cubicBezTo>
                  <a:cubicBezTo>
                    <a:pt x="1102" y="3479"/>
                    <a:pt x="1008" y="3572"/>
                    <a:pt x="939" y="3704"/>
                  </a:cubicBezTo>
                  <a:cubicBezTo>
                    <a:pt x="846" y="3867"/>
                    <a:pt x="745" y="4030"/>
                    <a:pt x="652" y="4185"/>
                  </a:cubicBezTo>
                  <a:cubicBezTo>
                    <a:pt x="520" y="4417"/>
                    <a:pt x="357" y="4642"/>
                    <a:pt x="233" y="4867"/>
                  </a:cubicBezTo>
                  <a:cubicBezTo>
                    <a:pt x="194" y="4898"/>
                    <a:pt x="163" y="4929"/>
                    <a:pt x="233" y="4960"/>
                  </a:cubicBezTo>
                  <a:cubicBezTo>
                    <a:pt x="388" y="5061"/>
                    <a:pt x="551" y="5193"/>
                    <a:pt x="714" y="5286"/>
                  </a:cubicBezTo>
                  <a:cubicBezTo>
                    <a:pt x="776" y="5193"/>
                    <a:pt x="815" y="5123"/>
                    <a:pt x="877" y="5030"/>
                  </a:cubicBezTo>
                  <a:cubicBezTo>
                    <a:pt x="1008" y="4766"/>
                    <a:pt x="1164" y="4511"/>
                    <a:pt x="1326" y="4286"/>
                  </a:cubicBezTo>
                  <a:cubicBezTo>
                    <a:pt x="1489" y="4061"/>
                    <a:pt x="1652" y="3797"/>
                    <a:pt x="1815" y="3572"/>
                  </a:cubicBezTo>
                  <a:cubicBezTo>
                    <a:pt x="1939" y="3378"/>
                    <a:pt x="2071" y="3185"/>
                    <a:pt x="2203" y="3022"/>
                  </a:cubicBezTo>
                  <a:cubicBezTo>
                    <a:pt x="2257" y="2949"/>
                    <a:pt x="2290" y="2919"/>
                    <a:pt x="2329" y="2919"/>
                  </a:cubicBezTo>
                  <a:cubicBezTo>
                    <a:pt x="2356" y="2919"/>
                    <a:pt x="2386" y="2934"/>
                    <a:pt x="2428" y="2960"/>
                  </a:cubicBezTo>
                  <a:cubicBezTo>
                    <a:pt x="2459" y="2991"/>
                    <a:pt x="2490" y="3022"/>
                    <a:pt x="2521" y="3022"/>
                  </a:cubicBezTo>
                  <a:cubicBezTo>
                    <a:pt x="2784" y="3185"/>
                    <a:pt x="2978" y="3409"/>
                    <a:pt x="3172" y="3642"/>
                  </a:cubicBezTo>
                  <a:cubicBezTo>
                    <a:pt x="3397" y="3867"/>
                    <a:pt x="3684" y="4092"/>
                    <a:pt x="3847" y="4379"/>
                  </a:cubicBezTo>
                  <a:cubicBezTo>
                    <a:pt x="3878" y="4317"/>
                    <a:pt x="3947" y="4255"/>
                    <a:pt x="3978" y="4154"/>
                  </a:cubicBezTo>
                  <a:cubicBezTo>
                    <a:pt x="4040" y="4092"/>
                    <a:pt x="4172" y="4030"/>
                    <a:pt x="4172" y="3960"/>
                  </a:cubicBezTo>
                  <a:cubicBezTo>
                    <a:pt x="4203" y="3867"/>
                    <a:pt x="4071" y="3836"/>
                    <a:pt x="4009" y="3735"/>
                  </a:cubicBezTo>
                  <a:cubicBezTo>
                    <a:pt x="3878" y="3572"/>
                    <a:pt x="3785" y="3409"/>
                    <a:pt x="3653" y="3285"/>
                  </a:cubicBezTo>
                  <a:cubicBezTo>
                    <a:pt x="3366" y="3022"/>
                    <a:pt x="3071" y="2766"/>
                    <a:pt x="2815" y="2510"/>
                  </a:cubicBezTo>
                  <a:cubicBezTo>
                    <a:pt x="2784" y="2479"/>
                    <a:pt x="2753" y="2409"/>
                    <a:pt x="2714" y="2378"/>
                  </a:cubicBezTo>
                  <a:cubicBezTo>
                    <a:pt x="2683" y="2347"/>
                    <a:pt x="2683" y="2316"/>
                    <a:pt x="2714" y="2285"/>
                  </a:cubicBezTo>
                  <a:cubicBezTo>
                    <a:pt x="2846" y="2246"/>
                    <a:pt x="2846" y="2091"/>
                    <a:pt x="2908" y="1990"/>
                  </a:cubicBezTo>
                  <a:cubicBezTo>
                    <a:pt x="3071" y="1796"/>
                    <a:pt x="3203" y="1603"/>
                    <a:pt x="3335" y="1378"/>
                  </a:cubicBezTo>
                  <a:cubicBezTo>
                    <a:pt x="3397" y="1246"/>
                    <a:pt x="3490" y="1122"/>
                    <a:pt x="3591" y="1021"/>
                  </a:cubicBezTo>
                  <a:cubicBezTo>
                    <a:pt x="3754" y="858"/>
                    <a:pt x="3878" y="664"/>
                    <a:pt x="3978" y="439"/>
                  </a:cubicBezTo>
                  <a:cubicBezTo>
                    <a:pt x="4009" y="408"/>
                    <a:pt x="4009" y="377"/>
                    <a:pt x="3947" y="346"/>
                  </a:cubicBezTo>
                  <a:cubicBezTo>
                    <a:pt x="3816" y="346"/>
                    <a:pt x="3754" y="246"/>
                    <a:pt x="3684" y="153"/>
                  </a:cubicBezTo>
                  <a:cubicBezTo>
                    <a:pt x="3653" y="102"/>
                    <a:pt x="3622" y="77"/>
                    <a:pt x="3590" y="77"/>
                  </a:cubicBezTo>
                  <a:cubicBezTo>
                    <a:pt x="3558" y="77"/>
                    <a:pt x="3525" y="102"/>
                    <a:pt x="3490" y="153"/>
                  </a:cubicBezTo>
                  <a:cubicBezTo>
                    <a:pt x="3397" y="308"/>
                    <a:pt x="3296" y="439"/>
                    <a:pt x="3172" y="571"/>
                  </a:cubicBezTo>
                  <a:cubicBezTo>
                    <a:pt x="3040" y="765"/>
                    <a:pt x="2908" y="928"/>
                    <a:pt x="2784" y="1083"/>
                  </a:cubicBezTo>
                  <a:cubicBezTo>
                    <a:pt x="2652" y="1316"/>
                    <a:pt x="2459" y="1541"/>
                    <a:pt x="2327" y="1765"/>
                  </a:cubicBezTo>
                  <a:cubicBezTo>
                    <a:pt x="2287" y="1826"/>
                    <a:pt x="2191" y="1863"/>
                    <a:pt x="2112" y="1863"/>
                  </a:cubicBezTo>
                  <a:cubicBezTo>
                    <a:pt x="2069" y="1863"/>
                    <a:pt x="2031" y="1852"/>
                    <a:pt x="2009" y="1827"/>
                  </a:cubicBezTo>
                  <a:cubicBezTo>
                    <a:pt x="1939" y="1765"/>
                    <a:pt x="1877" y="1703"/>
                    <a:pt x="1815" y="1603"/>
                  </a:cubicBezTo>
                  <a:cubicBezTo>
                    <a:pt x="1621" y="1378"/>
                    <a:pt x="1427" y="1153"/>
                    <a:pt x="1264" y="928"/>
                  </a:cubicBezTo>
                  <a:cubicBezTo>
                    <a:pt x="1008" y="602"/>
                    <a:pt x="714" y="377"/>
                    <a:pt x="489" y="52"/>
                  </a:cubicBezTo>
                  <a:cubicBezTo>
                    <a:pt x="471" y="15"/>
                    <a:pt x="463" y="0"/>
                    <a:pt x="446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-971023" y="2547340"/>
              <a:ext cx="64648" cy="97879"/>
            </a:xfrm>
            <a:custGeom>
              <a:rect b="b" l="l" r="r" t="t"/>
              <a:pathLst>
                <a:path extrusionOk="0" h="1564" w="1033">
                  <a:moveTo>
                    <a:pt x="1032" y="0"/>
                  </a:moveTo>
                  <a:cubicBezTo>
                    <a:pt x="1001" y="0"/>
                    <a:pt x="970" y="31"/>
                    <a:pt x="939" y="62"/>
                  </a:cubicBezTo>
                  <a:cubicBezTo>
                    <a:pt x="776" y="256"/>
                    <a:pt x="614" y="481"/>
                    <a:pt x="451" y="706"/>
                  </a:cubicBezTo>
                  <a:cubicBezTo>
                    <a:pt x="327" y="931"/>
                    <a:pt x="195" y="1194"/>
                    <a:pt x="63" y="1450"/>
                  </a:cubicBezTo>
                  <a:cubicBezTo>
                    <a:pt x="63" y="1481"/>
                    <a:pt x="1" y="1512"/>
                    <a:pt x="63" y="1551"/>
                  </a:cubicBezTo>
                  <a:cubicBezTo>
                    <a:pt x="74" y="1560"/>
                    <a:pt x="85" y="1564"/>
                    <a:pt x="95" y="1564"/>
                  </a:cubicBezTo>
                  <a:cubicBezTo>
                    <a:pt x="119" y="1564"/>
                    <a:pt x="142" y="1540"/>
                    <a:pt x="164" y="1512"/>
                  </a:cubicBezTo>
                  <a:cubicBezTo>
                    <a:pt x="195" y="1481"/>
                    <a:pt x="226" y="1419"/>
                    <a:pt x="257" y="1388"/>
                  </a:cubicBezTo>
                  <a:cubicBezTo>
                    <a:pt x="327" y="1256"/>
                    <a:pt x="389" y="1094"/>
                    <a:pt x="489" y="969"/>
                  </a:cubicBezTo>
                  <a:cubicBezTo>
                    <a:pt x="645" y="737"/>
                    <a:pt x="776" y="481"/>
                    <a:pt x="939" y="256"/>
                  </a:cubicBezTo>
                  <a:cubicBezTo>
                    <a:pt x="1001" y="194"/>
                    <a:pt x="1032" y="93"/>
                    <a:pt x="1032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-981161" y="2365476"/>
              <a:ext cx="68966" cy="75975"/>
            </a:xfrm>
            <a:custGeom>
              <a:rect b="b" l="l" r="r" t="t"/>
              <a:pathLst>
                <a:path extrusionOk="0" h="1214" w="1102">
                  <a:moveTo>
                    <a:pt x="73" y="0"/>
                  </a:moveTo>
                  <a:cubicBezTo>
                    <a:pt x="54" y="0"/>
                    <a:pt x="30" y="9"/>
                    <a:pt x="0" y="29"/>
                  </a:cubicBezTo>
                  <a:cubicBezTo>
                    <a:pt x="225" y="254"/>
                    <a:pt x="388" y="479"/>
                    <a:pt x="551" y="735"/>
                  </a:cubicBezTo>
                  <a:cubicBezTo>
                    <a:pt x="651" y="867"/>
                    <a:pt x="776" y="999"/>
                    <a:pt x="907" y="1123"/>
                  </a:cubicBezTo>
                  <a:cubicBezTo>
                    <a:pt x="931" y="1152"/>
                    <a:pt x="973" y="1213"/>
                    <a:pt x="1008" y="1213"/>
                  </a:cubicBezTo>
                  <a:cubicBezTo>
                    <a:pt x="1019" y="1213"/>
                    <a:pt x="1030" y="1207"/>
                    <a:pt x="1039" y="1192"/>
                  </a:cubicBezTo>
                  <a:cubicBezTo>
                    <a:pt x="1101" y="1161"/>
                    <a:pt x="1039" y="1061"/>
                    <a:pt x="969" y="1030"/>
                  </a:cubicBezTo>
                  <a:cubicBezTo>
                    <a:pt x="845" y="898"/>
                    <a:pt x="714" y="735"/>
                    <a:pt x="582" y="580"/>
                  </a:cubicBezTo>
                  <a:cubicBezTo>
                    <a:pt x="458" y="417"/>
                    <a:pt x="326" y="254"/>
                    <a:pt x="163" y="91"/>
                  </a:cubicBezTo>
                  <a:cubicBezTo>
                    <a:pt x="141" y="48"/>
                    <a:pt x="119" y="0"/>
                    <a:pt x="73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-841410" y="2506537"/>
              <a:ext cx="46624" cy="50567"/>
            </a:xfrm>
            <a:custGeom>
              <a:rect b="b" l="l" r="r" t="t"/>
              <a:pathLst>
                <a:path extrusionOk="0" h="808" w="745">
                  <a:moveTo>
                    <a:pt x="62" y="1"/>
                  </a:moveTo>
                  <a:cubicBezTo>
                    <a:pt x="62" y="1"/>
                    <a:pt x="31" y="1"/>
                    <a:pt x="31" y="32"/>
                  </a:cubicBezTo>
                  <a:cubicBezTo>
                    <a:pt x="0" y="71"/>
                    <a:pt x="31" y="71"/>
                    <a:pt x="31" y="102"/>
                  </a:cubicBezTo>
                  <a:cubicBezTo>
                    <a:pt x="194" y="195"/>
                    <a:pt x="318" y="357"/>
                    <a:pt x="419" y="520"/>
                  </a:cubicBezTo>
                  <a:cubicBezTo>
                    <a:pt x="512" y="613"/>
                    <a:pt x="582" y="683"/>
                    <a:pt x="644" y="776"/>
                  </a:cubicBezTo>
                  <a:cubicBezTo>
                    <a:pt x="675" y="807"/>
                    <a:pt x="706" y="807"/>
                    <a:pt x="706" y="807"/>
                  </a:cubicBezTo>
                  <a:cubicBezTo>
                    <a:pt x="745" y="807"/>
                    <a:pt x="745" y="776"/>
                    <a:pt x="745" y="745"/>
                  </a:cubicBezTo>
                  <a:lnTo>
                    <a:pt x="745" y="714"/>
                  </a:lnTo>
                  <a:cubicBezTo>
                    <a:pt x="551" y="489"/>
                    <a:pt x="419" y="226"/>
                    <a:pt x="194" y="71"/>
                  </a:cubicBezTo>
                  <a:cubicBezTo>
                    <a:pt x="163" y="32"/>
                    <a:pt x="124" y="1"/>
                    <a:pt x="6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845791" y="2424178"/>
              <a:ext cx="20464" cy="23719"/>
            </a:xfrm>
            <a:custGeom>
              <a:rect b="b" l="l" r="r" t="t"/>
              <a:pathLst>
                <a:path extrusionOk="0" h="379" w="327">
                  <a:moveTo>
                    <a:pt x="248" y="0"/>
                  </a:moveTo>
                  <a:cubicBezTo>
                    <a:pt x="231" y="0"/>
                    <a:pt x="214" y="10"/>
                    <a:pt x="194" y="30"/>
                  </a:cubicBezTo>
                  <a:cubicBezTo>
                    <a:pt x="132" y="92"/>
                    <a:pt x="101" y="154"/>
                    <a:pt x="39" y="223"/>
                  </a:cubicBezTo>
                  <a:cubicBezTo>
                    <a:pt x="1" y="285"/>
                    <a:pt x="1" y="316"/>
                    <a:pt x="70" y="379"/>
                  </a:cubicBezTo>
                  <a:cubicBezTo>
                    <a:pt x="163" y="316"/>
                    <a:pt x="194" y="185"/>
                    <a:pt x="295" y="123"/>
                  </a:cubicBezTo>
                  <a:cubicBezTo>
                    <a:pt x="326" y="92"/>
                    <a:pt x="326" y="61"/>
                    <a:pt x="295" y="30"/>
                  </a:cubicBezTo>
                  <a:cubicBezTo>
                    <a:pt x="280" y="10"/>
                    <a:pt x="264" y="0"/>
                    <a:pt x="248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-900114" y="2530819"/>
              <a:ext cx="12141" cy="12204"/>
            </a:xfrm>
            <a:custGeom>
              <a:rect b="b" l="l" r="r" t="t"/>
              <a:pathLst>
                <a:path extrusionOk="0" h="195" w="194">
                  <a:moveTo>
                    <a:pt x="93" y="1"/>
                  </a:moveTo>
                  <a:cubicBezTo>
                    <a:pt x="31" y="32"/>
                    <a:pt x="0" y="70"/>
                    <a:pt x="0" y="132"/>
                  </a:cubicBezTo>
                  <a:cubicBezTo>
                    <a:pt x="0" y="194"/>
                    <a:pt x="31" y="194"/>
                    <a:pt x="62" y="194"/>
                  </a:cubicBezTo>
                  <a:cubicBezTo>
                    <a:pt x="132" y="163"/>
                    <a:pt x="194" y="132"/>
                    <a:pt x="194" y="70"/>
                  </a:cubicBezTo>
                  <a:cubicBezTo>
                    <a:pt x="194" y="1"/>
                    <a:pt x="163" y="1"/>
                    <a:pt x="9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-867633" y="2494396"/>
              <a:ext cx="9763" cy="12204"/>
            </a:xfrm>
            <a:custGeom>
              <a:rect b="b" l="l" r="r" t="t"/>
              <a:pathLst>
                <a:path extrusionOk="0" h="195" w="156">
                  <a:moveTo>
                    <a:pt x="63" y="1"/>
                  </a:moveTo>
                  <a:cubicBezTo>
                    <a:pt x="32" y="1"/>
                    <a:pt x="1" y="71"/>
                    <a:pt x="1" y="102"/>
                  </a:cubicBezTo>
                  <a:cubicBezTo>
                    <a:pt x="32" y="133"/>
                    <a:pt x="32" y="195"/>
                    <a:pt x="125" y="195"/>
                  </a:cubicBezTo>
                  <a:cubicBezTo>
                    <a:pt x="156" y="195"/>
                    <a:pt x="156" y="164"/>
                    <a:pt x="156" y="133"/>
                  </a:cubicBezTo>
                  <a:cubicBezTo>
                    <a:pt x="125" y="102"/>
                    <a:pt x="125" y="1"/>
                    <a:pt x="63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-884155" y="2494396"/>
              <a:ext cx="10264" cy="8323"/>
            </a:xfrm>
            <a:custGeom>
              <a:rect b="b" l="l" r="r" t="t"/>
              <a:pathLst>
                <a:path extrusionOk="0" h="133" w="164">
                  <a:moveTo>
                    <a:pt x="102" y="1"/>
                  </a:moveTo>
                  <a:cubicBezTo>
                    <a:pt x="32" y="1"/>
                    <a:pt x="1" y="32"/>
                    <a:pt x="1" y="71"/>
                  </a:cubicBezTo>
                  <a:cubicBezTo>
                    <a:pt x="1" y="133"/>
                    <a:pt x="32" y="133"/>
                    <a:pt x="71" y="133"/>
                  </a:cubicBezTo>
                  <a:cubicBezTo>
                    <a:pt x="133" y="133"/>
                    <a:pt x="133" y="102"/>
                    <a:pt x="164" y="32"/>
                  </a:cubicBezTo>
                  <a:cubicBezTo>
                    <a:pt x="164" y="1"/>
                    <a:pt x="133" y="1"/>
                    <a:pt x="10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-789027" y="2559481"/>
              <a:ext cx="10264" cy="9763"/>
            </a:xfrm>
            <a:custGeom>
              <a:rect b="b" l="l" r="r" t="t"/>
              <a:pathLst>
                <a:path extrusionOk="0" h="156" w="164">
                  <a:moveTo>
                    <a:pt x="32" y="0"/>
                  </a:moveTo>
                  <a:cubicBezTo>
                    <a:pt x="1" y="31"/>
                    <a:pt x="1" y="62"/>
                    <a:pt x="32" y="62"/>
                  </a:cubicBezTo>
                  <a:cubicBezTo>
                    <a:pt x="32" y="124"/>
                    <a:pt x="32" y="155"/>
                    <a:pt x="102" y="155"/>
                  </a:cubicBezTo>
                  <a:cubicBezTo>
                    <a:pt x="133" y="155"/>
                    <a:pt x="164" y="124"/>
                    <a:pt x="164" y="93"/>
                  </a:cubicBezTo>
                  <a:cubicBezTo>
                    <a:pt x="133" y="31"/>
                    <a:pt x="102" y="31"/>
                    <a:pt x="32" y="0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-821508" y="2407531"/>
              <a:ext cx="10264" cy="8323"/>
            </a:xfrm>
            <a:custGeom>
              <a:rect b="b" l="l" r="r" t="t"/>
              <a:pathLst>
                <a:path extrusionOk="0" h="133" w="164">
                  <a:moveTo>
                    <a:pt x="101" y="1"/>
                  </a:moveTo>
                  <a:cubicBezTo>
                    <a:pt x="39" y="1"/>
                    <a:pt x="0" y="63"/>
                    <a:pt x="0" y="102"/>
                  </a:cubicBezTo>
                  <a:cubicBezTo>
                    <a:pt x="0" y="133"/>
                    <a:pt x="39" y="133"/>
                    <a:pt x="70" y="133"/>
                  </a:cubicBezTo>
                  <a:cubicBezTo>
                    <a:pt x="132" y="133"/>
                    <a:pt x="163" y="102"/>
                    <a:pt x="163" y="32"/>
                  </a:cubicBezTo>
                  <a:cubicBezTo>
                    <a:pt x="163" y="1"/>
                    <a:pt x="132" y="1"/>
                    <a:pt x="101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-855491" y="2488576"/>
              <a:ext cx="5883" cy="5883"/>
            </a:xfrm>
            <a:custGeom>
              <a:rect b="b" l="l" r="r" t="t"/>
              <a:pathLst>
                <a:path extrusionOk="0" h="94" w="94">
                  <a:moveTo>
                    <a:pt x="32" y="1"/>
                  </a:moveTo>
                  <a:cubicBezTo>
                    <a:pt x="1" y="32"/>
                    <a:pt x="1" y="32"/>
                    <a:pt x="1" y="63"/>
                  </a:cubicBezTo>
                  <a:cubicBezTo>
                    <a:pt x="1" y="94"/>
                    <a:pt x="32" y="94"/>
                    <a:pt x="63" y="94"/>
                  </a:cubicBezTo>
                  <a:cubicBezTo>
                    <a:pt x="94" y="94"/>
                    <a:pt x="94" y="94"/>
                    <a:pt x="94" y="32"/>
                  </a:cubicBezTo>
                  <a:cubicBezTo>
                    <a:pt x="94" y="1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499B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p24"/>
          <p:cNvSpPr txBox="1"/>
          <p:nvPr/>
        </p:nvSpPr>
        <p:spPr>
          <a:xfrm>
            <a:off x="6884225" y="1889700"/>
            <a:ext cx="1325100" cy="29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 write your tasks or things to do for this month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0" name="Google Shape;490;p24"/>
          <p:cNvGrpSpPr/>
          <p:nvPr/>
        </p:nvGrpSpPr>
        <p:grpSpPr>
          <a:xfrm>
            <a:off x="6842875" y="2154700"/>
            <a:ext cx="1407860" cy="2276260"/>
            <a:chOff x="6842875" y="2154700"/>
            <a:chExt cx="1407860" cy="2276260"/>
          </a:xfrm>
        </p:grpSpPr>
        <p:sp>
          <p:nvSpPr>
            <p:cNvPr id="491" name="Google Shape;491;p24"/>
            <p:cNvSpPr/>
            <p:nvPr/>
          </p:nvSpPr>
          <p:spPr>
            <a:xfrm>
              <a:off x="6842875" y="3372990"/>
              <a:ext cx="1407860" cy="1057969"/>
            </a:xfrm>
            <a:custGeom>
              <a:rect b="b" l="l" r="r" t="t"/>
              <a:pathLst>
                <a:path extrusionOk="0" h="12602" w="14804">
                  <a:moveTo>
                    <a:pt x="10888" y="12408"/>
                  </a:moveTo>
                  <a:cubicBezTo>
                    <a:pt x="10764" y="12408"/>
                    <a:pt x="10601" y="12408"/>
                    <a:pt x="10407" y="12439"/>
                  </a:cubicBezTo>
                  <a:lnTo>
                    <a:pt x="9918" y="12439"/>
                  </a:lnTo>
                  <a:cubicBezTo>
                    <a:pt x="9763" y="12439"/>
                    <a:pt x="9601" y="12439"/>
                    <a:pt x="9407" y="12408"/>
                  </a:cubicBezTo>
                  <a:lnTo>
                    <a:pt x="8825" y="12408"/>
                  </a:lnTo>
                  <a:lnTo>
                    <a:pt x="8337" y="12408"/>
                  </a:lnTo>
                  <a:lnTo>
                    <a:pt x="8306" y="12408"/>
                  </a:lnTo>
                  <a:cubicBezTo>
                    <a:pt x="8143" y="12439"/>
                    <a:pt x="7980" y="12439"/>
                    <a:pt x="7825" y="12439"/>
                  </a:cubicBezTo>
                  <a:lnTo>
                    <a:pt x="7305" y="12439"/>
                  </a:lnTo>
                  <a:cubicBezTo>
                    <a:pt x="7142" y="12470"/>
                    <a:pt x="6980" y="12439"/>
                    <a:pt x="6817" y="12408"/>
                  </a:cubicBezTo>
                  <a:lnTo>
                    <a:pt x="6786" y="12408"/>
                  </a:lnTo>
                  <a:cubicBezTo>
                    <a:pt x="6623" y="12377"/>
                    <a:pt x="6429" y="12377"/>
                    <a:pt x="6274" y="12377"/>
                  </a:cubicBezTo>
                  <a:cubicBezTo>
                    <a:pt x="6080" y="12408"/>
                    <a:pt x="5917" y="12408"/>
                    <a:pt x="5754" y="12408"/>
                  </a:cubicBezTo>
                  <a:cubicBezTo>
                    <a:pt x="5591" y="12439"/>
                    <a:pt x="5429" y="12439"/>
                    <a:pt x="5235" y="12408"/>
                  </a:cubicBezTo>
                  <a:cubicBezTo>
                    <a:pt x="5072" y="12408"/>
                    <a:pt x="4878" y="12408"/>
                    <a:pt x="4723" y="12439"/>
                  </a:cubicBezTo>
                  <a:lnTo>
                    <a:pt x="4203" y="12439"/>
                  </a:lnTo>
                  <a:lnTo>
                    <a:pt x="3653" y="12439"/>
                  </a:lnTo>
                  <a:lnTo>
                    <a:pt x="3133" y="12439"/>
                  </a:lnTo>
                  <a:lnTo>
                    <a:pt x="2653" y="12439"/>
                  </a:lnTo>
                  <a:lnTo>
                    <a:pt x="2164" y="12439"/>
                  </a:lnTo>
                  <a:cubicBezTo>
                    <a:pt x="1970" y="12470"/>
                    <a:pt x="1815" y="12470"/>
                    <a:pt x="1621" y="12470"/>
                  </a:cubicBezTo>
                  <a:cubicBezTo>
                    <a:pt x="1458" y="12470"/>
                    <a:pt x="1265" y="12470"/>
                    <a:pt x="1102" y="12439"/>
                  </a:cubicBezTo>
                  <a:lnTo>
                    <a:pt x="551" y="12439"/>
                  </a:lnTo>
                  <a:cubicBezTo>
                    <a:pt x="388" y="12470"/>
                    <a:pt x="225" y="12470"/>
                    <a:pt x="101" y="12439"/>
                  </a:cubicBezTo>
                  <a:cubicBezTo>
                    <a:pt x="70" y="12408"/>
                    <a:pt x="32" y="12439"/>
                    <a:pt x="32" y="12439"/>
                  </a:cubicBezTo>
                  <a:lnTo>
                    <a:pt x="1" y="12470"/>
                  </a:lnTo>
                  <a:lnTo>
                    <a:pt x="1" y="12540"/>
                  </a:lnTo>
                  <a:cubicBezTo>
                    <a:pt x="32" y="12540"/>
                    <a:pt x="32" y="12540"/>
                    <a:pt x="70" y="12571"/>
                  </a:cubicBezTo>
                  <a:cubicBezTo>
                    <a:pt x="225" y="12602"/>
                    <a:pt x="388" y="12602"/>
                    <a:pt x="551" y="12571"/>
                  </a:cubicBezTo>
                  <a:lnTo>
                    <a:pt x="551" y="12571"/>
                  </a:lnTo>
                  <a:lnTo>
                    <a:pt x="1071" y="12571"/>
                  </a:lnTo>
                  <a:cubicBezTo>
                    <a:pt x="1265" y="12602"/>
                    <a:pt x="1458" y="12602"/>
                    <a:pt x="1621" y="12602"/>
                  </a:cubicBezTo>
                  <a:cubicBezTo>
                    <a:pt x="1815" y="12602"/>
                    <a:pt x="2009" y="12602"/>
                    <a:pt x="2164" y="12571"/>
                  </a:cubicBezTo>
                  <a:lnTo>
                    <a:pt x="2653" y="12571"/>
                  </a:lnTo>
                  <a:lnTo>
                    <a:pt x="3133" y="12571"/>
                  </a:lnTo>
                  <a:lnTo>
                    <a:pt x="3653" y="12571"/>
                  </a:lnTo>
                  <a:lnTo>
                    <a:pt x="4203" y="12571"/>
                  </a:lnTo>
                  <a:lnTo>
                    <a:pt x="4754" y="12571"/>
                  </a:lnTo>
                  <a:cubicBezTo>
                    <a:pt x="4878" y="12540"/>
                    <a:pt x="5072" y="12540"/>
                    <a:pt x="5235" y="12540"/>
                  </a:cubicBezTo>
                  <a:cubicBezTo>
                    <a:pt x="5429" y="12571"/>
                    <a:pt x="5591" y="12571"/>
                    <a:pt x="5754" y="12540"/>
                  </a:cubicBezTo>
                  <a:cubicBezTo>
                    <a:pt x="5917" y="12540"/>
                    <a:pt x="6080" y="12540"/>
                    <a:pt x="6274" y="12509"/>
                  </a:cubicBezTo>
                  <a:cubicBezTo>
                    <a:pt x="6429" y="12509"/>
                    <a:pt x="6623" y="12509"/>
                    <a:pt x="6786" y="12540"/>
                  </a:cubicBezTo>
                  <a:cubicBezTo>
                    <a:pt x="6949" y="12571"/>
                    <a:pt x="7142" y="12602"/>
                    <a:pt x="7305" y="12571"/>
                  </a:cubicBezTo>
                  <a:lnTo>
                    <a:pt x="7825" y="12571"/>
                  </a:lnTo>
                  <a:cubicBezTo>
                    <a:pt x="7980" y="12571"/>
                    <a:pt x="8174" y="12571"/>
                    <a:pt x="8337" y="12540"/>
                  </a:cubicBezTo>
                  <a:lnTo>
                    <a:pt x="8825" y="12540"/>
                  </a:lnTo>
                  <a:lnTo>
                    <a:pt x="9407" y="12540"/>
                  </a:lnTo>
                  <a:cubicBezTo>
                    <a:pt x="9601" y="12571"/>
                    <a:pt x="9763" y="12571"/>
                    <a:pt x="9918" y="12571"/>
                  </a:cubicBezTo>
                  <a:lnTo>
                    <a:pt x="10438" y="12571"/>
                  </a:lnTo>
                  <a:cubicBezTo>
                    <a:pt x="10601" y="12540"/>
                    <a:pt x="10764" y="12540"/>
                    <a:pt x="10888" y="12540"/>
                  </a:cubicBezTo>
                  <a:cubicBezTo>
                    <a:pt x="11051" y="12540"/>
                    <a:pt x="11244" y="12540"/>
                    <a:pt x="11438" y="12509"/>
                  </a:cubicBezTo>
                  <a:lnTo>
                    <a:pt x="11958" y="12509"/>
                  </a:lnTo>
                  <a:cubicBezTo>
                    <a:pt x="12121" y="12509"/>
                    <a:pt x="12284" y="12540"/>
                    <a:pt x="12477" y="12540"/>
                  </a:cubicBezTo>
                  <a:cubicBezTo>
                    <a:pt x="12671" y="12571"/>
                    <a:pt x="12826" y="12540"/>
                    <a:pt x="13020" y="12509"/>
                  </a:cubicBezTo>
                  <a:cubicBezTo>
                    <a:pt x="13183" y="12470"/>
                    <a:pt x="13346" y="12470"/>
                    <a:pt x="13540" y="12509"/>
                  </a:cubicBezTo>
                  <a:lnTo>
                    <a:pt x="14028" y="12509"/>
                  </a:lnTo>
                  <a:cubicBezTo>
                    <a:pt x="14183" y="12470"/>
                    <a:pt x="14284" y="12470"/>
                    <a:pt x="14346" y="12509"/>
                  </a:cubicBezTo>
                  <a:lnTo>
                    <a:pt x="14734" y="12509"/>
                  </a:lnTo>
                  <a:cubicBezTo>
                    <a:pt x="14765" y="12509"/>
                    <a:pt x="14765" y="12470"/>
                    <a:pt x="14804" y="12470"/>
                  </a:cubicBezTo>
                  <a:lnTo>
                    <a:pt x="14804" y="12439"/>
                  </a:lnTo>
                  <a:cubicBezTo>
                    <a:pt x="14804" y="12408"/>
                    <a:pt x="14804" y="12408"/>
                    <a:pt x="14765" y="12377"/>
                  </a:cubicBezTo>
                  <a:lnTo>
                    <a:pt x="14734" y="12377"/>
                  </a:lnTo>
                  <a:lnTo>
                    <a:pt x="14377" y="12377"/>
                  </a:lnTo>
                  <a:cubicBezTo>
                    <a:pt x="14315" y="12346"/>
                    <a:pt x="14183" y="12346"/>
                    <a:pt x="14028" y="12377"/>
                  </a:cubicBezTo>
                  <a:lnTo>
                    <a:pt x="13540" y="12377"/>
                  </a:lnTo>
                  <a:lnTo>
                    <a:pt x="13540" y="12377"/>
                  </a:lnTo>
                  <a:cubicBezTo>
                    <a:pt x="13346" y="12346"/>
                    <a:pt x="13183" y="12346"/>
                    <a:pt x="12989" y="12377"/>
                  </a:cubicBezTo>
                  <a:cubicBezTo>
                    <a:pt x="12826" y="12408"/>
                    <a:pt x="12671" y="12439"/>
                    <a:pt x="12477" y="12408"/>
                  </a:cubicBezTo>
                  <a:cubicBezTo>
                    <a:pt x="12315" y="12408"/>
                    <a:pt x="12121" y="12377"/>
                    <a:pt x="11958" y="12377"/>
                  </a:cubicBezTo>
                  <a:lnTo>
                    <a:pt x="11407" y="12377"/>
                  </a:lnTo>
                  <a:cubicBezTo>
                    <a:pt x="11244" y="12408"/>
                    <a:pt x="11051" y="12408"/>
                    <a:pt x="10888" y="12408"/>
                  </a:cubicBezTo>
                  <a:close/>
                  <a:moveTo>
                    <a:pt x="11438" y="10500"/>
                  </a:moveTo>
                  <a:cubicBezTo>
                    <a:pt x="11632" y="10500"/>
                    <a:pt x="11795" y="10500"/>
                    <a:pt x="11989" y="10469"/>
                  </a:cubicBezTo>
                  <a:lnTo>
                    <a:pt x="12508" y="10469"/>
                  </a:lnTo>
                  <a:lnTo>
                    <a:pt x="12989" y="10469"/>
                  </a:lnTo>
                  <a:lnTo>
                    <a:pt x="12989" y="10469"/>
                  </a:lnTo>
                  <a:lnTo>
                    <a:pt x="13509" y="10469"/>
                  </a:lnTo>
                  <a:cubicBezTo>
                    <a:pt x="13672" y="10469"/>
                    <a:pt x="13865" y="10469"/>
                    <a:pt x="13990" y="10438"/>
                  </a:cubicBezTo>
                  <a:cubicBezTo>
                    <a:pt x="14152" y="10438"/>
                    <a:pt x="14284" y="10469"/>
                    <a:pt x="14377" y="10469"/>
                  </a:cubicBezTo>
                  <a:lnTo>
                    <a:pt x="14377" y="10469"/>
                  </a:lnTo>
                  <a:cubicBezTo>
                    <a:pt x="14478" y="10469"/>
                    <a:pt x="14571" y="10469"/>
                    <a:pt x="14641" y="10438"/>
                  </a:cubicBezTo>
                  <a:cubicBezTo>
                    <a:pt x="14672" y="10438"/>
                    <a:pt x="14672" y="10407"/>
                    <a:pt x="14672" y="10407"/>
                  </a:cubicBezTo>
                  <a:cubicBezTo>
                    <a:pt x="14703" y="10376"/>
                    <a:pt x="14703" y="10376"/>
                    <a:pt x="14672" y="10337"/>
                  </a:cubicBezTo>
                  <a:cubicBezTo>
                    <a:pt x="14672" y="10337"/>
                    <a:pt x="14672" y="10306"/>
                    <a:pt x="14641" y="10306"/>
                  </a:cubicBezTo>
                  <a:lnTo>
                    <a:pt x="14610" y="10306"/>
                  </a:lnTo>
                  <a:cubicBezTo>
                    <a:pt x="14540" y="10337"/>
                    <a:pt x="14478" y="10337"/>
                    <a:pt x="14377" y="10337"/>
                  </a:cubicBezTo>
                  <a:cubicBezTo>
                    <a:pt x="14284" y="10337"/>
                    <a:pt x="14152" y="10306"/>
                    <a:pt x="13990" y="10306"/>
                  </a:cubicBezTo>
                  <a:lnTo>
                    <a:pt x="13990" y="10306"/>
                  </a:lnTo>
                  <a:cubicBezTo>
                    <a:pt x="13834" y="10337"/>
                    <a:pt x="13672" y="10337"/>
                    <a:pt x="13509" y="10337"/>
                  </a:cubicBezTo>
                  <a:lnTo>
                    <a:pt x="12989" y="10337"/>
                  </a:lnTo>
                  <a:lnTo>
                    <a:pt x="12508" y="10337"/>
                  </a:lnTo>
                  <a:lnTo>
                    <a:pt x="11989" y="10337"/>
                  </a:lnTo>
                  <a:cubicBezTo>
                    <a:pt x="11795" y="10376"/>
                    <a:pt x="11601" y="10376"/>
                    <a:pt x="11438" y="10376"/>
                  </a:cubicBezTo>
                  <a:cubicBezTo>
                    <a:pt x="11244" y="10376"/>
                    <a:pt x="11082" y="10376"/>
                    <a:pt x="10888" y="10337"/>
                  </a:cubicBezTo>
                  <a:lnTo>
                    <a:pt x="10407" y="10337"/>
                  </a:lnTo>
                  <a:lnTo>
                    <a:pt x="10407" y="10337"/>
                  </a:lnTo>
                  <a:cubicBezTo>
                    <a:pt x="10275" y="10337"/>
                    <a:pt x="10081" y="10376"/>
                    <a:pt x="9887" y="10376"/>
                  </a:cubicBezTo>
                  <a:cubicBezTo>
                    <a:pt x="9725" y="10407"/>
                    <a:pt x="9569" y="10407"/>
                    <a:pt x="9407" y="10407"/>
                  </a:cubicBezTo>
                  <a:cubicBezTo>
                    <a:pt x="9244" y="10376"/>
                    <a:pt x="9050" y="10376"/>
                    <a:pt x="8856" y="10376"/>
                  </a:cubicBezTo>
                  <a:cubicBezTo>
                    <a:pt x="8693" y="10407"/>
                    <a:pt x="8499" y="10407"/>
                    <a:pt x="8337" y="10376"/>
                  </a:cubicBezTo>
                  <a:cubicBezTo>
                    <a:pt x="8143" y="10376"/>
                    <a:pt x="7949" y="10376"/>
                    <a:pt x="7786" y="10337"/>
                  </a:cubicBezTo>
                  <a:lnTo>
                    <a:pt x="7274" y="10337"/>
                  </a:lnTo>
                  <a:cubicBezTo>
                    <a:pt x="7111" y="10376"/>
                    <a:pt x="6949" y="10376"/>
                    <a:pt x="6786" y="10376"/>
                  </a:cubicBezTo>
                  <a:cubicBezTo>
                    <a:pt x="6623" y="10337"/>
                    <a:pt x="6429" y="10337"/>
                    <a:pt x="6274" y="10376"/>
                  </a:cubicBezTo>
                  <a:lnTo>
                    <a:pt x="5754" y="10376"/>
                  </a:lnTo>
                  <a:lnTo>
                    <a:pt x="5235" y="10376"/>
                  </a:lnTo>
                  <a:cubicBezTo>
                    <a:pt x="5111" y="10376"/>
                    <a:pt x="4917" y="10376"/>
                    <a:pt x="4723" y="10337"/>
                  </a:cubicBezTo>
                  <a:lnTo>
                    <a:pt x="4723" y="10337"/>
                  </a:lnTo>
                  <a:lnTo>
                    <a:pt x="4141" y="10337"/>
                  </a:lnTo>
                  <a:cubicBezTo>
                    <a:pt x="3979" y="10376"/>
                    <a:pt x="3816" y="10376"/>
                    <a:pt x="3653" y="10376"/>
                  </a:cubicBezTo>
                  <a:cubicBezTo>
                    <a:pt x="3459" y="10337"/>
                    <a:pt x="3296" y="10376"/>
                    <a:pt x="3133" y="10376"/>
                  </a:cubicBezTo>
                  <a:cubicBezTo>
                    <a:pt x="2978" y="10407"/>
                    <a:pt x="2815" y="10438"/>
                    <a:pt x="2622" y="10407"/>
                  </a:cubicBezTo>
                  <a:lnTo>
                    <a:pt x="2102" y="10407"/>
                  </a:lnTo>
                  <a:cubicBezTo>
                    <a:pt x="1939" y="10376"/>
                    <a:pt x="1776" y="10376"/>
                    <a:pt x="1652" y="10376"/>
                  </a:cubicBezTo>
                  <a:lnTo>
                    <a:pt x="1102" y="10376"/>
                  </a:lnTo>
                  <a:lnTo>
                    <a:pt x="551" y="10376"/>
                  </a:lnTo>
                  <a:lnTo>
                    <a:pt x="70" y="10376"/>
                  </a:lnTo>
                  <a:cubicBezTo>
                    <a:pt x="32" y="10376"/>
                    <a:pt x="32" y="10376"/>
                    <a:pt x="32" y="10407"/>
                  </a:cubicBezTo>
                  <a:cubicBezTo>
                    <a:pt x="1" y="10407"/>
                    <a:pt x="1" y="10407"/>
                    <a:pt x="1" y="10438"/>
                  </a:cubicBezTo>
                  <a:cubicBezTo>
                    <a:pt x="1" y="10469"/>
                    <a:pt x="1" y="10469"/>
                    <a:pt x="32" y="10469"/>
                  </a:cubicBezTo>
                  <a:cubicBezTo>
                    <a:pt x="32" y="10500"/>
                    <a:pt x="70" y="10500"/>
                    <a:pt x="70" y="10500"/>
                  </a:cubicBezTo>
                  <a:lnTo>
                    <a:pt x="551" y="10500"/>
                  </a:lnTo>
                  <a:lnTo>
                    <a:pt x="1102" y="10500"/>
                  </a:lnTo>
                  <a:lnTo>
                    <a:pt x="1621" y="10500"/>
                  </a:lnTo>
                  <a:lnTo>
                    <a:pt x="1652" y="10500"/>
                  </a:lnTo>
                  <a:cubicBezTo>
                    <a:pt x="1776" y="10500"/>
                    <a:pt x="1939" y="10500"/>
                    <a:pt x="2102" y="10531"/>
                  </a:cubicBezTo>
                  <a:lnTo>
                    <a:pt x="2622" y="10531"/>
                  </a:lnTo>
                  <a:cubicBezTo>
                    <a:pt x="2815" y="10570"/>
                    <a:pt x="3009" y="10531"/>
                    <a:pt x="3172" y="10500"/>
                  </a:cubicBezTo>
                  <a:cubicBezTo>
                    <a:pt x="3296" y="10500"/>
                    <a:pt x="3459" y="10469"/>
                    <a:pt x="3622" y="10500"/>
                  </a:cubicBezTo>
                  <a:cubicBezTo>
                    <a:pt x="3816" y="10500"/>
                    <a:pt x="3979" y="10500"/>
                    <a:pt x="4172" y="10469"/>
                  </a:cubicBezTo>
                  <a:lnTo>
                    <a:pt x="4723" y="10469"/>
                  </a:lnTo>
                  <a:cubicBezTo>
                    <a:pt x="4917" y="10500"/>
                    <a:pt x="5072" y="10500"/>
                    <a:pt x="5235" y="10500"/>
                  </a:cubicBezTo>
                  <a:lnTo>
                    <a:pt x="5235" y="10500"/>
                  </a:lnTo>
                  <a:lnTo>
                    <a:pt x="5754" y="10500"/>
                  </a:lnTo>
                  <a:lnTo>
                    <a:pt x="6274" y="10500"/>
                  </a:lnTo>
                  <a:cubicBezTo>
                    <a:pt x="6429" y="10469"/>
                    <a:pt x="6592" y="10469"/>
                    <a:pt x="6786" y="10500"/>
                  </a:cubicBezTo>
                  <a:cubicBezTo>
                    <a:pt x="6949" y="10500"/>
                    <a:pt x="7142" y="10500"/>
                    <a:pt x="7305" y="10469"/>
                  </a:cubicBezTo>
                  <a:lnTo>
                    <a:pt x="7786" y="10469"/>
                  </a:lnTo>
                  <a:cubicBezTo>
                    <a:pt x="7949" y="10500"/>
                    <a:pt x="8143" y="10500"/>
                    <a:pt x="8306" y="10500"/>
                  </a:cubicBezTo>
                  <a:cubicBezTo>
                    <a:pt x="8499" y="10531"/>
                    <a:pt x="8693" y="10531"/>
                    <a:pt x="8887" y="10500"/>
                  </a:cubicBezTo>
                  <a:cubicBezTo>
                    <a:pt x="9050" y="10500"/>
                    <a:pt x="9244" y="10500"/>
                    <a:pt x="9376" y="10531"/>
                  </a:cubicBezTo>
                  <a:cubicBezTo>
                    <a:pt x="9569" y="10531"/>
                    <a:pt x="9725" y="10531"/>
                    <a:pt x="9918" y="10500"/>
                  </a:cubicBezTo>
                  <a:cubicBezTo>
                    <a:pt x="10112" y="10500"/>
                    <a:pt x="10275" y="10469"/>
                    <a:pt x="10407" y="10469"/>
                  </a:cubicBezTo>
                  <a:lnTo>
                    <a:pt x="10888" y="10469"/>
                  </a:lnTo>
                  <a:cubicBezTo>
                    <a:pt x="11051" y="10500"/>
                    <a:pt x="11244" y="10500"/>
                    <a:pt x="11438" y="10500"/>
                  </a:cubicBezTo>
                  <a:close/>
                  <a:moveTo>
                    <a:pt x="12989" y="8399"/>
                  </a:moveTo>
                  <a:cubicBezTo>
                    <a:pt x="13183" y="8399"/>
                    <a:pt x="13346" y="8399"/>
                    <a:pt x="13540" y="8368"/>
                  </a:cubicBezTo>
                  <a:lnTo>
                    <a:pt x="14059" y="8368"/>
                  </a:lnTo>
                  <a:lnTo>
                    <a:pt x="14416" y="8368"/>
                  </a:lnTo>
                  <a:lnTo>
                    <a:pt x="14672" y="8368"/>
                  </a:lnTo>
                  <a:lnTo>
                    <a:pt x="14703" y="8368"/>
                  </a:lnTo>
                  <a:cubicBezTo>
                    <a:pt x="14734" y="8368"/>
                    <a:pt x="14734" y="8337"/>
                    <a:pt x="14734" y="8337"/>
                  </a:cubicBezTo>
                  <a:lnTo>
                    <a:pt x="14734" y="8275"/>
                  </a:lnTo>
                  <a:cubicBezTo>
                    <a:pt x="14703" y="8275"/>
                    <a:pt x="14703" y="8244"/>
                    <a:pt x="14672" y="8244"/>
                  </a:cubicBezTo>
                  <a:lnTo>
                    <a:pt x="14416" y="8244"/>
                  </a:lnTo>
                  <a:lnTo>
                    <a:pt x="14416" y="8244"/>
                  </a:lnTo>
                  <a:lnTo>
                    <a:pt x="14059" y="8244"/>
                  </a:lnTo>
                  <a:lnTo>
                    <a:pt x="13540" y="8244"/>
                  </a:lnTo>
                  <a:cubicBezTo>
                    <a:pt x="13346" y="8275"/>
                    <a:pt x="13183" y="8275"/>
                    <a:pt x="12989" y="8275"/>
                  </a:cubicBezTo>
                  <a:lnTo>
                    <a:pt x="12477" y="8275"/>
                  </a:lnTo>
                  <a:lnTo>
                    <a:pt x="12477" y="8275"/>
                  </a:lnTo>
                  <a:lnTo>
                    <a:pt x="11958" y="8275"/>
                  </a:lnTo>
                  <a:cubicBezTo>
                    <a:pt x="11795" y="8306"/>
                    <a:pt x="11601" y="8306"/>
                    <a:pt x="11438" y="8306"/>
                  </a:cubicBezTo>
                  <a:lnTo>
                    <a:pt x="10927" y="8306"/>
                  </a:lnTo>
                  <a:lnTo>
                    <a:pt x="10376" y="8306"/>
                  </a:lnTo>
                  <a:lnTo>
                    <a:pt x="9887" y="8306"/>
                  </a:lnTo>
                  <a:cubicBezTo>
                    <a:pt x="9725" y="8275"/>
                    <a:pt x="9569" y="8275"/>
                    <a:pt x="9376" y="8306"/>
                  </a:cubicBezTo>
                  <a:cubicBezTo>
                    <a:pt x="9244" y="8337"/>
                    <a:pt x="9050" y="8368"/>
                    <a:pt x="8856" y="8337"/>
                  </a:cubicBezTo>
                  <a:cubicBezTo>
                    <a:pt x="8662" y="8337"/>
                    <a:pt x="8468" y="8306"/>
                    <a:pt x="8337" y="8306"/>
                  </a:cubicBezTo>
                  <a:lnTo>
                    <a:pt x="8306" y="8306"/>
                  </a:lnTo>
                  <a:cubicBezTo>
                    <a:pt x="8174" y="8337"/>
                    <a:pt x="8019" y="8306"/>
                    <a:pt x="7825" y="8306"/>
                  </a:cubicBezTo>
                  <a:cubicBezTo>
                    <a:pt x="7631" y="8275"/>
                    <a:pt x="7468" y="8275"/>
                    <a:pt x="7305" y="8306"/>
                  </a:cubicBezTo>
                  <a:cubicBezTo>
                    <a:pt x="7142" y="8368"/>
                    <a:pt x="6980" y="8368"/>
                    <a:pt x="6817" y="8337"/>
                  </a:cubicBezTo>
                  <a:lnTo>
                    <a:pt x="6274" y="8337"/>
                  </a:lnTo>
                  <a:cubicBezTo>
                    <a:pt x="6111" y="8337"/>
                    <a:pt x="5948" y="8337"/>
                    <a:pt x="5785" y="8306"/>
                  </a:cubicBezTo>
                  <a:cubicBezTo>
                    <a:pt x="5591" y="8275"/>
                    <a:pt x="5429" y="8275"/>
                    <a:pt x="5235" y="8275"/>
                  </a:cubicBezTo>
                  <a:lnTo>
                    <a:pt x="4723" y="8275"/>
                  </a:lnTo>
                  <a:lnTo>
                    <a:pt x="4723" y="8275"/>
                  </a:lnTo>
                  <a:cubicBezTo>
                    <a:pt x="4560" y="8306"/>
                    <a:pt x="4366" y="8306"/>
                    <a:pt x="4203" y="8306"/>
                  </a:cubicBezTo>
                  <a:cubicBezTo>
                    <a:pt x="4041" y="8306"/>
                    <a:pt x="3878" y="8306"/>
                    <a:pt x="3684" y="8337"/>
                  </a:cubicBezTo>
                  <a:lnTo>
                    <a:pt x="3172" y="8337"/>
                  </a:lnTo>
                  <a:lnTo>
                    <a:pt x="3172" y="8337"/>
                  </a:lnTo>
                  <a:lnTo>
                    <a:pt x="2715" y="8337"/>
                  </a:lnTo>
                  <a:cubicBezTo>
                    <a:pt x="2552" y="8337"/>
                    <a:pt x="2397" y="8337"/>
                    <a:pt x="2203" y="8306"/>
                  </a:cubicBezTo>
                  <a:cubicBezTo>
                    <a:pt x="2040" y="8306"/>
                    <a:pt x="1846" y="8275"/>
                    <a:pt x="1683" y="8275"/>
                  </a:cubicBezTo>
                  <a:lnTo>
                    <a:pt x="1683" y="8275"/>
                  </a:lnTo>
                  <a:cubicBezTo>
                    <a:pt x="1489" y="8306"/>
                    <a:pt x="1327" y="8306"/>
                    <a:pt x="1102" y="8337"/>
                  </a:cubicBezTo>
                  <a:cubicBezTo>
                    <a:pt x="908" y="8337"/>
                    <a:pt x="714" y="8368"/>
                    <a:pt x="582" y="8337"/>
                  </a:cubicBezTo>
                  <a:lnTo>
                    <a:pt x="551" y="8337"/>
                  </a:lnTo>
                  <a:cubicBezTo>
                    <a:pt x="419" y="8337"/>
                    <a:pt x="264" y="8337"/>
                    <a:pt x="70" y="8306"/>
                  </a:cubicBezTo>
                  <a:lnTo>
                    <a:pt x="32" y="8337"/>
                  </a:lnTo>
                  <a:cubicBezTo>
                    <a:pt x="1" y="8337"/>
                    <a:pt x="1" y="8368"/>
                    <a:pt x="1" y="8368"/>
                  </a:cubicBezTo>
                  <a:cubicBezTo>
                    <a:pt x="1" y="8399"/>
                    <a:pt x="1" y="8399"/>
                    <a:pt x="32" y="8438"/>
                  </a:cubicBezTo>
                  <a:lnTo>
                    <a:pt x="70" y="8438"/>
                  </a:lnTo>
                  <a:cubicBezTo>
                    <a:pt x="225" y="8469"/>
                    <a:pt x="388" y="8469"/>
                    <a:pt x="551" y="8469"/>
                  </a:cubicBezTo>
                  <a:cubicBezTo>
                    <a:pt x="714" y="8500"/>
                    <a:pt x="908" y="8469"/>
                    <a:pt x="1133" y="8469"/>
                  </a:cubicBezTo>
                  <a:cubicBezTo>
                    <a:pt x="1327" y="8438"/>
                    <a:pt x="1520" y="8438"/>
                    <a:pt x="1683" y="8399"/>
                  </a:cubicBezTo>
                  <a:cubicBezTo>
                    <a:pt x="1846" y="8399"/>
                    <a:pt x="2009" y="8438"/>
                    <a:pt x="2203" y="8438"/>
                  </a:cubicBezTo>
                  <a:cubicBezTo>
                    <a:pt x="2358" y="8469"/>
                    <a:pt x="2552" y="8469"/>
                    <a:pt x="2715" y="8469"/>
                  </a:cubicBezTo>
                  <a:lnTo>
                    <a:pt x="3172" y="8469"/>
                  </a:lnTo>
                  <a:lnTo>
                    <a:pt x="3684" y="8469"/>
                  </a:lnTo>
                  <a:cubicBezTo>
                    <a:pt x="3878" y="8438"/>
                    <a:pt x="4072" y="8438"/>
                    <a:pt x="4203" y="8438"/>
                  </a:cubicBezTo>
                  <a:cubicBezTo>
                    <a:pt x="4397" y="8438"/>
                    <a:pt x="4560" y="8438"/>
                    <a:pt x="4723" y="8399"/>
                  </a:cubicBezTo>
                  <a:lnTo>
                    <a:pt x="5235" y="8399"/>
                  </a:lnTo>
                  <a:cubicBezTo>
                    <a:pt x="5398" y="8399"/>
                    <a:pt x="5591" y="8399"/>
                    <a:pt x="5754" y="8438"/>
                  </a:cubicBezTo>
                  <a:cubicBezTo>
                    <a:pt x="5948" y="8469"/>
                    <a:pt x="6111" y="8469"/>
                    <a:pt x="6274" y="8469"/>
                  </a:cubicBezTo>
                  <a:lnTo>
                    <a:pt x="6786" y="8469"/>
                  </a:lnTo>
                  <a:cubicBezTo>
                    <a:pt x="6980" y="8500"/>
                    <a:pt x="7173" y="8500"/>
                    <a:pt x="7336" y="8438"/>
                  </a:cubicBezTo>
                  <a:cubicBezTo>
                    <a:pt x="7468" y="8399"/>
                    <a:pt x="7631" y="8399"/>
                    <a:pt x="7825" y="8438"/>
                  </a:cubicBezTo>
                  <a:cubicBezTo>
                    <a:pt x="7980" y="8438"/>
                    <a:pt x="8174" y="8469"/>
                    <a:pt x="8337" y="8438"/>
                  </a:cubicBezTo>
                  <a:cubicBezTo>
                    <a:pt x="8468" y="8438"/>
                    <a:pt x="8662" y="8469"/>
                    <a:pt x="8856" y="8469"/>
                  </a:cubicBezTo>
                  <a:cubicBezTo>
                    <a:pt x="9050" y="8500"/>
                    <a:pt x="9244" y="8500"/>
                    <a:pt x="9407" y="8438"/>
                  </a:cubicBezTo>
                  <a:cubicBezTo>
                    <a:pt x="9569" y="8399"/>
                    <a:pt x="9725" y="8399"/>
                    <a:pt x="9856" y="8438"/>
                  </a:cubicBezTo>
                  <a:lnTo>
                    <a:pt x="10376" y="8438"/>
                  </a:lnTo>
                  <a:lnTo>
                    <a:pt x="10927" y="8438"/>
                  </a:lnTo>
                  <a:lnTo>
                    <a:pt x="11438" y="8438"/>
                  </a:lnTo>
                  <a:cubicBezTo>
                    <a:pt x="11601" y="8438"/>
                    <a:pt x="11795" y="8438"/>
                    <a:pt x="11958" y="8399"/>
                  </a:cubicBezTo>
                  <a:lnTo>
                    <a:pt x="12477" y="8399"/>
                  </a:lnTo>
                  <a:lnTo>
                    <a:pt x="12989" y="8399"/>
                  </a:lnTo>
                  <a:close/>
                  <a:moveTo>
                    <a:pt x="14703" y="6204"/>
                  </a:moveTo>
                  <a:lnTo>
                    <a:pt x="14672" y="6204"/>
                  </a:lnTo>
                  <a:lnTo>
                    <a:pt x="14377" y="6204"/>
                  </a:lnTo>
                  <a:lnTo>
                    <a:pt x="14377" y="6204"/>
                  </a:lnTo>
                  <a:cubicBezTo>
                    <a:pt x="14315" y="6235"/>
                    <a:pt x="14222" y="6235"/>
                    <a:pt x="14059" y="6204"/>
                  </a:cubicBezTo>
                  <a:lnTo>
                    <a:pt x="13509" y="6204"/>
                  </a:lnTo>
                  <a:lnTo>
                    <a:pt x="12958" y="6204"/>
                  </a:lnTo>
                  <a:cubicBezTo>
                    <a:pt x="12826" y="6204"/>
                    <a:pt x="12671" y="6204"/>
                    <a:pt x="12508" y="6235"/>
                  </a:cubicBezTo>
                  <a:cubicBezTo>
                    <a:pt x="12346" y="6235"/>
                    <a:pt x="12183" y="6235"/>
                    <a:pt x="11989" y="6204"/>
                  </a:cubicBezTo>
                  <a:lnTo>
                    <a:pt x="11438" y="6204"/>
                  </a:lnTo>
                  <a:lnTo>
                    <a:pt x="11407" y="6204"/>
                  </a:lnTo>
                  <a:cubicBezTo>
                    <a:pt x="11244" y="6235"/>
                    <a:pt x="11082" y="6235"/>
                    <a:pt x="10927" y="6235"/>
                  </a:cubicBezTo>
                  <a:lnTo>
                    <a:pt x="10407" y="6235"/>
                  </a:lnTo>
                  <a:lnTo>
                    <a:pt x="10407" y="6235"/>
                  </a:lnTo>
                  <a:cubicBezTo>
                    <a:pt x="10213" y="6235"/>
                    <a:pt x="10050" y="6266"/>
                    <a:pt x="9887" y="6235"/>
                  </a:cubicBezTo>
                  <a:lnTo>
                    <a:pt x="9337" y="6235"/>
                  </a:lnTo>
                  <a:cubicBezTo>
                    <a:pt x="9182" y="6235"/>
                    <a:pt x="9019" y="6235"/>
                    <a:pt x="8856" y="6204"/>
                  </a:cubicBezTo>
                  <a:cubicBezTo>
                    <a:pt x="8724" y="6204"/>
                    <a:pt x="8561" y="6204"/>
                    <a:pt x="8368" y="6235"/>
                  </a:cubicBezTo>
                  <a:cubicBezTo>
                    <a:pt x="8174" y="6266"/>
                    <a:pt x="8019" y="6266"/>
                    <a:pt x="7825" y="6266"/>
                  </a:cubicBezTo>
                  <a:cubicBezTo>
                    <a:pt x="7662" y="6266"/>
                    <a:pt x="7468" y="6266"/>
                    <a:pt x="7305" y="6305"/>
                  </a:cubicBezTo>
                  <a:lnTo>
                    <a:pt x="7305" y="6305"/>
                  </a:lnTo>
                  <a:lnTo>
                    <a:pt x="6786" y="6305"/>
                  </a:lnTo>
                  <a:cubicBezTo>
                    <a:pt x="6592" y="6266"/>
                    <a:pt x="6429" y="6266"/>
                    <a:pt x="6274" y="6266"/>
                  </a:cubicBezTo>
                  <a:lnTo>
                    <a:pt x="6274" y="6266"/>
                  </a:lnTo>
                  <a:lnTo>
                    <a:pt x="5754" y="6266"/>
                  </a:lnTo>
                  <a:lnTo>
                    <a:pt x="5204" y="6266"/>
                  </a:lnTo>
                  <a:cubicBezTo>
                    <a:pt x="5041" y="6266"/>
                    <a:pt x="4847" y="6235"/>
                    <a:pt x="4723" y="6235"/>
                  </a:cubicBezTo>
                  <a:lnTo>
                    <a:pt x="4684" y="6235"/>
                  </a:lnTo>
                  <a:lnTo>
                    <a:pt x="4203" y="6235"/>
                  </a:lnTo>
                  <a:lnTo>
                    <a:pt x="4203" y="6235"/>
                  </a:lnTo>
                  <a:cubicBezTo>
                    <a:pt x="4041" y="6235"/>
                    <a:pt x="3847" y="6235"/>
                    <a:pt x="3684" y="6266"/>
                  </a:cubicBezTo>
                  <a:cubicBezTo>
                    <a:pt x="3521" y="6266"/>
                    <a:pt x="3366" y="6266"/>
                    <a:pt x="3203" y="6235"/>
                  </a:cubicBezTo>
                  <a:cubicBezTo>
                    <a:pt x="3009" y="6204"/>
                    <a:pt x="2846" y="6204"/>
                    <a:pt x="2684" y="6204"/>
                  </a:cubicBezTo>
                  <a:lnTo>
                    <a:pt x="2653" y="6204"/>
                  </a:lnTo>
                  <a:cubicBezTo>
                    <a:pt x="2490" y="6204"/>
                    <a:pt x="2327" y="6235"/>
                    <a:pt x="2133" y="6235"/>
                  </a:cubicBezTo>
                  <a:cubicBezTo>
                    <a:pt x="1970" y="6235"/>
                    <a:pt x="1776" y="6235"/>
                    <a:pt x="1582" y="6266"/>
                  </a:cubicBezTo>
                  <a:cubicBezTo>
                    <a:pt x="1389" y="6266"/>
                    <a:pt x="1234" y="6305"/>
                    <a:pt x="1102" y="6266"/>
                  </a:cubicBezTo>
                  <a:lnTo>
                    <a:pt x="1071" y="6266"/>
                  </a:lnTo>
                  <a:lnTo>
                    <a:pt x="582" y="6266"/>
                  </a:lnTo>
                  <a:lnTo>
                    <a:pt x="70" y="6266"/>
                  </a:lnTo>
                  <a:lnTo>
                    <a:pt x="32" y="6266"/>
                  </a:lnTo>
                  <a:cubicBezTo>
                    <a:pt x="1" y="6305"/>
                    <a:pt x="1" y="6305"/>
                    <a:pt x="1" y="6336"/>
                  </a:cubicBezTo>
                  <a:cubicBezTo>
                    <a:pt x="1" y="6336"/>
                    <a:pt x="1" y="6367"/>
                    <a:pt x="32" y="6367"/>
                  </a:cubicBezTo>
                  <a:cubicBezTo>
                    <a:pt x="32" y="6398"/>
                    <a:pt x="70" y="6398"/>
                    <a:pt x="70" y="6398"/>
                  </a:cubicBezTo>
                  <a:lnTo>
                    <a:pt x="582" y="6398"/>
                  </a:lnTo>
                  <a:lnTo>
                    <a:pt x="1071" y="6398"/>
                  </a:lnTo>
                  <a:cubicBezTo>
                    <a:pt x="1234" y="6429"/>
                    <a:pt x="1389" y="6398"/>
                    <a:pt x="1582" y="6398"/>
                  </a:cubicBezTo>
                  <a:cubicBezTo>
                    <a:pt x="1776" y="6367"/>
                    <a:pt x="1970" y="6367"/>
                    <a:pt x="2133" y="6367"/>
                  </a:cubicBezTo>
                  <a:cubicBezTo>
                    <a:pt x="2327" y="6367"/>
                    <a:pt x="2490" y="6336"/>
                    <a:pt x="2684" y="6336"/>
                  </a:cubicBezTo>
                  <a:cubicBezTo>
                    <a:pt x="2846" y="6336"/>
                    <a:pt x="3009" y="6336"/>
                    <a:pt x="3172" y="6367"/>
                  </a:cubicBezTo>
                  <a:cubicBezTo>
                    <a:pt x="3327" y="6398"/>
                    <a:pt x="3521" y="6398"/>
                    <a:pt x="3684" y="6398"/>
                  </a:cubicBezTo>
                  <a:cubicBezTo>
                    <a:pt x="3878" y="6367"/>
                    <a:pt x="4041" y="6367"/>
                    <a:pt x="4203" y="6367"/>
                  </a:cubicBezTo>
                  <a:lnTo>
                    <a:pt x="4684" y="6367"/>
                  </a:lnTo>
                  <a:cubicBezTo>
                    <a:pt x="4847" y="6367"/>
                    <a:pt x="5010" y="6398"/>
                    <a:pt x="5204" y="6398"/>
                  </a:cubicBezTo>
                  <a:lnTo>
                    <a:pt x="5754" y="6398"/>
                  </a:lnTo>
                  <a:lnTo>
                    <a:pt x="6274" y="6398"/>
                  </a:lnTo>
                  <a:cubicBezTo>
                    <a:pt x="6429" y="6398"/>
                    <a:pt x="6592" y="6398"/>
                    <a:pt x="6786" y="6429"/>
                  </a:cubicBezTo>
                  <a:lnTo>
                    <a:pt x="7336" y="6429"/>
                  </a:lnTo>
                  <a:cubicBezTo>
                    <a:pt x="7499" y="6398"/>
                    <a:pt x="7662" y="6398"/>
                    <a:pt x="7825" y="6398"/>
                  </a:cubicBezTo>
                  <a:cubicBezTo>
                    <a:pt x="8019" y="6398"/>
                    <a:pt x="8212" y="6398"/>
                    <a:pt x="8368" y="6367"/>
                  </a:cubicBezTo>
                  <a:cubicBezTo>
                    <a:pt x="8561" y="6336"/>
                    <a:pt x="8724" y="6336"/>
                    <a:pt x="8856" y="6336"/>
                  </a:cubicBezTo>
                  <a:cubicBezTo>
                    <a:pt x="9019" y="6367"/>
                    <a:pt x="9182" y="6367"/>
                    <a:pt x="9337" y="6367"/>
                  </a:cubicBezTo>
                  <a:lnTo>
                    <a:pt x="9887" y="6367"/>
                  </a:lnTo>
                  <a:cubicBezTo>
                    <a:pt x="10050" y="6398"/>
                    <a:pt x="10213" y="6367"/>
                    <a:pt x="10407" y="6367"/>
                  </a:cubicBezTo>
                  <a:lnTo>
                    <a:pt x="10888" y="6367"/>
                  </a:lnTo>
                  <a:cubicBezTo>
                    <a:pt x="11082" y="6367"/>
                    <a:pt x="11244" y="6367"/>
                    <a:pt x="11438" y="6336"/>
                  </a:cubicBezTo>
                  <a:lnTo>
                    <a:pt x="11989" y="6336"/>
                  </a:lnTo>
                  <a:cubicBezTo>
                    <a:pt x="12152" y="6367"/>
                    <a:pt x="12346" y="6367"/>
                    <a:pt x="12508" y="6367"/>
                  </a:cubicBezTo>
                  <a:cubicBezTo>
                    <a:pt x="12671" y="6336"/>
                    <a:pt x="12826" y="6336"/>
                    <a:pt x="12958" y="6336"/>
                  </a:cubicBezTo>
                  <a:lnTo>
                    <a:pt x="13509" y="6336"/>
                  </a:lnTo>
                  <a:lnTo>
                    <a:pt x="14059" y="6336"/>
                  </a:lnTo>
                  <a:cubicBezTo>
                    <a:pt x="14222" y="6367"/>
                    <a:pt x="14346" y="6367"/>
                    <a:pt x="14416" y="6336"/>
                  </a:cubicBezTo>
                  <a:lnTo>
                    <a:pt x="14416" y="6336"/>
                  </a:lnTo>
                  <a:lnTo>
                    <a:pt x="14672" y="6336"/>
                  </a:lnTo>
                  <a:cubicBezTo>
                    <a:pt x="14672" y="6336"/>
                    <a:pt x="14703" y="6336"/>
                    <a:pt x="14703" y="6305"/>
                  </a:cubicBezTo>
                  <a:cubicBezTo>
                    <a:pt x="14734" y="6305"/>
                    <a:pt x="14734" y="6266"/>
                    <a:pt x="14734" y="6266"/>
                  </a:cubicBezTo>
                  <a:cubicBezTo>
                    <a:pt x="14734" y="6235"/>
                    <a:pt x="14734" y="6235"/>
                    <a:pt x="14703" y="6204"/>
                  </a:cubicBezTo>
                  <a:close/>
                  <a:moveTo>
                    <a:pt x="1133" y="4204"/>
                  </a:moveTo>
                  <a:lnTo>
                    <a:pt x="1102" y="4204"/>
                  </a:lnTo>
                  <a:cubicBezTo>
                    <a:pt x="939" y="4173"/>
                    <a:pt x="776" y="4173"/>
                    <a:pt x="582" y="4204"/>
                  </a:cubicBezTo>
                  <a:lnTo>
                    <a:pt x="70" y="4204"/>
                  </a:lnTo>
                  <a:cubicBezTo>
                    <a:pt x="70" y="4204"/>
                    <a:pt x="32" y="4204"/>
                    <a:pt x="32" y="4235"/>
                  </a:cubicBezTo>
                  <a:cubicBezTo>
                    <a:pt x="1" y="4235"/>
                    <a:pt x="1" y="4266"/>
                    <a:pt x="1" y="4266"/>
                  </a:cubicBezTo>
                  <a:cubicBezTo>
                    <a:pt x="1" y="4297"/>
                    <a:pt x="1" y="4297"/>
                    <a:pt x="32" y="4297"/>
                  </a:cubicBezTo>
                  <a:cubicBezTo>
                    <a:pt x="32" y="4328"/>
                    <a:pt x="32" y="4328"/>
                    <a:pt x="70" y="4328"/>
                  </a:cubicBezTo>
                  <a:lnTo>
                    <a:pt x="582" y="4328"/>
                  </a:lnTo>
                  <a:cubicBezTo>
                    <a:pt x="776" y="4297"/>
                    <a:pt x="939" y="4297"/>
                    <a:pt x="1102" y="4328"/>
                  </a:cubicBezTo>
                  <a:lnTo>
                    <a:pt x="1621" y="4328"/>
                  </a:lnTo>
                  <a:lnTo>
                    <a:pt x="2133" y="4328"/>
                  </a:lnTo>
                  <a:cubicBezTo>
                    <a:pt x="2296" y="4328"/>
                    <a:pt x="2459" y="4297"/>
                    <a:pt x="2653" y="4297"/>
                  </a:cubicBezTo>
                  <a:lnTo>
                    <a:pt x="3133" y="4297"/>
                  </a:lnTo>
                  <a:lnTo>
                    <a:pt x="3133" y="4297"/>
                  </a:lnTo>
                  <a:cubicBezTo>
                    <a:pt x="3296" y="4328"/>
                    <a:pt x="3459" y="4328"/>
                    <a:pt x="3653" y="4297"/>
                  </a:cubicBezTo>
                  <a:lnTo>
                    <a:pt x="4172" y="4297"/>
                  </a:lnTo>
                  <a:cubicBezTo>
                    <a:pt x="4366" y="4328"/>
                    <a:pt x="4529" y="4328"/>
                    <a:pt x="4723" y="4297"/>
                  </a:cubicBezTo>
                  <a:cubicBezTo>
                    <a:pt x="4917" y="4297"/>
                    <a:pt x="5072" y="4297"/>
                    <a:pt x="5235" y="4328"/>
                  </a:cubicBezTo>
                  <a:cubicBezTo>
                    <a:pt x="5398" y="4328"/>
                    <a:pt x="5560" y="4328"/>
                    <a:pt x="5754" y="4367"/>
                  </a:cubicBezTo>
                  <a:cubicBezTo>
                    <a:pt x="5979" y="4398"/>
                    <a:pt x="6142" y="4398"/>
                    <a:pt x="6305" y="4398"/>
                  </a:cubicBezTo>
                  <a:cubicBezTo>
                    <a:pt x="6468" y="4367"/>
                    <a:pt x="6623" y="4367"/>
                    <a:pt x="6786" y="4367"/>
                  </a:cubicBezTo>
                  <a:cubicBezTo>
                    <a:pt x="6980" y="4367"/>
                    <a:pt x="7142" y="4367"/>
                    <a:pt x="7336" y="4328"/>
                  </a:cubicBezTo>
                  <a:lnTo>
                    <a:pt x="7856" y="4328"/>
                  </a:lnTo>
                  <a:lnTo>
                    <a:pt x="7856" y="4328"/>
                  </a:lnTo>
                  <a:lnTo>
                    <a:pt x="8337" y="4328"/>
                  </a:lnTo>
                  <a:lnTo>
                    <a:pt x="8856" y="4328"/>
                  </a:lnTo>
                  <a:lnTo>
                    <a:pt x="9337" y="4328"/>
                  </a:lnTo>
                  <a:cubicBezTo>
                    <a:pt x="9531" y="4328"/>
                    <a:pt x="9725" y="4328"/>
                    <a:pt x="9887" y="4297"/>
                  </a:cubicBezTo>
                  <a:cubicBezTo>
                    <a:pt x="10081" y="4297"/>
                    <a:pt x="10244" y="4297"/>
                    <a:pt x="10438" y="4328"/>
                  </a:cubicBezTo>
                  <a:cubicBezTo>
                    <a:pt x="10632" y="4367"/>
                    <a:pt x="10795" y="4367"/>
                    <a:pt x="10958" y="4367"/>
                  </a:cubicBezTo>
                  <a:cubicBezTo>
                    <a:pt x="11120" y="4328"/>
                    <a:pt x="11275" y="4328"/>
                    <a:pt x="11438" y="4297"/>
                  </a:cubicBezTo>
                  <a:lnTo>
                    <a:pt x="11958" y="4297"/>
                  </a:lnTo>
                  <a:lnTo>
                    <a:pt x="11958" y="4297"/>
                  </a:lnTo>
                  <a:lnTo>
                    <a:pt x="12477" y="4297"/>
                  </a:lnTo>
                  <a:cubicBezTo>
                    <a:pt x="12671" y="4297"/>
                    <a:pt x="12826" y="4297"/>
                    <a:pt x="13020" y="4328"/>
                  </a:cubicBezTo>
                  <a:cubicBezTo>
                    <a:pt x="13183" y="4328"/>
                    <a:pt x="13377" y="4328"/>
                    <a:pt x="13540" y="4297"/>
                  </a:cubicBezTo>
                  <a:lnTo>
                    <a:pt x="14059" y="4297"/>
                  </a:lnTo>
                  <a:cubicBezTo>
                    <a:pt x="14253" y="4297"/>
                    <a:pt x="14377" y="4266"/>
                    <a:pt x="14478" y="4235"/>
                  </a:cubicBezTo>
                  <a:cubicBezTo>
                    <a:pt x="14509" y="4235"/>
                    <a:pt x="14571" y="4235"/>
                    <a:pt x="14641" y="4266"/>
                  </a:cubicBezTo>
                  <a:lnTo>
                    <a:pt x="14703" y="4266"/>
                  </a:lnTo>
                  <a:cubicBezTo>
                    <a:pt x="14703" y="4266"/>
                    <a:pt x="14734" y="4266"/>
                    <a:pt x="14734" y="4235"/>
                  </a:cubicBezTo>
                  <a:lnTo>
                    <a:pt x="14734" y="4204"/>
                  </a:lnTo>
                  <a:cubicBezTo>
                    <a:pt x="14734" y="4173"/>
                    <a:pt x="14703" y="4173"/>
                    <a:pt x="14703" y="4173"/>
                  </a:cubicBezTo>
                  <a:cubicBezTo>
                    <a:pt x="14610" y="4103"/>
                    <a:pt x="14509" y="4103"/>
                    <a:pt x="14416" y="4134"/>
                  </a:cubicBezTo>
                  <a:cubicBezTo>
                    <a:pt x="14346" y="4134"/>
                    <a:pt x="14222" y="4173"/>
                    <a:pt x="14059" y="4173"/>
                  </a:cubicBezTo>
                  <a:lnTo>
                    <a:pt x="13509" y="4173"/>
                  </a:lnTo>
                  <a:cubicBezTo>
                    <a:pt x="13377" y="4204"/>
                    <a:pt x="13183" y="4204"/>
                    <a:pt x="13020" y="4204"/>
                  </a:cubicBezTo>
                  <a:cubicBezTo>
                    <a:pt x="12826" y="4173"/>
                    <a:pt x="12671" y="4173"/>
                    <a:pt x="12477" y="4173"/>
                  </a:cubicBezTo>
                  <a:lnTo>
                    <a:pt x="11958" y="4173"/>
                  </a:lnTo>
                  <a:lnTo>
                    <a:pt x="11438" y="4173"/>
                  </a:lnTo>
                  <a:cubicBezTo>
                    <a:pt x="11244" y="4204"/>
                    <a:pt x="11082" y="4204"/>
                    <a:pt x="10958" y="4235"/>
                  </a:cubicBezTo>
                  <a:cubicBezTo>
                    <a:pt x="10795" y="4235"/>
                    <a:pt x="10632" y="4235"/>
                    <a:pt x="10469" y="4204"/>
                  </a:cubicBezTo>
                  <a:cubicBezTo>
                    <a:pt x="10244" y="4173"/>
                    <a:pt x="10081" y="4173"/>
                    <a:pt x="9887" y="4173"/>
                  </a:cubicBezTo>
                  <a:lnTo>
                    <a:pt x="9887" y="4173"/>
                  </a:lnTo>
                  <a:cubicBezTo>
                    <a:pt x="9694" y="4204"/>
                    <a:pt x="9531" y="4204"/>
                    <a:pt x="9337" y="4204"/>
                  </a:cubicBezTo>
                  <a:lnTo>
                    <a:pt x="8856" y="4204"/>
                  </a:lnTo>
                  <a:lnTo>
                    <a:pt x="8337" y="4204"/>
                  </a:lnTo>
                  <a:lnTo>
                    <a:pt x="7856" y="4204"/>
                  </a:lnTo>
                  <a:lnTo>
                    <a:pt x="7336" y="4204"/>
                  </a:lnTo>
                  <a:cubicBezTo>
                    <a:pt x="7142" y="4235"/>
                    <a:pt x="6949" y="4235"/>
                    <a:pt x="6786" y="4235"/>
                  </a:cubicBezTo>
                  <a:cubicBezTo>
                    <a:pt x="6623" y="4235"/>
                    <a:pt x="6429" y="4235"/>
                    <a:pt x="6305" y="4266"/>
                  </a:cubicBezTo>
                  <a:cubicBezTo>
                    <a:pt x="6142" y="4266"/>
                    <a:pt x="5979" y="4266"/>
                    <a:pt x="5785" y="4235"/>
                  </a:cubicBezTo>
                  <a:cubicBezTo>
                    <a:pt x="5591" y="4204"/>
                    <a:pt x="5398" y="4204"/>
                    <a:pt x="5235" y="4204"/>
                  </a:cubicBezTo>
                  <a:lnTo>
                    <a:pt x="5235" y="4204"/>
                  </a:lnTo>
                  <a:cubicBezTo>
                    <a:pt x="5072" y="4173"/>
                    <a:pt x="4917" y="4173"/>
                    <a:pt x="4723" y="4173"/>
                  </a:cubicBezTo>
                  <a:lnTo>
                    <a:pt x="4723" y="4173"/>
                  </a:lnTo>
                  <a:cubicBezTo>
                    <a:pt x="4529" y="4204"/>
                    <a:pt x="4366" y="4204"/>
                    <a:pt x="4172" y="4173"/>
                  </a:cubicBezTo>
                  <a:lnTo>
                    <a:pt x="3653" y="4173"/>
                  </a:lnTo>
                  <a:cubicBezTo>
                    <a:pt x="3459" y="4204"/>
                    <a:pt x="3296" y="4204"/>
                    <a:pt x="3133" y="4173"/>
                  </a:cubicBezTo>
                  <a:lnTo>
                    <a:pt x="2653" y="4173"/>
                  </a:lnTo>
                  <a:cubicBezTo>
                    <a:pt x="2459" y="4173"/>
                    <a:pt x="2296" y="4204"/>
                    <a:pt x="2133" y="4204"/>
                  </a:cubicBezTo>
                  <a:lnTo>
                    <a:pt x="1621" y="4204"/>
                  </a:lnTo>
                  <a:lnTo>
                    <a:pt x="1133" y="4204"/>
                  </a:lnTo>
                  <a:close/>
                  <a:moveTo>
                    <a:pt x="2622" y="2296"/>
                  </a:moveTo>
                  <a:lnTo>
                    <a:pt x="3133" y="2296"/>
                  </a:lnTo>
                  <a:lnTo>
                    <a:pt x="3684" y="2296"/>
                  </a:lnTo>
                  <a:lnTo>
                    <a:pt x="4203" y="2296"/>
                  </a:lnTo>
                  <a:cubicBezTo>
                    <a:pt x="4397" y="2327"/>
                    <a:pt x="4560" y="2327"/>
                    <a:pt x="4723" y="2296"/>
                  </a:cubicBezTo>
                  <a:lnTo>
                    <a:pt x="5235" y="2296"/>
                  </a:lnTo>
                  <a:cubicBezTo>
                    <a:pt x="5429" y="2327"/>
                    <a:pt x="5591" y="2327"/>
                    <a:pt x="5785" y="2296"/>
                  </a:cubicBezTo>
                  <a:lnTo>
                    <a:pt x="6274" y="2296"/>
                  </a:lnTo>
                  <a:lnTo>
                    <a:pt x="6786" y="2296"/>
                  </a:lnTo>
                  <a:lnTo>
                    <a:pt x="7336" y="2296"/>
                  </a:lnTo>
                  <a:cubicBezTo>
                    <a:pt x="7530" y="2296"/>
                    <a:pt x="7693" y="2296"/>
                    <a:pt x="7856" y="2265"/>
                  </a:cubicBezTo>
                  <a:lnTo>
                    <a:pt x="8306" y="2265"/>
                  </a:lnTo>
                  <a:cubicBezTo>
                    <a:pt x="8468" y="2265"/>
                    <a:pt x="8631" y="2265"/>
                    <a:pt x="8794" y="2296"/>
                  </a:cubicBezTo>
                  <a:cubicBezTo>
                    <a:pt x="8988" y="2327"/>
                    <a:pt x="9182" y="2327"/>
                    <a:pt x="9376" y="2296"/>
                  </a:cubicBezTo>
                  <a:cubicBezTo>
                    <a:pt x="9569" y="2265"/>
                    <a:pt x="9725" y="2234"/>
                    <a:pt x="9887" y="2265"/>
                  </a:cubicBezTo>
                  <a:cubicBezTo>
                    <a:pt x="10050" y="2296"/>
                    <a:pt x="10244" y="2296"/>
                    <a:pt x="10407" y="2296"/>
                  </a:cubicBezTo>
                  <a:lnTo>
                    <a:pt x="10927" y="2296"/>
                  </a:lnTo>
                  <a:lnTo>
                    <a:pt x="11438" y="2296"/>
                  </a:lnTo>
                  <a:cubicBezTo>
                    <a:pt x="11601" y="2265"/>
                    <a:pt x="11764" y="2265"/>
                    <a:pt x="11958" y="2265"/>
                  </a:cubicBezTo>
                  <a:cubicBezTo>
                    <a:pt x="12121" y="2265"/>
                    <a:pt x="12315" y="2265"/>
                    <a:pt x="12477" y="2234"/>
                  </a:cubicBezTo>
                  <a:lnTo>
                    <a:pt x="12989" y="2234"/>
                  </a:lnTo>
                  <a:cubicBezTo>
                    <a:pt x="13183" y="2265"/>
                    <a:pt x="13346" y="2265"/>
                    <a:pt x="13509" y="2234"/>
                  </a:cubicBezTo>
                  <a:lnTo>
                    <a:pt x="14028" y="2234"/>
                  </a:lnTo>
                  <a:cubicBezTo>
                    <a:pt x="14222" y="2234"/>
                    <a:pt x="14346" y="2195"/>
                    <a:pt x="14447" y="2195"/>
                  </a:cubicBezTo>
                  <a:lnTo>
                    <a:pt x="14447" y="2195"/>
                  </a:lnTo>
                  <a:cubicBezTo>
                    <a:pt x="14509" y="2164"/>
                    <a:pt x="14571" y="2195"/>
                    <a:pt x="14641" y="2234"/>
                  </a:cubicBezTo>
                  <a:lnTo>
                    <a:pt x="14703" y="2234"/>
                  </a:lnTo>
                  <a:cubicBezTo>
                    <a:pt x="14703" y="2195"/>
                    <a:pt x="14734" y="2195"/>
                    <a:pt x="14734" y="2195"/>
                  </a:cubicBezTo>
                  <a:lnTo>
                    <a:pt x="14734" y="2133"/>
                  </a:lnTo>
                  <a:lnTo>
                    <a:pt x="14703" y="2102"/>
                  </a:lnTo>
                  <a:cubicBezTo>
                    <a:pt x="14610" y="2071"/>
                    <a:pt x="14509" y="2040"/>
                    <a:pt x="14416" y="2071"/>
                  </a:cubicBezTo>
                  <a:lnTo>
                    <a:pt x="14416" y="2071"/>
                  </a:lnTo>
                  <a:cubicBezTo>
                    <a:pt x="14315" y="2071"/>
                    <a:pt x="14183" y="2102"/>
                    <a:pt x="14028" y="2102"/>
                  </a:cubicBezTo>
                  <a:lnTo>
                    <a:pt x="13509" y="2102"/>
                  </a:lnTo>
                  <a:cubicBezTo>
                    <a:pt x="13346" y="2133"/>
                    <a:pt x="13183" y="2133"/>
                    <a:pt x="12989" y="2102"/>
                  </a:cubicBezTo>
                  <a:lnTo>
                    <a:pt x="12477" y="2102"/>
                  </a:lnTo>
                  <a:cubicBezTo>
                    <a:pt x="12315" y="2133"/>
                    <a:pt x="12121" y="2133"/>
                    <a:pt x="11958" y="2133"/>
                  </a:cubicBezTo>
                  <a:cubicBezTo>
                    <a:pt x="11764" y="2133"/>
                    <a:pt x="11601" y="2133"/>
                    <a:pt x="11438" y="2164"/>
                  </a:cubicBezTo>
                  <a:lnTo>
                    <a:pt x="10958" y="2164"/>
                  </a:lnTo>
                  <a:lnTo>
                    <a:pt x="10958" y="2164"/>
                  </a:lnTo>
                  <a:lnTo>
                    <a:pt x="10407" y="2164"/>
                  </a:lnTo>
                  <a:cubicBezTo>
                    <a:pt x="10244" y="2164"/>
                    <a:pt x="10081" y="2164"/>
                    <a:pt x="9918" y="2133"/>
                  </a:cubicBezTo>
                  <a:cubicBezTo>
                    <a:pt x="9725" y="2102"/>
                    <a:pt x="9569" y="2133"/>
                    <a:pt x="9337" y="2164"/>
                  </a:cubicBezTo>
                  <a:cubicBezTo>
                    <a:pt x="9143" y="2195"/>
                    <a:pt x="8988" y="2195"/>
                    <a:pt x="8825" y="2164"/>
                  </a:cubicBezTo>
                  <a:cubicBezTo>
                    <a:pt x="8662" y="2133"/>
                    <a:pt x="8468" y="2133"/>
                    <a:pt x="8306" y="2133"/>
                  </a:cubicBezTo>
                  <a:lnTo>
                    <a:pt x="7825" y="2133"/>
                  </a:lnTo>
                  <a:cubicBezTo>
                    <a:pt x="7693" y="2164"/>
                    <a:pt x="7530" y="2164"/>
                    <a:pt x="7336" y="2164"/>
                  </a:cubicBezTo>
                  <a:lnTo>
                    <a:pt x="6786" y="2164"/>
                  </a:lnTo>
                  <a:lnTo>
                    <a:pt x="6274" y="2164"/>
                  </a:lnTo>
                  <a:lnTo>
                    <a:pt x="5785" y="2164"/>
                  </a:lnTo>
                  <a:cubicBezTo>
                    <a:pt x="5591" y="2195"/>
                    <a:pt x="5429" y="2195"/>
                    <a:pt x="5235" y="2164"/>
                  </a:cubicBezTo>
                  <a:lnTo>
                    <a:pt x="4723" y="2164"/>
                  </a:lnTo>
                  <a:cubicBezTo>
                    <a:pt x="4560" y="2195"/>
                    <a:pt x="4397" y="2195"/>
                    <a:pt x="4234" y="2164"/>
                  </a:cubicBezTo>
                  <a:lnTo>
                    <a:pt x="3684" y="2164"/>
                  </a:lnTo>
                  <a:lnTo>
                    <a:pt x="3133" y="2164"/>
                  </a:lnTo>
                  <a:lnTo>
                    <a:pt x="2622" y="2164"/>
                  </a:lnTo>
                  <a:lnTo>
                    <a:pt x="2102" y="2164"/>
                  </a:lnTo>
                  <a:lnTo>
                    <a:pt x="1621" y="2164"/>
                  </a:lnTo>
                  <a:lnTo>
                    <a:pt x="1133" y="2164"/>
                  </a:lnTo>
                  <a:lnTo>
                    <a:pt x="582" y="2164"/>
                  </a:lnTo>
                  <a:lnTo>
                    <a:pt x="70" y="2164"/>
                  </a:lnTo>
                  <a:lnTo>
                    <a:pt x="32" y="2164"/>
                  </a:lnTo>
                  <a:cubicBezTo>
                    <a:pt x="1" y="2195"/>
                    <a:pt x="1" y="2195"/>
                    <a:pt x="1" y="2234"/>
                  </a:cubicBezTo>
                  <a:cubicBezTo>
                    <a:pt x="1" y="2234"/>
                    <a:pt x="1" y="2265"/>
                    <a:pt x="32" y="2265"/>
                  </a:cubicBezTo>
                  <a:lnTo>
                    <a:pt x="70" y="2296"/>
                  </a:lnTo>
                  <a:lnTo>
                    <a:pt x="582" y="2296"/>
                  </a:lnTo>
                  <a:lnTo>
                    <a:pt x="1133" y="2296"/>
                  </a:lnTo>
                  <a:lnTo>
                    <a:pt x="1621" y="2296"/>
                  </a:lnTo>
                  <a:lnTo>
                    <a:pt x="2102" y="2296"/>
                  </a:lnTo>
                  <a:lnTo>
                    <a:pt x="2622" y="2296"/>
                  </a:lnTo>
                  <a:close/>
                  <a:moveTo>
                    <a:pt x="3715" y="195"/>
                  </a:moveTo>
                  <a:cubicBezTo>
                    <a:pt x="3878" y="226"/>
                    <a:pt x="4041" y="226"/>
                    <a:pt x="4203" y="226"/>
                  </a:cubicBezTo>
                  <a:lnTo>
                    <a:pt x="4684" y="226"/>
                  </a:lnTo>
                  <a:cubicBezTo>
                    <a:pt x="4847" y="257"/>
                    <a:pt x="5041" y="257"/>
                    <a:pt x="5204" y="226"/>
                  </a:cubicBezTo>
                  <a:cubicBezTo>
                    <a:pt x="5398" y="226"/>
                    <a:pt x="5591" y="226"/>
                    <a:pt x="5754" y="195"/>
                  </a:cubicBezTo>
                  <a:lnTo>
                    <a:pt x="6305" y="195"/>
                  </a:lnTo>
                  <a:lnTo>
                    <a:pt x="6817" y="195"/>
                  </a:lnTo>
                  <a:cubicBezTo>
                    <a:pt x="6980" y="226"/>
                    <a:pt x="7142" y="226"/>
                    <a:pt x="7305" y="226"/>
                  </a:cubicBezTo>
                  <a:cubicBezTo>
                    <a:pt x="7499" y="195"/>
                    <a:pt x="7662" y="195"/>
                    <a:pt x="7786" y="226"/>
                  </a:cubicBezTo>
                  <a:lnTo>
                    <a:pt x="8337" y="226"/>
                  </a:lnTo>
                  <a:lnTo>
                    <a:pt x="8887" y="226"/>
                  </a:lnTo>
                  <a:lnTo>
                    <a:pt x="9376" y="226"/>
                  </a:lnTo>
                  <a:cubicBezTo>
                    <a:pt x="9531" y="226"/>
                    <a:pt x="9725" y="226"/>
                    <a:pt x="9887" y="195"/>
                  </a:cubicBezTo>
                  <a:cubicBezTo>
                    <a:pt x="10081" y="195"/>
                    <a:pt x="10244" y="164"/>
                    <a:pt x="10438" y="164"/>
                  </a:cubicBezTo>
                  <a:lnTo>
                    <a:pt x="10927" y="164"/>
                  </a:lnTo>
                  <a:cubicBezTo>
                    <a:pt x="11082" y="195"/>
                    <a:pt x="11275" y="195"/>
                    <a:pt x="11438" y="195"/>
                  </a:cubicBezTo>
                  <a:cubicBezTo>
                    <a:pt x="11632" y="195"/>
                    <a:pt x="11826" y="195"/>
                    <a:pt x="11989" y="226"/>
                  </a:cubicBezTo>
                  <a:lnTo>
                    <a:pt x="12508" y="226"/>
                  </a:lnTo>
                  <a:cubicBezTo>
                    <a:pt x="12671" y="226"/>
                    <a:pt x="12826" y="226"/>
                    <a:pt x="12958" y="195"/>
                  </a:cubicBezTo>
                  <a:cubicBezTo>
                    <a:pt x="13121" y="195"/>
                    <a:pt x="13315" y="195"/>
                    <a:pt x="13478" y="164"/>
                  </a:cubicBezTo>
                  <a:cubicBezTo>
                    <a:pt x="13672" y="133"/>
                    <a:pt x="13834" y="133"/>
                    <a:pt x="14028" y="164"/>
                  </a:cubicBezTo>
                  <a:cubicBezTo>
                    <a:pt x="14183" y="164"/>
                    <a:pt x="14315" y="195"/>
                    <a:pt x="14416" y="195"/>
                  </a:cubicBezTo>
                  <a:cubicBezTo>
                    <a:pt x="14478" y="164"/>
                    <a:pt x="14571" y="164"/>
                    <a:pt x="14672" y="164"/>
                  </a:cubicBezTo>
                  <a:cubicBezTo>
                    <a:pt x="14703" y="164"/>
                    <a:pt x="14703" y="164"/>
                    <a:pt x="14703" y="133"/>
                  </a:cubicBezTo>
                  <a:cubicBezTo>
                    <a:pt x="14734" y="133"/>
                    <a:pt x="14734" y="102"/>
                    <a:pt x="14734" y="102"/>
                  </a:cubicBezTo>
                  <a:cubicBezTo>
                    <a:pt x="14734" y="63"/>
                    <a:pt x="14734" y="63"/>
                    <a:pt x="14703" y="32"/>
                  </a:cubicBezTo>
                  <a:lnTo>
                    <a:pt x="14672" y="32"/>
                  </a:lnTo>
                  <a:cubicBezTo>
                    <a:pt x="14571" y="32"/>
                    <a:pt x="14478" y="32"/>
                    <a:pt x="14377" y="63"/>
                  </a:cubicBezTo>
                  <a:cubicBezTo>
                    <a:pt x="14315" y="63"/>
                    <a:pt x="14183" y="32"/>
                    <a:pt x="14028" y="32"/>
                  </a:cubicBezTo>
                  <a:cubicBezTo>
                    <a:pt x="13865" y="1"/>
                    <a:pt x="13672" y="1"/>
                    <a:pt x="13478" y="32"/>
                  </a:cubicBezTo>
                  <a:lnTo>
                    <a:pt x="13478" y="32"/>
                  </a:lnTo>
                  <a:cubicBezTo>
                    <a:pt x="13284" y="63"/>
                    <a:pt x="13121" y="63"/>
                    <a:pt x="12958" y="63"/>
                  </a:cubicBezTo>
                  <a:cubicBezTo>
                    <a:pt x="12826" y="102"/>
                    <a:pt x="12671" y="102"/>
                    <a:pt x="12508" y="102"/>
                  </a:cubicBezTo>
                  <a:lnTo>
                    <a:pt x="12508" y="102"/>
                  </a:lnTo>
                  <a:lnTo>
                    <a:pt x="11989" y="102"/>
                  </a:lnTo>
                  <a:cubicBezTo>
                    <a:pt x="11826" y="63"/>
                    <a:pt x="11632" y="63"/>
                    <a:pt x="11438" y="63"/>
                  </a:cubicBezTo>
                  <a:cubicBezTo>
                    <a:pt x="11275" y="63"/>
                    <a:pt x="11120" y="63"/>
                    <a:pt x="10958" y="32"/>
                  </a:cubicBezTo>
                  <a:lnTo>
                    <a:pt x="10927" y="32"/>
                  </a:lnTo>
                  <a:lnTo>
                    <a:pt x="10438" y="32"/>
                  </a:lnTo>
                  <a:lnTo>
                    <a:pt x="10407" y="32"/>
                  </a:lnTo>
                  <a:cubicBezTo>
                    <a:pt x="10244" y="32"/>
                    <a:pt x="10050" y="63"/>
                    <a:pt x="9887" y="63"/>
                  </a:cubicBezTo>
                  <a:cubicBezTo>
                    <a:pt x="9694" y="102"/>
                    <a:pt x="9531" y="102"/>
                    <a:pt x="9376" y="102"/>
                  </a:cubicBezTo>
                  <a:lnTo>
                    <a:pt x="8887" y="102"/>
                  </a:lnTo>
                  <a:lnTo>
                    <a:pt x="8337" y="102"/>
                  </a:lnTo>
                  <a:lnTo>
                    <a:pt x="7786" y="102"/>
                  </a:lnTo>
                  <a:cubicBezTo>
                    <a:pt x="7662" y="63"/>
                    <a:pt x="7499" y="63"/>
                    <a:pt x="7305" y="102"/>
                  </a:cubicBezTo>
                  <a:cubicBezTo>
                    <a:pt x="7142" y="102"/>
                    <a:pt x="6980" y="102"/>
                    <a:pt x="6817" y="63"/>
                  </a:cubicBezTo>
                  <a:lnTo>
                    <a:pt x="6305" y="63"/>
                  </a:lnTo>
                  <a:lnTo>
                    <a:pt x="5754" y="63"/>
                  </a:lnTo>
                  <a:cubicBezTo>
                    <a:pt x="5560" y="102"/>
                    <a:pt x="5398" y="102"/>
                    <a:pt x="5204" y="102"/>
                  </a:cubicBezTo>
                  <a:cubicBezTo>
                    <a:pt x="5041" y="133"/>
                    <a:pt x="4878" y="133"/>
                    <a:pt x="4723" y="102"/>
                  </a:cubicBezTo>
                  <a:lnTo>
                    <a:pt x="4684" y="102"/>
                  </a:lnTo>
                  <a:lnTo>
                    <a:pt x="4203" y="102"/>
                  </a:lnTo>
                  <a:cubicBezTo>
                    <a:pt x="4041" y="102"/>
                    <a:pt x="3878" y="102"/>
                    <a:pt x="3715" y="63"/>
                  </a:cubicBezTo>
                  <a:lnTo>
                    <a:pt x="3203" y="63"/>
                  </a:lnTo>
                  <a:cubicBezTo>
                    <a:pt x="3040" y="102"/>
                    <a:pt x="2846" y="102"/>
                    <a:pt x="2684" y="102"/>
                  </a:cubicBezTo>
                  <a:lnTo>
                    <a:pt x="2164" y="102"/>
                  </a:lnTo>
                  <a:lnTo>
                    <a:pt x="2133" y="102"/>
                  </a:lnTo>
                  <a:lnTo>
                    <a:pt x="1683" y="102"/>
                  </a:lnTo>
                  <a:lnTo>
                    <a:pt x="1133" y="102"/>
                  </a:lnTo>
                  <a:cubicBezTo>
                    <a:pt x="939" y="63"/>
                    <a:pt x="776" y="102"/>
                    <a:pt x="582" y="102"/>
                  </a:cubicBezTo>
                  <a:lnTo>
                    <a:pt x="70" y="102"/>
                  </a:lnTo>
                  <a:cubicBezTo>
                    <a:pt x="70" y="102"/>
                    <a:pt x="32" y="102"/>
                    <a:pt x="32" y="133"/>
                  </a:cubicBezTo>
                  <a:cubicBezTo>
                    <a:pt x="1" y="133"/>
                    <a:pt x="1" y="133"/>
                    <a:pt x="1" y="164"/>
                  </a:cubicBezTo>
                  <a:cubicBezTo>
                    <a:pt x="1" y="195"/>
                    <a:pt x="1" y="195"/>
                    <a:pt x="32" y="195"/>
                  </a:cubicBezTo>
                  <a:cubicBezTo>
                    <a:pt x="32" y="226"/>
                    <a:pt x="70" y="226"/>
                    <a:pt x="70" y="226"/>
                  </a:cubicBezTo>
                  <a:lnTo>
                    <a:pt x="582" y="226"/>
                  </a:lnTo>
                  <a:cubicBezTo>
                    <a:pt x="776" y="226"/>
                    <a:pt x="939" y="195"/>
                    <a:pt x="1133" y="226"/>
                  </a:cubicBezTo>
                  <a:lnTo>
                    <a:pt x="1133" y="226"/>
                  </a:lnTo>
                  <a:lnTo>
                    <a:pt x="1652" y="226"/>
                  </a:lnTo>
                  <a:lnTo>
                    <a:pt x="1683" y="226"/>
                  </a:lnTo>
                  <a:lnTo>
                    <a:pt x="2164" y="226"/>
                  </a:lnTo>
                  <a:lnTo>
                    <a:pt x="2684" y="226"/>
                  </a:lnTo>
                  <a:cubicBezTo>
                    <a:pt x="2877" y="226"/>
                    <a:pt x="3040" y="226"/>
                    <a:pt x="3234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6842875" y="2154700"/>
              <a:ext cx="1407860" cy="1057969"/>
            </a:xfrm>
            <a:custGeom>
              <a:rect b="b" l="l" r="r" t="t"/>
              <a:pathLst>
                <a:path extrusionOk="0" h="12602" w="14804">
                  <a:moveTo>
                    <a:pt x="10888" y="12408"/>
                  </a:moveTo>
                  <a:cubicBezTo>
                    <a:pt x="10764" y="12408"/>
                    <a:pt x="10601" y="12408"/>
                    <a:pt x="10407" y="12439"/>
                  </a:cubicBezTo>
                  <a:lnTo>
                    <a:pt x="9918" y="12439"/>
                  </a:lnTo>
                  <a:cubicBezTo>
                    <a:pt x="9763" y="12439"/>
                    <a:pt x="9601" y="12439"/>
                    <a:pt x="9407" y="12408"/>
                  </a:cubicBezTo>
                  <a:lnTo>
                    <a:pt x="8825" y="12408"/>
                  </a:lnTo>
                  <a:lnTo>
                    <a:pt x="8337" y="12408"/>
                  </a:lnTo>
                  <a:lnTo>
                    <a:pt x="8306" y="12408"/>
                  </a:lnTo>
                  <a:cubicBezTo>
                    <a:pt x="8143" y="12439"/>
                    <a:pt x="7980" y="12439"/>
                    <a:pt x="7825" y="12439"/>
                  </a:cubicBezTo>
                  <a:lnTo>
                    <a:pt x="7305" y="12439"/>
                  </a:lnTo>
                  <a:cubicBezTo>
                    <a:pt x="7142" y="12470"/>
                    <a:pt x="6980" y="12439"/>
                    <a:pt x="6817" y="12408"/>
                  </a:cubicBezTo>
                  <a:lnTo>
                    <a:pt x="6786" y="12408"/>
                  </a:lnTo>
                  <a:cubicBezTo>
                    <a:pt x="6623" y="12377"/>
                    <a:pt x="6429" y="12377"/>
                    <a:pt x="6274" y="12377"/>
                  </a:cubicBezTo>
                  <a:cubicBezTo>
                    <a:pt x="6080" y="12408"/>
                    <a:pt x="5917" y="12408"/>
                    <a:pt x="5754" y="12408"/>
                  </a:cubicBezTo>
                  <a:cubicBezTo>
                    <a:pt x="5591" y="12439"/>
                    <a:pt x="5429" y="12439"/>
                    <a:pt x="5235" y="12408"/>
                  </a:cubicBezTo>
                  <a:cubicBezTo>
                    <a:pt x="5072" y="12408"/>
                    <a:pt x="4878" y="12408"/>
                    <a:pt x="4723" y="12439"/>
                  </a:cubicBezTo>
                  <a:lnTo>
                    <a:pt x="4203" y="12439"/>
                  </a:lnTo>
                  <a:lnTo>
                    <a:pt x="3653" y="12439"/>
                  </a:lnTo>
                  <a:lnTo>
                    <a:pt x="3133" y="12439"/>
                  </a:lnTo>
                  <a:lnTo>
                    <a:pt x="2653" y="12439"/>
                  </a:lnTo>
                  <a:lnTo>
                    <a:pt x="2164" y="12439"/>
                  </a:lnTo>
                  <a:cubicBezTo>
                    <a:pt x="1970" y="12470"/>
                    <a:pt x="1815" y="12470"/>
                    <a:pt x="1621" y="12470"/>
                  </a:cubicBezTo>
                  <a:cubicBezTo>
                    <a:pt x="1458" y="12470"/>
                    <a:pt x="1265" y="12470"/>
                    <a:pt x="1102" y="12439"/>
                  </a:cubicBezTo>
                  <a:lnTo>
                    <a:pt x="551" y="12439"/>
                  </a:lnTo>
                  <a:cubicBezTo>
                    <a:pt x="388" y="12470"/>
                    <a:pt x="225" y="12470"/>
                    <a:pt x="101" y="12439"/>
                  </a:cubicBezTo>
                  <a:cubicBezTo>
                    <a:pt x="70" y="12408"/>
                    <a:pt x="32" y="12439"/>
                    <a:pt x="32" y="12439"/>
                  </a:cubicBezTo>
                  <a:lnTo>
                    <a:pt x="1" y="12470"/>
                  </a:lnTo>
                  <a:lnTo>
                    <a:pt x="1" y="12540"/>
                  </a:lnTo>
                  <a:cubicBezTo>
                    <a:pt x="32" y="12540"/>
                    <a:pt x="32" y="12540"/>
                    <a:pt x="70" y="12571"/>
                  </a:cubicBezTo>
                  <a:cubicBezTo>
                    <a:pt x="225" y="12602"/>
                    <a:pt x="388" y="12602"/>
                    <a:pt x="551" y="12571"/>
                  </a:cubicBezTo>
                  <a:lnTo>
                    <a:pt x="551" y="12571"/>
                  </a:lnTo>
                  <a:lnTo>
                    <a:pt x="1071" y="12571"/>
                  </a:lnTo>
                  <a:cubicBezTo>
                    <a:pt x="1265" y="12602"/>
                    <a:pt x="1458" y="12602"/>
                    <a:pt x="1621" y="12602"/>
                  </a:cubicBezTo>
                  <a:cubicBezTo>
                    <a:pt x="1815" y="12602"/>
                    <a:pt x="2009" y="12602"/>
                    <a:pt x="2164" y="12571"/>
                  </a:cubicBezTo>
                  <a:lnTo>
                    <a:pt x="2653" y="12571"/>
                  </a:lnTo>
                  <a:lnTo>
                    <a:pt x="3133" y="12571"/>
                  </a:lnTo>
                  <a:lnTo>
                    <a:pt x="3653" y="12571"/>
                  </a:lnTo>
                  <a:lnTo>
                    <a:pt x="4203" y="12571"/>
                  </a:lnTo>
                  <a:lnTo>
                    <a:pt x="4754" y="12571"/>
                  </a:lnTo>
                  <a:cubicBezTo>
                    <a:pt x="4878" y="12540"/>
                    <a:pt x="5072" y="12540"/>
                    <a:pt x="5235" y="12540"/>
                  </a:cubicBezTo>
                  <a:cubicBezTo>
                    <a:pt x="5429" y="12571"/>
                    <a:pt x="5591" y="12571"/>
                    <a:pt x="5754" y="12540"/>
                  </a:cubicBezTo>
                  <a:cubicBezTo>
                    <a:pt x="5917" y="12540"/>
                    <a:pt x="6080" y="12540"/>
                    <a:pt x="6274" y="12509"/>
                  </a:cubicBezTo>
                  <a:cubicBezTo>
                    <a:pt x="6429" y="12509"/>
                    <a:pt x="6623" y="12509"/>
                    <a:pt x="6786" y="12540"/>
                  </a:cubicBezTo>
                  <a:cubicBezTo>
                    <a:pt x="6949" y="12571"/>
                    <a:pt x="7142" y="12602"/>
                    <a:pt x="7305" y="12571"/>
                  </a:cubicBezTo>
                  <a:lnTo>
                    <a:pt x="7825" y="12571"/>
                  </a:lnTo>
                  <a:cubicBezTo>
                    <a:pt x="7980" y="12571"/>
                    <a:pt x="8174" y="12571"/>
                    <a:pt x="8337" y="12540"/>
                  </a:cubicBezTo>
                  <a:lnTo>
                    <a:pt x="8825" y="12540"/>
                  </a:lnTo>
                  <a:lnTo>
                    <a:pt x="9407" y="12540"/>
                  </a:lnTo>
                  <a:cubicBezTo>
                    <a:pt x="9601" y="12571"/>
                    <a:pt x="9763" y="12571"/>
                    <a:pt x="9918" y="12571"/>
                  </a:cubicBezTo>
                  <a:lnTo>
                    <a:pt x="10438" y="12571"/>
                  </a:lnTo>
                  <a:cubicBezTo>
                    <a:pt x="10601" y="12540"/>
                    <a:pt x="10764" y="12540"/>
                    <a:pt x="10888" y="12540"/>
                  </a:cubicBezTo>
                  <a:cubicBezTo>
                    <a:pt x="11051" y="12540"/>
                    <a:pt x="11244" y="12540"/>
                    <a:pt x="11438" y="12509"/>
                  </a:cubicBezTo>
                  <a:lnTo>
                    <a:pt x="11958" y="12509"/>
                  </a:lnTo>
                  <a:cubicBezTo>
                    <a:pt x="12121" y="12509"/>
                    <a:pt x="12284" y="12540"/>
                    <a:pt x="12477" y="12540"/>
                  </a:cubicBezTo>
                  <a:cubicBezTo>
                    <a:pt x="12671" y="12571"/>
                    <a:pt x="12826" y="12540"/>
                    <a:pt x="13020" y="12509"/>
                  </a:cubicBezTo>
                  <a:cubicBezTo>
                    <a:pt x="13183" y="12470"/>
                    <a:pt x="13346" y="12470"/>
                    <a:pt x="13540" y="12509"/>
                  </a:cubicBezTo>
                  <a:lnTo>
                    <a:pt x="14028" y="12509"/>
                  </a:lnTo>
                  <a:cubicBezTo>
                    <a:pt x="14183" y="12470"/>
                    <a:pt x="14284" y="12470"/>
                    <a:pt x="14346" y="12509"/>
                  </a:cubicBezTo>
                  <a:lnTo>
                    <a:pt x="14734" y="12509"/>
                  </a:lnTo>
                  <a:cubicBezTo>
                    <a:pt x="14765" y="12509"/>
                    <a:pt x="14765" y="12470"/>
                    <a:pt x="14804" y="12470"/>
                  </a:cubicBezTo>
                  <a:lnTo>
                    <a:pt x="14804" y="12439"/>
                  </a:lnTo>
                  <a:cubicBezTo>
                    <a:pt x="14804" y="12408"/>
                    <a:pt x="14804" y="12408"/>
                    <a:pt x="14765" y="12377"/>
                  </a:cubicBezTo>
                  <a:lnTo>
                    <a:pt x="14734" y="12377"/>
                  </a:lnTo>
                  <a:lnTo>
                    <a:pt x="14377" y="12377"/>
                  </a:lnTo>
                  <a:cubicBezTo>
                    <a:pt x="14315" y="12346"/>
                    <a:pt x="14183" y="12346"/>
                    <a:pt x="14028" y="12377"/>
                  </a:cubicBezTo>
                  <a:lnTo>
                    <a:pt x="13540" y="12377"/>
                  </a:lnTo>
                  <a:lnTo>
                    <a:pt x="13540" y="12377"/>
                  </a:lnTo>
                  <a:cubicBezTo>
                    <a:pt x="13346" y="12346"/>
                    <a:pt x="13183" y="12346"/>
                    <a:pt x="12989" y="12377"/>
                  </a:cubicBezTo>
                  <a:cubicBezTo>
                    <a:pt x="12826" y="12408"/>
                    <a:pt x="12671" y="12439"/>
                    <a:pt x="12477" y="12408"/>
                  </a:cubicBezTo>
                  <a:cubicBezTo>
                    <a:pt x="12315" y="12408"/>
                    <a:pt x="12121" y="12377"/>
                    <a:pt x="11958" y="12377"/>
                  </a:cubicBezTo>
                  <a:lnTo>
                    <a:pt x="11407" y="12377"/>
                  </a:lnTo>
                  <a:cubicBezTo>
                    <a:pt x="11244" y="12408"/>
                    <a:pt x="11051" y="12408"/>
                    <a:pt x="10888" y="12408"/>
                  </a:cubicBezTo>
                  <a:close/>
                  <a:moveTo>
                    <a:pt x="11438" y="10500"/>
                  </a:moveTo>
                  <a:cubicBezTo>
                    <a:pt x="11632" y="10500"/>
                    <a:pt x="11795" y="10500"/>
                    <a:pt x="11989" y="10469"/>
                  </a:cubicBezTo>
                  <a:lnTo>
                    <a:pt x="12508" y="10469"/>
                  </a:lnTo>
                  <a:lnTo>
                    <a:pt x="12989" y="10469"/>
                  </a:lnTo>
                  <a:lnTo>
                    <a:pt x="12989" y="10469"/>
                  </a:lnTo>
                  <a:lnTo>
                    <a:pt x="13509" y="10469"/>
                  </a:lnTo>
                  <a:cubicBezTo>
                    <a:pt x="13672" y="10469"/>
                    <a:pt x="13865" y="10469"/>
                    <a:pt x="13990" y="10438"/>
                  </a:cubicBezTo>
                  <a:cubicBezTo>
                    <a:pt x="14152" y="10438"/>
                    <a:pt x="14284" y="10469"/>
                    <a:pt x="14377" y="10469"/>
                  </a:cubicBezTo>
                  <a:lnTo>
                    <a:pt x="14377" y="10469"/>
                  </a:lnTo>
                  <a:cubicBezTo>
                    <a:pt x="14478" y="10469"/>
                    <a:pt x="14571" y="10469"/>
                    <a:pt x="14641" y="10438"/>
                  </a:cubicBezTo>
                  <a:cubicBezTo>
                    <a:pt x="14672" y="10438"/>
                    <a:pt x="14672" y="10407"/>
                    <a:pt x="14672" y="10407"/>
                  </a:cubicBezTo>
                  <a:cubicBezTo>
                    <a:pt x="14703" y="10376"/>
                    <a:pt x="14703" y="10376"/>
                    <a:pt x="14672" y="10337"/>
                  </a:cubicBezTo>
                  <a:cubicBezTo>
                    <a:pt x="14672" y="10337"/>
                    <a:pt x="14672" y="10306"/>
                    <a:pt x="14641" y="10306"/>
                  </a:cubicBezTo>
                  <a:lnTo>
                    <a:pt x="14610" y="10306"/>
                  </a:lnTo>
                  <a:cubicBezTo>
                    <a:pt x="14540" y="10337"/>
                    <a:pt x="14478" y="10337"/>
                    <a:pt x="14377" y="10337"/>
                  </a:cubicBezTo>
                  <a:cubicBezTo>
                    <a:pt x="14284" y="10337"/>
                    <a:pt x="14152" y="10306"/>
                    <a:pt x="13990" y="10306"/>
                  </a:cubicBezTo>
                  <a:lnTo>
                    <a:pt x="13990" y="10306"/>
                  </a:lnTo>
                  <a:cubicBezTo>
                    <a:pt x="13834" y="10337"/>
                    <a:pt x="13672" y="10337"/>
                    <a:pt x="13509" y="10337"/>
                  </a:cubicBezTo>
                  <a:lnTo>
                    <a:pt x="12989" y="10337"/>
                  </a:lnTo>
                  <a:lnTo>
                    <a:pt x="12508" y="10337"/>
                  </a:lnTo>
                  <a:lnTo>
                    <a:pt x="11989" y="10337"/>
                  </a:lnTo>
                  <a:cubicBezTo>
                    <a:pt x="11795" y="10376"/>
                    <a:pt x="11601" y="10376"/>
                    <a:pt x="11438" y="10376"/>
                  </a:cubicBezTo>
                  <a:cubicBezTo>
                    <a:pt x="11244" y="10376"/>
                    <a:pt x="11082" y="10376"/>
                    <a:pt x="10888" y="10337"/>
                  </a:cubicBezTo>
                  <a:lnTo>
                    <a:pt x="10407" y="10337"/>
                  </a:lnTo>
                  <a:lnTo>
                    <a:pt x="10407" y="10337"/>
                  </a:lnTo>
                  <a:cubicBezTo>
                    <a:pt x="10275" y="10337"/>
                    <a:pt x="10081" y="10376"/>
                    <a:pt x="9887" y="10376"/>
                  </a:cubicBezTo>
                  <a:cubicBezTo>
                    <a:pt x="9725" y="10407"/>
                    <a:pt x="9569" y="10407"/>
                    <a:pt x="9407" y="10407"/>
                  </a:cubicBezTo>
                  <a:cubicBezTo>
                    <a:pt x="9244" y="10376"/>
                    <a:pt x="9050" y="10376"/>
                    <a:pt x="8856" y="10376"/>
                  </a:cubicBezTo>
                  <a:cubicBezTo>
                    <a:pt x="8693" y="10407"/>
                    <a:pt x="8499" y="10407"/>
                    <a:pt x="8337" y="10376"/>
                  </a:cubicBezTo>
                  <a:cubicBezTo>
                    <a:pt x="8143" y="10376"/>
                    <a:pt x="7949" y="10376"/>
                    <a:pt x="7786" y="10337"/>
                  </a:cubicBezTo>
                  <a:lnTo>
                    <a:pt x="7274" y="10337"/>
                  </a:lnTo>
                  <a:cubicBezTo>
                    <a:pt x="7111" y="10376"/>
                    <a:pt x="6949" y="10376"/>
                    <a:pt x="6786" y="10376"/>
                  </a:cubicBezTo>
                  <a:cubicBezTo>
                    <a:pt x="6623" y="10337"/>
                    <a:pt x="6429" y="10337"/>
                    <a:pt x="6274" y="10376"/>
                  </a:cubicBezTo>
                  <a:lnTo>
                    <a:pt x="5754" y="10376"/>
                  </a:lnTo>
                  <a:lnTo>
                    <a:pt x="5235" y="10376"/>
                  </a:lnTo>
                  <a:cubicBezTo>
                    <a:pt x="5111" y="10376"/>
                    <a:pt x="4917" y="10376"/>
                    <a:pt x="4723" y="10337"/>
                  </a:cubicBezTo>
                  <a:lnTo>
                    <a:pt x="4723" y="10337"/>
                  </a:lnTo>
                  <a:lnTo>
                    <a:pt x="4141" y="10337"/>
                  </a:lnTo>
                  <a:cubicBezTo>
                    <a:pt x="3979" y="10376"/>
                    <a:pt x="3816" y="10376"/>
                    <a:pt x="3653" y="10376"/>
                  </a:cubicBezTo>
                  <a:cubicBezTo>
                    <a:pt x="3459" y="10337"/>
                    <a:pt x="3296" y="10376"/>
                    <a:pt x="3133" y="10376"/>
                  </a:cubicBezTo>
                  <a:cubicBezTo>
                    <a:pt x="2978" y="10407"/>
                    <a:pt x="2815" y="10438"/>
                    <a:pt x="2622" y="10407"/>
                  </a:cubicBezTo>
                  <a:lnTo>
                    <a:pt x="2102" y="10407"/>
                  </a:lnTo>
                  <a:cubicBezTo>
                    <a:pt x="1939" y="10376"/>
                    <a:pt x="1776" y="10376"/>
                    <a:pt x="1652" y="10376"/>
                  </a:cubicBezTo>
                  <a:lnTo>
                    <a:pt x="1102" y="10376"/>
                  </a:lnTo>
                  <a:lnTo>
                    <a:pt x="551" y="10376"/>
                  </a:lnTo>
                  <a:lnTo>
                    <a:pt x="70" y="10376"/>
                  </a:lnTo>
                  <a:cubicBezTo>
                    <a:pt x="32" y="10376"/>
                    <a:pt x="32" y="10376"/>
                    <a:pt x="32" y="10407"/>
                  </a:cubicBezTo>
                  <a:cubicBezTo>
                    <a:pt x="1" y="10407"/>
                    <a:pt x="1" y="10407"/>
                    <a:pt x="1" y="10438"/>
                  </a:cubicBezTo>
                  <a:cubicBezTo>
                    <a:pt x="1" y="10469"/>
                    <a:pt x="1" y="10469"/>
                    <a:pt x="32" y="10469"/>
                  </a:cubicBezTo>
                  <a:cubicBezTo>
                    <a:pt x="32" y="10500"/>
                    <a:pt x="70" y="10500"/>
                    <a:pt x="70" y="10500"/>
                  </a:cubicBezTo>
                  <a:lnTo>
                    <a:pt x="551" y="10500"/>
                  </a:lnTo>
                  <a:lnTo>
                    <a:pt x="1102" y="10500"/>
                  </a:lnTo>
                  <a:lnTo>
                    <a:pt x="1621" y="10500"/>
                  </a:lnTo>
                  <a:lnTo>
                    <a:pt x="1652" y="10500"/>
                  </a:lnTo>
                  <a:cubicBezTo>
                    <a:pt x="1776" y="10500"/>
                    <a:pt x="1939" y="10500"/>
                    <a:pt x="2102" y="10531"/>
                  </a:cubicBezTo>
                  <a:lnTo>
                    <a:pt x="2622" y="10531"/>
                  </a:lnTo>
                  <a:cubicBezTo>
                    <a:pt x="2815" y="10570"/>
                    <a:pt x="3009" y="10531"/>
                    <a:pt x="3172" y="10500"/>
                  </a:cubicBezTo>
                  <a:cubicBezTo>
                    <a:pt x="3296" y="10500"/>
                    <a:pt x="3459" y="10469"/>
                    <a:pt x="3622" y="10500"/>
                  </a:cubicBezTo>
                  <a:cubicBezTo>
                    <a:pt x="3816" y="10500"/>
                    <a:pt x="3979" y="10500"/>
                    <a:pt x="4172" y="10469"/>
                  </a:cubicBezTo>
                  <a:lnTo>
                    <a:pt x="4723" y="10469"/>
                  </a:lnTo>
                  <a:cubicBezTo>
                    <a:pt x="4917" y="10500"/>
                    <a:pt x="5072" y="10500"/>
                    <a:pt x="5235" y="10500"/>
                  </a:cubicBezTo>
                  <a:lnTo>
                    <a:pt x="5235" y="10500"/>
                  </a:lnTo>
                  <a:lnTo>
                    <a:pt x="5754" y="10500"/>
                  </a:lnTo>
                  <a:lnTo>
                    <a:pt x="6274" y="10500"/>
                  </a:lnTo>
                  <a:cubicBezTo>
                    <a:pt x="6429" y="10469"/>
                    <a:pt x="6592" y="10469"/>
                    <a:pt x="6786" y="10500"/>
                  </a:cubicBezTo>
                  <a:cubicBezTo>
                    <a:pt x="6949" y="10500"/>
                    <a:pt x="7142" y="10500"/>
                    <a:pt x="7305" y="10469"/>
                  </a:cubicBezTo>
                  <a:lnTo>
                    <a:pt x="7786" y="10469"/>
                  </a:lnTo>
                  <a:cubicBezTo>
                    <a:pt x="7949" y="10500"/>
                    <a:pt x="8143" y="10500"/>
                    <a:pt x="8306" y="10500"/>
                  </a:cubicBezTo>
                  <a:cubicBezTo>
                    <a:pt x="8499" y="10531"/>
                    <a:pt x="8693" y="10531"/>
                    <a:pt x="8887" y="10500"/>
                  </a:cubicBezTo>
                  <a:cubicBezTo>
                    <a:pt x="9050" y="10500"/>
                    <a:pt x="9244" y="10500"/>
                    <a:pt x="9376" y="10531"/>
                  </a:cubicBezTo>
                  <a:cubicBezTo>
                    <a:pt x="9569" y="10531"/>
                    <a:pt x="9725" y="10531"/>
                    <a:pt x="9918" y="10500"/>
                  </a:cubicBezTo>
                  <a:cubicBezTo>
                    <a:pt x="10112" y="10500"/>
                    <a:pt x="10275" y="10469"/>
                    <a:pt x="10407" y="10469"/>
                  </a:cubicBezTo>
                  <a:lnTo>
                    <a:pt x="10888" y="10469"/>
                  </a:lnTo>
                  <a:cubicBezTo>
                    <a:pt x="11051" y="10500"/>
                    <a:pt x="11244" y="10500"/>
                    <a:pt x="11438" y="10500"/>
                  </a:cubicBezTo>
                  <a:close/>
                  <a:moveTo>
                    <a:pt x="12989" y="8399"/>
                  </a:moveTo>
                  <a:cubicBezTo>
                    <a:pt x="13183" y="8399"/>
                    <a:pt x="13346" y="8399"/>
                    <a:pt x="13540" y="8368"/>
                  </a:cubicBezTo>
                  <a:lnTo>
                    <a:pt x="14059" y="8368"/>
                  </a:lnTo>
                  <a:lnTo>
                    <a:pt x="14416" y="8368"/>
                  </a:lnTo>
                  <a:lnTo>
                    <a:pt x="14672" y="8368"/>
                  </a:lnTo>
                  <a:lnTo>
                    <a:pt x="14703" y="8368"/>
                  </a:lnTo>
                  <a:cubicBezTo>
                    <a:pt x="14734" y="8368"/>
                    <a:pt x="14734" y="8337"/>
                    <a:pt x="14734" y="8337"/>
                  </a:cubicBezTo>
                  <a:lnTo>
                    <a:pt x="14734" y="8275"/>
                  </a:lnTo>
                  <a:cubicBezTo>
                    <a:pt x="14703" y="8275"/>
                    <a:pt x="14703" y="8244"/>
                    <a:pt x="14672" y="8244"/>
                  </a:cubicBezTo>
                  <a:lnTo>
                    <a:pt x="14416" y="8244"/>
                  </a:lnTo>
                  <a:lnTo>
                    <a:pt x="14416" y="8244"/>
                  </a:lnTo>
                  <a:lnTo>
                    <a:pt x="14059" y="8244"/>
                  </a:lnTo>
                  <a:lnTo>
                    <a:pt x="13540" y="8244"/>
                  </a:lnTo>
                  <a:cubicBezTo>
                    <a:pt x="13346" y="8275"/>
                    <a:pt x="13183" y="8275"/>
                    <a:pt x="12989" y="8275"/>
                  </a:cubicBezTo>
                  <a:lnTo>
                    <a:pt x="12477" y="8275"/>
                  </a:lnTo>
                  <a:lnTo>
                    <a:pt x="12477" y="8275"/>
                  </a:lnTo>
                  <a:lnTo>
                    <a:pt x="11958" y="8275"/>
                  </a:lnTo>
                  <a:cubicBezTo>
                    <a:pt x="11795" y="8306"/>
                    <a:pt x="11601" y="8306"/>
                    <a:pt x="11438" y="8306"/>
                  </a:cubicBezTo>
                  <a:lnTo>
                    <a:pt x="10927" y="8306"/>
                  </a:lnTo>
                  <a:lnTo>
                    <a:pt x="10376" y="8306"/>
                  </a:lnTo>
                  <a:lnTo>
                    <a:pt x="9887" y="8306"/>
                  </a:lnTo>
                  <a:cubicBezTo>
                    <a:pt x="9725" y="8275"/>
                    <a:pt x="9569" y="8275"/>
                    <a:pt x="9376" y="8306"/>
                  </a:cubicBezTo>
                  <a:cubicBezTo>
                    <a:pt x="9244" y="8337"/>
                    <a:pt x="9050" y="8368"/>
                    <a:pt x="8856" y="8337"/>
                  </a:cubicBezTo>
                  <a:cubicBezTo>
                    <a:pt x="8662" y="8337"/>
                    <a:pt x="8468" y="8306"/>
                    <a:pt x="8337" y="8306"/>
                  </a:cubicBezTo>
                  <a:lnTo>
                    <a:pt x="8306" y="8306"/>
                  </a:lnTo>
                  <a:cubicBezTo>
                    <a:pt x="8174" y="8337"/>
                    <a:pt x="8019" y="8306"/>
                    <a:pt x="7825" y="8306"/>
                  </a:cubicBezTo>
                  <a:cubicBezTo>
                    <a:pt x="7631" y="8275"/>
                    <a:pt x="7468" y="8275"/>
                    <a:pt x="7305" y="8306"/>
                  </a:cubicBezTo>
                  <a:cubicBezTo>
                    <a:pt x="7142" y="8368"/>
                    <a:pt x="6980" y="8368"/>
                    <a:pt x="6817" y="8337"/>
                  </a:cubicBezTo>
                  <a:lnTo>
                    <a:pt x="6274" y="8337"/>
                  </a:lnTo>
                  <a:cubicBezTo>
                    <a:pt x="6111" y="8337"/>
                    <a:pt x="5948" y="8337"/>
                    <a:pt x="5785" y="8306"/>
                  </a:cubicBezTo>
                  <a:cubicBezTo>
                    <a:pt x="5591" y="8275"/>
                    <a:pt x="5429" y="8275"/>
                    <a:pt x="5235" y="8275"/>
                  </a:cubicBezTo>
                  <a:lnTo>
                    <a:pt x="4723" y="8275"/>
                  </a:lnTo>
                  <a:lnTo>
                    <a:pt x="4723" y="8275"/>
                  </a:lnTo>
                  <a:cubicBezTo>
                    <a:pt x="4560" y="8306"/>
                    <a:pt x="4366" y="8306"/>
                    <a:pt x="4203" y="8306"/>
                  </a:cubicBezTo>
                  <a:cubicBezTo>
                    <a:pt x="4041" y="8306"/>
                    <a:pt x="3878" y="8306"/>
                    <a:pt x="3684" y="8337"/>
                  </a:cubicBezTo>
                  <a:lnTo>
                    <a:pt x="3172" y="8337"/>
                  </a:lnTo>
                  <a:lnTo>
                    <a:pt x="3172" y="8337"/>
                  </a:lnTo>
                  <a:lnTo>
                    <a:pt x="2715" y="8337"/>
                  </a:lnTo>
                  <a:cubicBezTo>
                    <a:pt x="2552" y="8337"/>
                    <a:pt x="2397" y="8337"/>
                    <a:pt x="2203" y="8306"/>
                  </a:cubicBezTo>
                  <a:cubicBezTo>
                    <a:pt x="2040" y="8306"/>
                    <a:pt x="1846" y="8275"/>
                    <a:pt x="1683" y="8275"/>
                  </a:cubicBezTo>
                  <a:lnTo>
                    <a:pt x="1683" y="8275"/>
                  </a:lnTo>
                  <a:cubicBezTo>
                    <a:pt x="1489" y="8306"/>
                    <a:pt x="1327" y="8306"/>
                    <a:pt x="1102" y="8337"/>
                  </a:cubicBezTo>
                  <a:cubicBezTo>
                    <a:pt x="908" y="8337"/>
                    <a:pt x="714" y="8368"/>
                    <a:pt x="582" y="8337"/>
                  </a:cubicBezTo>
                  <a:lnTo>
                    <a:pt x="551" y="8337"/>
                  </a:lnTo>
                  <a:cubicBezTo>
                    <a:pt x="419" y="8337"/>
                    <a:pt x="264" y="8337"/>
                    <a:pt x="70" y="8306"/>
                  </a:cubicBezTo>
                  <a:lnTo>
                    <a:pt x="32" y="8337"/>
                  </a:lnTo>
                  <a:cubicBezTo>
                    <a:pt x="1" y="8337"/>
                    <a:pt x="1" y="8368"/>
                    <a:pt x="1" y="8368"/>
                  </a:cubicBezTo>
                  <a:cubicBezTo>
                    <a:pt x="1" y="8399"/>
                    <a:pt x="1" y="8399"/>
                    <a:pt x="32" y="8438"/>
                  </a:cubicBezTo>
                  <a:lnTo>
                    <a:pt x="70" y="8438"/>
                  </a:lnTo>
                  <a:cubicBezTo>
                    <a:pt x="225" y="8469"/>
                    <a:pt x="388" y="8469"/>
                    <a:pt x="551" y="8469"/>
                  </a:cubicBezTo>
                  <a:cubicBezTo>
                    <a:pt x="714" y="8500"/>
                    <a:pt x="908" y="8469"/>
                    <a:pt x="1133" y="8469"/>
                  </a:cubicBezTo>
                  <a:cubicBezTo>
                    <a:pt x="1327" y="8438"/>
                    <a:pt x="1520" y="8438"/>
                    <a:pt x="1683" y="8399"/>
                  </a:cubicBezTo>
                  <a:cubicBezTo>
                    <a:pt x="1846" y="8399"/>
                    <a:pt x="2009" y="8438"/>
                    <a:pt x="2203" y="8438"/>
                  </a:cubicBezTo>
                  <a:cubicBezTo>
                    <a:pt x="2358" y="8469"/>
                    <a:pt x="2552" y="8469"/>
                    <a:pt x="2715" y="8469"/>
                  </a:cubicBezTo>
                  <a:lnTo>
                    <a:pt x="3172" y="8469"/>
                  </a:lnTo>
                  <a:lnTo>
                    <a:pt x="3684" y="8469"/>
                  </a:lnTo>
                  <a:cubicBezTo>
                    <a:pt x="3878" y="8438"/>
                    <a:pt x="4072" y="8438"/>
                    <a:pt x="4203" y="8438"/>
                  </a:cubicBezTo>
                  <a:cubicBezTo>
                    <a:pt x="4397" y="8438"/>
                    <a:pt x="4560" y="8438"/>
                    <a:pt x="4723" y="8399"/>
                  </a:cubicBezTo>
                  <a:lnTo>
                    <a:pt x="5235" y="8399"/>
                  </a:lnTo>
                  <a:cubicBezTo>
                    <a:pt x="5398" y="8399"/>
                    <a:pt x="5591" y="8399"/>
                    <a:pt x="5754" y="8438"/>
                  </a:cubicBezTo>
                  <a:cubicBezTo>
                    <a:pt x="5948" y="8469"/>
                    <a:pt x="6111" y="8469"/>
                    <a:pt x="6274" y="8469"/>
                  </a:cubicBezTo>
                  <a:lnTo>
                    <a:pt x="6786" y="8469"/>
                  </a:lnTo>
                  <a:cubicBezTo>
                    <a:pt x="6980" y="8500"/>
                    <a:pt x="7173" y="8500"/>
                    <a:pt x="7336" y="8438"/>
                  </a:cubicBezTo>
                  <a:cubicBezTo>
                    <a:pt x="7468" y="8399"/>
                    <a:pt x="7631" y="8399"/>
                    <a:pt x="7825" y="8438"/>
                  </a:cubicBezTo>
                  <a:cubicBezTo>
                    <a:pt x="7980" y="8438"/>
                    <a:pt x="8174" y="8469"/>
                    <a:pt x="8337" y="8438"/>
                  </a:cubicBezTo>
                  <a:cubicBezTo>
                    <a:pt x="8468" y="8438"/>
                    <a:pt x="8662" y="8469"/>
                    <a:pt x="8856" y="8469"/>
                  </a:cubicBezTo>
                  <a:cubicBezTo>
                    <a:pt x="9050" y="8500"/>
                    <a:pt x="9244" y="8500"/>
                    <a:pt x="9407" y="8438"/>
                  </a:cubicBezTo>
                  <a:cubicBezTo>
                    <a:pt x="9569" y="8399"/>
                    <a:pt x="9725" y="8399"/>
                    <a:pt x="9856" y="8438"/>
                  </a:cubicBezTo>
                  <a:lnTo>
                    <a:pt x="10376" y="8438"/>
                  </a:lnTo>
                  <a:lnTo>
                    <a:pt x="10927" y="8438"/>
                  </a:lnTo>
                  <a:lnTo>
                    <a:pt x="11438" y="8438"/>
                  </a:lnTo>
                  <a:cubicBezTo>
                    <a:pt x="11601" y="8438"/>
                    <a:pt x="11795" y="8438"/>
                    <a:pt x="11958" y="8399"/>
                  </a:cubicBezTo>
                  <a:lnTo>
                    <a:pt x="12477" y="8399"/>
                  </a:lnTo>
                  <a:lnTo>
                    <a:pt x="12989" y="8399"/>
                  </a:lnTo>
                  <a:close/>
                  <a:moveTo>
                    <a:pt x="14703" y="6204"/>
                  </a:moveTo>
                  <a:lnTo>
                    <a:pt x="14672" y="6204"/>
                  </a:lnTo>
                  <a:lnTo>
                    <a:pt x="14377" y="6204"/>
                  </a:lnTo>
                  <a:lnTo>
                    <a:pt x="14377" y="6204"/>
                  </a:lnTo>
                  <a:cubicBezTo>
                    <a:pt x="14315" y="6235"/>
                    <a:pt x="14222" y="6235"/>
                    <a:pt x="14059" y="6204"/>
                  </a:cubicBezTo>
                  <a:lnTo>
                    <a:pt x="13509" y="6204"/>
                  </a:lnTo>
                  <a:lnTo>
                    <a:pt x="12958" y="6204"/>
                  </a:lnTo>
                  <a:cubicBezTo>
                    <a:pt x="12826" y="6204"/>
                    <a:pt x="12671" y="6204"/>
                    <a:pt x="12508" y="6235"/>
                  </a:cubicBezTo>
                  <a:cubicBezTo>
                    <a:pt x="12346" y="6235"/>
                    <a:pt x="12183" y="6235"/>
                    <a:pt x="11989" y="6204"/>
                  </a:cubicBezTo>
                  <a:lnTo>
                    <a:pt x="11438" y="6204"/>
                  </a:lnTo>
                  <a:lnTo>
                    <a:pt x="11407" y="6204"/>
                  </a:lnTo>
                  <a:cubicBezTo>
                    <a:pt x="11244" y="6235"/>
                    <a:pt x="11082" y="6235"/>
                    <a:pt x="10927" y="6235"/>
                  </a:cubicBezTo>
                  <a:lnTo>
                    <a:pt x="10407" y="6235"/>
                  </a:lnTo>
                  <a:lnTo>
                    <a:pt x="10407" y="6235"/>
                  </a:lnTo>
                  <a:cubicBezTo>
                    <a:pt x="10213" y="6235"/>
                    <a:pt x="10050" y="6266"/>
                    <a:pt x="9887" y="6235"/>
                  </a:cubicBezTo>
                  <a:lnTo>
                    <a:pt x="9337" y="6235"/>
                  </a:lnTo>
                  <a:cubicBezTo>
                    <a:pt x="9182" y="6235"/>
                    <a:pt x="9019" y="6235"/>
                    <a:pt x="8856" y="6204"/>
                  </a:cubicBezTo>
                  <a:cubicBezTo>
                    <a:pt x="8724" y="6204"/>
                    <a:pt x="8561" y="6204"/>
                    <a:pt x="8368" y="6235"/>
                  </a:cubicBezTo>
                  <a:cubicBezTo>
                    <a:pt x="8174" y="6266"/>
                    <a:pt x="8019" y="6266"/>
                    <a:pt x="7825" y="6266"/>
                  </a:cubicBezTo>
                  <a:cubicBezTo>
                    <a:pt x="7662" y="6266"/>
                    <a:pt x="7468" y="6266"/>
                    <a:pt x="7305" y="6305"/>
                  </a:cubicBezTo>
                  <a:lnTo>
                    <a:pt x="7305" y="6305"/>
                  </a:lnTo>
                  <a:lnTo>
                    <a:pt x="6786" y="6305"/>
                  </a:lnTo>
                  <a:cubicBezTo>
                    <a:pt x="6592" y="6266"/>
                    <a:pt x="6429" y="6266"/>
                    <a:pt x="6274" y="6266"/>
                  </a:cubicBezTo>
                  <a:lnTo>
                    <a:pt x="6274" y="6266"/>
                  </a:lnTo>
                  <a:lnTo>
                    <a:pt x="5754" y="6266"/>
                  </a:lnTo>
                  <a:lnTo>
                    <a:pt x="5204" y="6266"/>
                  </a:lnTo>
                  <a:cubicBezTo>
                    <a:pt x="5041" y="6266"/>
                    <a:pt x="4847" y="6235"/>
                    <a:pt x="4723" y="6235"/>
                  </a:cubicBezTo>
                  <a:lnTo>
                    <a:pt x="4684" y="6235"/>
                  </a:lnTo>
                  <a:lnTo>
                    <a:pt x="4203" y="6235"/>
                  </a:lnTo>
                  <a:lnTo>
                    <a:pt x="4203" y="6235"/>
                  </a:lnTo>
                  <a:cubicBezTo>
                    <a:pt x="4041" y="6235"/>
                    <a:pt x="3847" y="6235"/>
                    <a:pt x="3684" y="6266"/>
                  </a:cubicBezTo>
                  <a:cubicBezTo>
                    <a:pt x="3521" y="6266"/>
                    <a:pt x="3366" y="6266"/>
                    <a:pt x="3203" y="6235"/>
                  </a:cubicBezTo>
                  <a:cubicBezTo>
                    <a:pt x="3009" y="6204"/>
                    <a:pt x="2846" y="6204"/>
                    <a:pt x="2684" y="6204"/>
                  </a:cubicBezTo>
                  <a:lnTo>
                    <a:pt x="2653" y="6204"/>
                  </a:lnTo>
                  <a:cubicBezTo>
                    <a:pt x="2490" y="6204"/>
                    <a:pt x="2327" y="6235"/>
                    <a:pt x="2133" y="6235"/>
                  </a:cubicBezTo>
                  <a:cubicBezTo>
                    <a:pt x="1970" y="6235"/>
                    <a:pt x="1776" y="6235"/>
                    <a:pt x="1582" y="6266"/>
                  </a:cubicBezTo>
                  <a:cubicBezTo>
                    <a:pt x="1389" y="6266"/>
                    <a:pt x="1234" y="6305"/>
                    <a:pt x="1102" y="6266"/>
                  </a:cubicBezTo>
                  <a:lnTo>
                    <a:pt x="1071" y="6266"/>
                  </a:lnTo>
                  <a:lnTo>
                    <a:pt x="582" y="6266"/>
                  </a:lnTo>
                  <a:lnTo>
                    <a:pt x="70" y="6266"/>
                  </a:lnTo>
                  <a:lnTo>
                    <a:pt x="32" y="6266"/>
                  </a:lnTo>
                  <a:cubicBezTo>
                    <a:pt x="1" y="6305"/>
                    <a:pt x="1" y="6305"/>
                    <a:pt x="1" y="6336"/>
                  </a:cubicBezTo>
                  <a:cubicBezTo>
                    <a:pt x="1" y="6336"/>
                    <a:pt x="1" y="6367"/>
                    <a:pt x="32" y="6367"/>
                  </a:cubicBezTo>
                  <a:cubicBezTo>
                    <a:pt x="32" y="6398"/>
                    <a:pt x="70" y="6398"/>
                    <a:pt x="70" y="6398"/>
                  </a:cubicBezTo>
                  <a:lnTo>
                    <a:pt x="582" y="6398"/>
                  </a:lnTo>
                  <a:lnTo>
                    <a:pt x="1071" y="6398"/>
                  </a:lnTo>
                  <a:cubicBezTo>
                    <a:pt x="1234" y="6429"/>
                    <a:pt x="1389" y="6398"/>
                    <a:pt x="1582" y="6398"/>
                  </a:cubicBezTo>
                  <a:cubicBezTo>
                    <a:pt x="1776" y="6367"/>
                    <a:pt x="1970" y="6367"/>
                    <a:pt x="2133" y="6367"/>
                  </a:cubicBezTo>
                  <a:cubicBezTo>
                    <a:pt x="2327" y="6367"/>
                    <a:pt x="2490" y="6336"/>
                    <a:pt x="2684" y="6336"/>
                  </a:cubicBezTo>
                  <a:cubicBezTo>
                    <a:pt x="2846" y="6336"/>
                    <a:pt x="3009" y="6336"/>
                    <a:pt x="3172" y="6367"/>
                  </a:cubicBezTo>
                  <a:cubicBezTo>
                    <a:pt x="3327" y="6398"/>
                    <a:pt x="3521" y="6398"/>
                    <a:pt x="3684" y="6398"/>
                  </a:cubicBezTo>
                  <a:cubicBezTo>
                    <a:pt x="3878" y="6367"/>
                    <a:pt x="4041" y="6367"/>
                    <a:pt x="4203" y="6367"/>
                  </a:cubicBezTo>
                  <a:lnTo>
                    <a:pt x="4684" y="6367"/>
                  </a:lnTo>
                  <a:cubicBezTo>
                    <a:pt x="4847" y="6367"/>
                    <a:pt x="5010" y="6398"/>
                    <a:pt x="5204" y="6398"/>
                  </a:cubicBezTo>
                  <a:lnTo>
                    <a:pt x="5754" y="6398"/>
                  </a:lnTo>
                  <a:lnTo>
                    <a:pt x="6274" y="6398"/>
                  </a:lnTo>
                  <a:cubicBezTo>
                    <a:pt x="6429" y="6398"/>
                    <a:pt x="6592" y="6398"/>
                    <a:pt x="6786" y="6429"/>
                  </a:cubicBezTo>
                  <a:lnTo>
                    <a:pt x="7336" y="6429"/>
                  </a:lnTo>
                  <a:cubicBezTo>
                    <a:pt x="7499" y="6398"/>
                    <a:pt x="7662" y="6398"/>
                    <a:pt x="7825" y="6398"/>
                  </a:cubicBezTo>
                  <a:cubicBezTo>
                    <a:pt x="8019" y="6398"/>
                    <a:pt x="8212" y="6398"/>
                    <a:pt x="8368" y="6367"/>
                  </a:cubicBezTo>
                  <a:cubicBezTo>
                    <a:pt x="8561" y="6336"/>
                    <a:pt x="8724" y="6336"/>
                    <a:pt x="8856" y="6336"/>
                  </a:cubicBezTo>
                  <a:cubicBezTo>
                    <a:pt x="9019" y="6367"/>
                    <a:pt x="9182" y="6367"/>
                    <a:pt x="9337" y="6367"/>
                  </a:cubicBezTo>
                  <a:lnTo>
                    <a:pt x="9887" y="6367"/>
                  </a:lnTo>
                  <a:cubicBezTo>
                    <a:pt x="10050" y="6398"/>
                    <a:pt x="10213" y="6367"/>
                    <a:pt x="10407" y="6367"/>
                  </a:cubicBezTo>
                  <a:lnTo>
                    <a:pt x="10888" y="6367"/>
                  </a:lnTo>
                  <a:cubicBezTo>
                    <a:pt x="11082" y="6367"/>
                    <a:pt x="11244" y="6367"/>
                    <a:pt x="11438" y="6336"/>
                  </a:cubicBezTo>
                  <a:lnTo>
                    <a:pt x="11989" y="6336"/>
                  </a:lnTo>
                  <a:cubicBezTo>
                    <a:pt x="12152" y="6367"/>
                    <a:pt x="12346" y="6367"/>
                    <a:pt x="12508" y="6367"/>
                  </a:cubicBezTo>
                  <a:cubicBezTo>
                    <a:pt x="12671" y="6336"/>
                    <a:pt x="12826" y="6336"/>
                    <a:pt x="12958" y="6336"/>
                  </a:cubicBezTo>
                  <a:lnTo>
                    <a:pt x="13509" y="6336"/>
                  </a:lnTo>
                  <a:lnTo>
                    <a:pt x="14059" y="6336"/>
                  </a:lnTo>
                  <a:cubicBezTo>
                    <a:pt x="14222" y="6367"/>
                    <a:pt x="14346" y="6367"/>
                    <a:pt x="14416" y="6336"/>
                  </a:cubicBezTo>
                  <a:lnTo>
                    <a:pt x="14416" y="6336"/>
                  </a:lnTo>
                  <a:lnTo>
                    <a:pt x="14672" y="6336"/>
                  </a:lnTo>
                  <a:cubicBezTo>
                    <a:pt x="14672" y="6336"/>
                    <a:pt x="14703" y="6336"/>
                    <a:pt x="14703" y="6305"/>
                  </a:cubicBezTo>
                  <a:cubicBezTo>
                    <a:pt x="14734" y="6305"/>
                    <a:pt x="14734" y="6266"/>
                    <a:pt x="14734" y="6266"/>
                  </a:cubicBezTo>
                  <a:cubicBezTo>
                    <a:pt x="14734" y="6235"/>
                    <a:pt x="14734" y="6235"/>
                    <a:pt x="14703" y="6204"/>
                  </a:cubicBezTo>
                  <a:close/>
                  <a:moveTo>
                    <a:pt x="1133" y="4204"/>
                  </a:moveTo>
                  <a:lnTo>
                    <a:pt x="1102" y="4204"/>
                  </a:lnTo>
                  <a:cubicBezTo>
                    <a:pt x="939" y="4173"/>
                    <a:pt x="776" y="4173"/>
                    <a:pt x="582" y="4204"/>
                  </a:cubicBezTo>
                  <a:lnTo>
                    <a:pt x="70" y="4204"/>
                  </a:lnTo>
                  <a:cubicBezTo>
                    <a:pt x="70" y="4204"/>
                    <a:pt x="32" y="4204"/>
                    <a:pt x="32" y="4235"/>
                  </a:cubicBezTo>
                  <a:cubicBezTo>
                    <a:pt x="1" y="4235"/>
                    <a:pt x="1" y="4266"/>
                    <a:pt x="1" y="4266"/>
                  </a:cubicBezTo>
                  <a:cubicBezTo>
                    <a:pt x="1" y="4297"/>
                    <a:pt x="1" y="4297"/>
                    <a:pt x="32" y="4297"/>
                  </a:cubicBezTo>
                  <a:cubicBezTo>
                    <a:pt x="32" y="4328"/>
                    <a:pt x="32" y="4328"/>
                    <a:pt x="70" y="4328"/>
                  </a:cubicBezTo>
                  <a:lnTo>
                    <a:pt x="582" y="4328"/>
                  </a:lnTo>
                  <a:cubicBezTo>
                    <a:pt x="776" y="4297"/>
                    <a:pt x="939" y="4297"/>
                    <a:pt x="1102" y="4328"/>
                  </a:cubicBezTo>
                  <a:lnTo>
                    <a:pt x="1621" y="4328"/>
                  </a:lnTo>
                  <a:lnTo>
                    <a:pt x="2133" y="4328"/>
                  </a:lnTo>
                  <a:cubicBezTo>
                    <a:pt x="2296" y="4328"/>
                    <a:pt x="2459" y="4297"/>
                    <a:pt x="2653" y="4297"/>
                  </a:cubicBezTo>
                  <a:lnTo>
                    <a:pt x="3133" y="4297"/>
                  </a:lnTo>
                  <a:lnTo>
                    <a:pt x="3133" y="4297"/>
                  </a:lnTo>
                  <a:cubicBezTo>
                    <a:pt x="3296" y="4328"/>
                    <a:pt x="3459" y="4328"/>
                    <a:pt x="3653" y="4297"/>
                  </a:cubicBezTo>
                  <a:lnTo>
                    <a:pt x="4172" y="4297"/>
                  </a:lnTo>
                  <a:cubicBezTo>
                    <a:pt x="4366" y="4328"/>
                    <a:pt x="4529" y="4328"/>
                    <a:pt x="4723" y="4297"/>
                  </a:cubicBezTo>
                  <a:cubicBezTo>
                    <a:pt x="4917" y="4297"/>
                    <a:pt x="5072" y="4297"/>
                    <a:pt x="5235" y="4328"/>
                  </a:cubicBezTo>
                  <a:cubicBezTo>
                    <a:pt x="5398" y="4328"/>
                    <a:pt x="5560" y="4328"/>
                    <a:pt x="5754" y="4367"/>
                  </a:cubicBezTo>
                  <a:cubicBezTo>
                    <a:pt x="5979" y="4398"/>
                    <a:pt x="6142" y="4398"/>
                    <a:pt x="6305" y="4398"/>
                  </a:cubicBezTo>
                  <a:cubicBezTo>
                    <a:pt x="6468" y="4367"/>
                    <a:pt x="6623" y="4367"/>
                    <a:pt x="6786" y="4367"/>
                  </a:cubicBezTo>
                  <a:cubicBezTo>
                    <a:pt x="6980" y="4367"/>
                    <a:pt x="7142" y="4367"/>
                    <a:pt x="7336" y="4328"/>
                  </a:cubicBezTo>
                  <a:lnTo>
                    <a:pt x="7856" y="4328"/>
                  </a:lnTo>
                  <a:lnTo>
                    <a:pt x="7856" y="4328"/>
                  </a:lnTo>
                  <a:lnTo>
                    <a:pt x="8337" y="4328"/>
                  </a:lnTo>
                  <a:lnTo>
                    <a:pt x="8856" y="4328"/>
                  </a:lnTo>
                  <a:lnTo>
                    <a:pt x="9337" y="4328"/>
                  </a:lnTo>
                  <a:cubicBezTo>
                    <a:pt x="9531" y="4328"/>
                    <a:pt x="9725" y="4328"/>
                    <a:pt x="9887" y="4297"/>
                  </a:cubicBezTo>
                  <a:cubicBezTo>
                    <a:pt x="10081" y="4297"/>
                    <a:pt x="10244" y="4297"/>
                    <a:pt x="10438" y="4328"/>
                  </a:cubicBezTo>
                  <a:cubicBezTo>
                    <a:pt x="10632" y="4367"/>
                    <a:pt x="10795" y="4367"/>
                    <a:pt x="10958" y="4367"/>
                  </a:cubicBezTo>
                  <a:cubicBezTo>
                    <a:pt x="11120" y="4328"/>
                    <a:pt x="11275" y="4328"/>
                    <a:pt x="11438" y="4297"/>
                  </a:cubicBezTo>
                  <a:lnTo>
                    <a:pt x="11958" y="4297"/>
                  </a:lnTo>
                  <a:lnTo>
                    <a:pt x="11958" y="4297"/>
                  </a:lnTo>
                  <a:lnTo>
                    <a:pt x="12477" y="4297"/>
                  </a:lnTo>
                  <a:cubicBezTo>
                    <a:pt x="12671" y="4297"/>
                    <a:pt x="12826" y="4297"/>
                    <a:pt x="13020" y="4328"/>
                  </a:cubicBezTo>
                  <a:cubicBezTo>
                    <a:pt x="13183" y="4328"/>
                    <a:pt x="13377" y="4328"/>
                    <a:pt x="13540" y="4297"/>
                  </a:cubicBezTo>
                  <a:lnTo>
                    <a:pt x="14059" y="4297"/>
                  </a:lnTo>
                  <a:cubicBezTo>
                    <a:pt x="14253" y="4297"/>
                    <a:pt x="14377" y="4266"/>
                    <a:pt x="14478" y="4235"/>
                  </a:cubicBezTo>
                  <a:cubicBezTo>
                    <a:pt x="14509" y="4235"/>
                    <a:pt x="14571" y="4235"/>
                    <a:pt x="14641" y="4266"/>
                  </a:cubicBezTo>
                  <a:lnTo>
                    <a:pt x="14703" y="4266"/>
                  </a:lnTo>
                  <a:cubicBezTo>
                    <a:pt x="14703" y="4266"/>
                    <a:pt x="14734" y="4266"/>
                    <a:pt x="14734" y="4235"/>
                  </a:cubicBezTo>
                  <a:lnTo>
                    <a:pt x="14734" y="4204"/>
                  </a:lnTo>
                  <a:cubicBezTo>
                    <a:pt x="14734" y="4173"/>
                    <a:pt x="14703" y="4173"/>
                    <a:pt x="14703" y="4173"/>
                  </a:cubicBezTo>
                  <a:cubicBezTo>
                    <a:pt x="14610" y="4103"/>
                    <a:pt x="14509" y="4103"/>
                    <a:pt x="14416" y="4134"/>
                  </a:cubicBezTo>
                  <a:cubicBezTo>
                    <a:pt x="14346" y="4134"/>
                    <a:pt x="14222" y="4173"/>
                    <a:pt x="14059" y="4173"/>
                  </a:cubicBezTo>
                  <a:lnTo>
                    <a:pt x="13509" y="4173"/>
                  </a:lnTo>
                  <a:cubicBezTo>
                    <a:pt x="13377" y="4204"/>
                    <a:pt x="13183" y="4204"/>
                    <a:pt x="13020" y="4204"/>
                  </a:cubicBezTo>
                  <a:cubicBezTo>
                    <a:pt x="12826" y="4173"/>
                    <a:pt x="12671" y="4173"/>
                    <a:pt x="12477" y="4173"/>
                  </a:cubicBezTo>
                  <a:lnTo>
                    <a:pt x="11958" y="4173"/>
                  </a:lnTo>
                  <a:lnTo>
                    <a:pt x="11438" y="4173"/>
                  </a:lnTo>
                  <a:cubicBezTo>
                    <a:pt x="11244" y="4204"/>
                    <a:pt x="11082" y="4204"/>
                    <a:pt x="10958" y="4235"/>
                  </a:cubicBezTo>
                  <a:cubicBezTo>
                    <a:pt x="10795" y="4235"/>
                    <a:pt x="10632" y="4235"/>
                    <a:pt x="10469" y="4204"/>
                  </a:cubicBezTo>
                  <a:cubicBezTo>
                    <a:pt x="10244" y="4173"/>
                    <a:pt x="10081" y="4173"/>
                    <a:pt x="9887" y="4173"/>
                  </a:cubicBezTo>
                  <a:lnTo>
                    <a:pt x="9887" y="4173"/>
                  </a:lnTo>
                  <a:cubicBezTo>
                    <a:pt x="9694" y="4204"/>
                    <a:pt x="9531" y="4204"/>
                    <a:pt x="9337" y="4204"/>
                  </a:cubicBezTo>
                  <a:lnTo>
                    <a:pt x="8856" y="4204"/>
                  </a:lnTo>
                  <a:lnTo>
                    <a:pt x="8337" y="4204"/>
                  </a:lnTo>
                  <a:lnTo>
                    <a:pt x="7856" y="4204"/>
                  </a:lnTo>
                  <a:lnTo>
                    <a:pt x="7336" y="4204"/>
                  </a:lnTo>
                  <a:cubicBezTo>
                    <a:pt x="7142" y="4235"/>
                    <a:pt x="6949" y="4235"/>
                    <a:pt x="6786" y="4235"/>
                  </a:cubicBezTo>
                  <a:cubicBezTo>
                    <a:pt x="6623" y="4235"/>
                    <a:pt x="6429" y="4235"/>
                    <a:pt x="6305" y="4266"/>
                  </a:cubicBezTo>
                  <a:cubicBezTo>
                    <a:pt x="6142" y="4266"/>
                    <a:pt x="5979" y="4266"/>
                    <a:pt x="5785" y="4235"/>
                  </a:cubicBezTo>
                  <a:cubicBezTo>
                    <a:pt x="5591" y="4204"/>
                    <a:pt x="5398" y="4204"/>
                    <a:pt x="5235" y="4204"/>
                  </a:cubicBezTo>
                  <a:lnTo>
                    <a:pt x="5235" y="4204"/>
                  </a:lnTo>
                  <a:cubicBezTo>
                    <a:pt x="5072" y="4173"/>
                    <a:pt x="4917" y="4173"/>
                    <a:pt x="4723" y="4173"/>
                  </a:cubicBezTo>
                  <a:lnTo>
                    <a:pt x="4723" y="4173"/>
                  </a:lnTo>
                  <a:cubicBezTo>
                    <a:pt x="4529" y="4204"/>
                    <a:pt x="4366" y="4204"/>
                    <a:pt x="4172" y="4173"/>
                  </a:cubicBezTo>
                  <a:lnTo>
                    <a:pt x="3653" y="4173"/>
                  </a:lnTo>
                  <a:cubicBezTo>
                    <a:pt x="3459" y="4204"/>
                    <a:pt x="3296" y="4204"/>
                    <a:pt x="3133" y="4173"/>
                  </a:cubicBezTo>
                  <a:lnTo>
                    <a:pt x="2653" y="4173"/>
                  </a:lnTo>
                  <a:cubicBezTo>
                    <a:pt x="2459" y="4173"/>
                    <a:pt x="2296" y="4204"/>
                    <a:pt x="2133" y="4204"/>
                  </a:cubicBezTo>
                  <a:lnTo>
                    <a:pt x="1621" y="4204"/>
                  </a:lnTo>
                  <a:lnTo>
                    <a:pt x="1133" y="4204"/>
                  </a:lnTo>
                  <a:close/>
                  <a:moveTo>
                    <a:pt x="2622" y="2296"/>
                  </a:moveTo>
                  <a:lnTo>
                    <a:pt x="3133" y="2296"/>
                  </a:lnTo>
                  <a:lnTo>
                    <a:pt x="3684" y="2296"/>
                  </a:lnTo>
                  <a:lnTo>
                    <a:pt x="4203" y="2296"/>
                  </a:lnTo>
                  <a:cubicBezTo>
                    <a:pt x="4397" y="2327"/>
                    <a:pt x="4560" y="2327"/>
                    <a:pt x="4723" y="2296"/>
                  </a:cubicBezTo>
                  <a:lnTo>
                    <a:pt x="5235" y="2296"/>
                  </a:lnTo>
                  <a:cubicBezTo>
                    <a:pt x="5429" y="2327"/>
                    <a:pt x="5591" y="2327"/>
                    <a:pt x="5785" y="2296"/>
                  </a:cubicBezTo>
                  <a:lnTo>
                    <a:pt x="6274" y="2296"/>
                  </a:lnTo>
                  <a:lnTo>
                    <a:pt x="6786" y="2296"/>
                  </a:lnTo>
                  <a:lnTo>
                    <a:pt x="7336" y="2296"/>
                  </a:lnTo>
                  <a:cubicBezTo>
                    <a:pt x="7530" y="2296"/>
                    <a:pt x="7693" y="2296"/>
                    <a:pt x="7856" y="2265"/>
                  </a:cubicBezTo>
                  <a:lnTo>
                    <a:pt x="8306" y="2265"/>
                  </a:lnTo>
                  <a:cubicBezTo>
                    <a:pt x="8468" y="2265"/>
                    <a:pt x="8631" y="2265"/>
                    <a:pt x="8794" y="2296"/>
                  </a:cubicBezTo>
                  <a:cubicBezTo>
                    <a:pt x="8988" y="2327"/>
                    <a:pt x="9182" y="2327"/>
                    <a:pt x="9376" y="2296"/>
                  </a:cubicBezTo>
                  <a:cubicBezTo>
                    <a:pt x="9569" y="2265"/>
                    <a:pt x="9725" y="2234"/>
                    <a:pt x="9887" y="2265"/>
                  </a:cubicBezTo>
                  <a:cubicBezTo>
                    <a:pt x="10050" y="2296"/>
                    <a:pt x="10244" y="2296"/>
                    <a:pt x="10407" y="2296"/>
                  </a:cubicBezTo>
                  <a:lnTo>
                    <a:pt x="10927" y="2296"/>
                  </a:lnTo>
                  <a:lnTo>
                    <a:pt x="11438" y="2296"/>
                  </a:lnTo>
                  <a:cubicBezTo>
                    <a:pt x="11601" y="2265"/>
                    <a:pt x="11764" y="2265"/>
                    <a:pt x="11958" y="2265"/>
                  </a:cubicBezTo>
                  <a:cubicBezTo>
                    <a:pt x="12121" y="2265"/>
                    <a:pt x="12315" y="2265"/>
                    <a:pt x="12477" y="2234"/>
                  </a:cubicBezTo>
                  <a:lnTo>
                    <a:pt x="12989" y="2234"/>
                  </a:lnTo>
                  <a:cubicBezTo>
                    <a:pt x="13183" y="2265"/>
                    <a:pt x="13346" y="2265"/>
                    <a:pt x="13509" y="2234"/>
                  </a:cubicBezTo>
                  <a:lnTo>
                    <a:pt x="14028" y="2234"/>
                  </a:lnTo>
                  <a:cubicBezTo>
                    <a:pt x="14222" y="2234"/>
                    <a:pt x="14346" y="2195"/>
                    <a:pt x="14447" y="2195"/>
                  </a:cubicBezTo>
                  <a:lnTo>
                    <a:pt x="14447" y="2195"/>
                  </a:lnTo>
                  <a:cubicBezTo>
                    <a:pt x="14509" y="2164"/>
                    <a:pt x="14571" y="2195"/>
                    <a:pt x="14641" y="2234"/>
                  </a:cubicBezTo>
                  <a:lnTo>
                    <a:pt x="14703" y="2234"/>
                  </a:lnTo>
                  <a:cubicBezTo>
                    <a:pt x="14703" y="2195"/>
                    <a:pt x="14734" y="2195"/>
                    <a:pt x="14734" y="2195"/>
                  </a:cubicBezTo>
                  <a:lnTo>
                    <a:pt x="14734" y="2133"/>
                  </a:lnTo>
                  <a:lnTo>
                    <a:pt x="14703" y="2102"/>
                  </a:lnTo>
                  <a:cubicBezTo>
                    <a:pt x="14610" y="2071"/>
                    <a:pt x="14509" y="2040"/>
                    <a:pt x="14416" y="2071"/>
                  </a:cubicBezTo>
                  <a:lnTo>
                    <a:pt x="14416" y="2071"/>
                  </a:lnTo>
                  <a:cubicBezTo>
                    <a:pt x="14315" y="2071"/>
                    <a:pt x="14183" y="2102"/>
                    <a:pt x="14028" y="2102"/>
                  </a:cubicBezTo>
                  <a:lnTo>
                    <a:pt x="13509" y="2102"/>
                  </a:lnTo>
                  <a:cubicBezTo>
                    <a:pt x="13346" y="2133"/>
                    <a:pt x="13183" y="2133"/>
                    <a:pt x="12989" y="2102"/>
                  </a:cubicBezTo>
                  <a:lnTo>
                    <a:pt x="12477" y="2102"/>
                  </a:lnTo>
                  <a:cubicBezTo>
                    <a:pt x="12315" y="2133"/>
                    <a:pt x="12121" y="2133"/>
                    <a:pt x="11958" y="2133"/>
                  </a:cubicBezTo>
                  <a:cubicBezTo>
                    <a:pt x="11764" y="2133"/>
                    <a:pt x="11601" y="2133"/>
                    <a:pt x="11438" y="2164"/>
                  </a:cubicBezTo>
                  <a:lnTo>
                    <a:pt x="10958" y="2164"/>
                  </a:lnTo>
                  <a:lnTo>
                    <a:pt x="10958" y="2164"/>
                  </a:lnTo>
                  <a:lnTo>
                    <a:pt x="10407" y="2164"/>
                  </a:lnTo>
                  <a:cubicBezTo>
                    <a:pt x="10244" y="2164"/>
                    <a:pt x="10081" y="2164"/>
                    <a:pt x="9918" y="2133"/>
                  </a:cubicBezTo>
                  <a:cubicBezTo>
                    <a:pt x="9725" y="2102"/>
                    <a:pt x="9569" y="2133"/>
                    <a:pt x="9337" y="2164"/>
                  </a:cubicBezTo>
                  <a:cubicBezTo>
                    <a:pt x="9143" y="2195"/>
                    <a:pt x="8988" y="2195"/>
                    <a:pt x="8825" y="2164"/>
                  </a:cubicBezTo>
                  <a:cubicBezTo>
                    <a:pt x="8662" y="2133"/>
                    <a:pt x="8468" y="2133"/>
                    <a:pt x="8306" y="2133"/>
                  </a:cubicBezTo>
                  <a:lnTo>
                    <a:pt x="7825" y="2133"/>
                  </a:lnTo>
                  <a:cubicBezTo>
                    <a:pt x="7693" y="2164"/>
                    <a:pt x="7530" y="2164"/>
                    <a:pt x="7336" y="2164"/>
                  </a:cubicBezTo>
                  <a:lnTo>
                    <a:pt x="6786" y="2164"/>
                  </a:lnTo>
                  <a:lnTo>
                    <a:pt x="6274" y="2164"/>
                  </a:lnTo>
                  <a:lnTo>
                    <a:pt x="5785" y="2164"/>
                  </a:lnTo>
                  <a:cubicBezTo>
                    <a:pt x="5591" y="2195"/>
                    <a:pt x="5429" y="2195"/>
                    <a:pt x="5235" y="2164"/>
                  </a:cubicBezTo>
                  <a:lnTo>
                    <a:pt x="4723" y="2164"/>
                  </a:lnTo>
                  <a:cubicBezTo>
                    <a:pt x="4560" y="2195"/>
                    <a:pt x="4397" y="2195"/>
                    <a:pt x="4234" y="2164"/>
                  </a:cubicBezTo>
                  <a:lnTo>
                    <a:pt x="3684" y="2164"/>
                  </a:lnTo>
                  <a:lnTo>
                    <a:pt x="3133" y="2164"/>
                  </a:lnTo>
                  <a:lnTo>
                    <a:pt x="2622" y="2164"/>
                  </a:lnTo>
                  <a:lnTo>
                    <a:pt x="2102" y="2164"/>
                  </a:lnTo>
                  <a:lnTo>
                    <a:pt x="1621" y="2164"/>
                  </a:lnTo>
                  <a:lnTo>
                    <a:pt x="1133" y="2164"/>
                  </a:lnTo>
                  <a:lnTo>
                    <a:pt x="582" y="2164"/>
                  </a:lnTo>
                  <a:lnTo>
                    <a:pt x="70" y="2164"/>
                  </a:lnTo>
                  <a:lnTo>
                    <a:pt x="32" y="2164"/>
                  </a:lnTo>
                  <a:cubicBezTo>
                    <a:pt x="1" y="2195"/>
                    <a:pt x="1" y="2195"/>
                    <a:pt x="1" y="2234"/>
                  </a:cubicBezTo>
                  <a:cubicBezTo>
                    <a:pt x="1" y="2234"/>
                    <a:pt x="1" y="2265"/>
                    <a:pt x="32" y="2265"/>
                  </a:cubicBezTo>
                  <a:lnTo>
                    <a:pt x="70" y="2296"/>
                  </a:lnTo>
                  <a:lnTo>
                    <a:pt x="582" y="2296"/>
                  </a:lnTo>
                  <a:lnTo>
                    <a:pt x="1133" y="2296"/>
                  </a:lnTo>
                  <a:lnTo>
                    <a:pt x="1621" y="2296"/>
                  </a:lnTo>
                  <a:lnTo>
                    <a:pt x="2102" y="2296"/>
                  </a:lnTo>
                  <a:lnTo>
                    <a:pt x="2622" y="2296"/>
                  </a:lnTo>
                  <a:close/>
                  <a:moveTo>
                    <a:pt x="3715" y="195"/>
                  </a:moveTo>
                  <a:cubicBezTo>
                    <a:pt x="3878" y="226"/>
                    <a:pt x="4041" y="226"/>
                    <a:pt x="4203" y="226"/>
                  </a:cubicBezTo>
                  <a:lnTo>
                    <a:pt x="4684" y="226"/>
                  </a:lnTo>
                  <a:cubicBezTo>
                    <a:pt x="4847" y="257"/>
                    <a:pt x="5041" y="257"/>
                    <a:pt x="5204" y="226"/>
                  </a:cubicBezTo>
                  <a:cubicBezTo>
                    <a:pt x="5398" y="226"/>
                    <a:pt x="5591" y="226"/>
                    <a:pt x="5754" y="195"/>
                  </a:cubicBezTo>
                  <a:lnTo>
                    <a:pt x="6305" y="195"/>
                  </a:lnTo>
                  <a:lnTo>
                    <a:pt x="6817" y="195"/>
                  </a:lnTo>
                  <a:cubicBezTo>
                    <a:pt x="6980" y="226"/>
                    <a:pt x="7142" y="226"/>
                    <a:pt x="7305" y="226"/>
                  </a:cubicBezTo>
                  <a:cubicBezTo>
                    <a:pt x="7499" y="195"/>
                    <a:pt x="7662" y="195"/>
                    <a:pt x="7786" y="226"/>
                  </a:cubicBezTo>
                  <a:lnTo>
                    <a:pt x="8337" y="226"/>
                  </a:lnTo>
                  <a:lnTo>
                    <a:pt x="8887" y="226"/>
                  </a:lnTo>
                  <a:lnTo>
                    <a:pt x="9376" y="226"/>
                  </a:lnTo>
                  <a:cubicBezTo>
                    <a:pt x="9531" y="226"/>
                    <a:pt x="9725" y="226"/>
                    <a:pt x="9887" y="195"/>
                  </a:cubicBezTo>
                  <a:cubicBezTo>
                    <a:pt x="10081" y="195"/>
                    <a:pt x="10244" y="164"/>
                    <a:pt x="10438" y="164"/>
                  </a:cubicBezTo>
                  <a:lnTo>
                    <a:pt x="10927" y="164"/>
                  </a:lnTo>
                  <a:cubicBezTo>
                    <a:pt x="11082" y="195"/>
                    <a:pt x="11275" y="195"/>
                    <a:pt x="11438" y="195"/>
                  </a:cubicBezTo>
                  <a:cubicBezTo>
                    <a:pt x="11632" y="195"/>
                    <a:pt x="11826" y="195"/>
                    <a:pt x="11989" y="226"/>
                  </a:cubicBezTo>
                  <a:lnTo>
                    <a:pt x="12508" y="226"/>
                  </a:lnTo>
                  <a:cubicBezTo>
                    <a:pt x="12671" y="226"/>
                    <a:pt x="12826" y="226"/>
                    <a:pt x="12958" y="195"/>
                  </a:cubicBezTo>
                  <a:cubicBezTo>
                    <a:pt x="13121" y="195"/>
                    <a:pt x="13315" y="195"/>
                    <a:pt x="13478" y="164"/>
                  </a:cubicBezTo>
                  <a:cubicBezTo>
                    <a:pt x="13672" y="133"/>
                    <a:pt x="13834" y="133"/>
                    <a:pt x="14028" y="164"/>
                  </a:cubicBezTo>
                  <a:cubicBezTo>
                    <a:pt x="14183" y="164"/>
                    <a:pt x="14315" y="195"/>
                    <a:pt x="14416" y="195"/>
                  </a:cubicBezTo>
                  <a:cubicBezTo>
                    <a:pt x="14478" y="164"/>
                    <a:pt x="14571" y="164"/>
                    <a:pt x="14672" y="164"/>
                  </a:cubicBezTo>
                  <a:cubicBezTo>
                    <a:pt x="14703" y="164"/>
                    <a:pt x="14703" y="164"/>
                    <a:pt x="14703" y="133"/>
                  </a:cubicBezTo>
                  <a:cubicBezTo>
                    <a:pt x="14734" y="133"/>
                    <a:pt x="14734" y="102"/>
                    <a:pt x="14734" y="102"/>
                  </a:cubicBezTo>
                  <a:cubicBezTo>
                    <a:pt x="14734" y="63"/>
                    <a:pt x="14734" y="63"/>
                    <a:pt x="14703" y="32"/>
                  </a:cubicBezTo>
                  <a:lnTo>
                    <a:pt x="14672" y="32"/>
                  </a:lnTo>
                  <a:cubicBezTo>
                    <a:pt x="14571" y="32"/>
                    <a:pt x="14478" y="32"/>
                    <a:pt x="14377" y="63"/>
                  </a:cubicBezTo>
                  <a:cubicBezTo>
                    <a:pt x="14315" y="63"/>
                    <a:pt x="14183" y="32"/>
                    <a:pt x="14028" y="32"/>
                  </a:cubicBezTo>
                  <a:cubicBezTo>
                    <a:pt x="13865" y="1"/>
                    <a:pt x="13672" y="1"/>
                    <a:pt x="13478" y="32"/>
                  </a:cubicBezTo>
                  <a:lnTo>
                    <a:pt x="13478" y="32"/>
                  </a:lnTo>
                  <a:cubicBezTo>
                    <a:pt x="13284" y="63"/>
                    <a:pt x="13121" y="63"/>
                    <a:pt x="12958" y="63"/>
                  </a:cubicBezTo>
                  <a:cubicBezTo>
                    <a:pt x="12826" y="102"/>
                    <a:pt x="12671" y="102"/>
                    <a:pt x="12508" y="102"/>
                  </a:cubicBezTo>
                  <a:lnTo>
                    <a:pt x="12508" y="102"/>
                  </a:lnTo>
                  <a:lnTo>
                    <a:pt x="11989" y="102"/>
                  </a:lnTo>
                  <a:cubicBezTo>
                    <a:pt x="11826" y="63"/>
                    <a:pt x="11632" y="63"/>
                    <a:pt x="11438" y="63"/>
                  </a:cubicBezTo>
                  <a:cubicBezTo>
                    <a:pt x="11275" y="63"/>
                    <a:pt x="11120" y="63"/>
                    <a:pt x="10958" y="32"/>
                  </a:cubicBezTo>
                  <a:lnTo>
                    <a:pt x="10927" y="32"/>
                  </a:lnTo>
                  <a:lnTo>
                    <a:pt x="10438" y="32"/>
                  </a:lnTo>
                  <a:lnTo>
                    <a:pt x="10407" y="32"/>
                  </a:lnTo>
                  <a:cubicBezTo>
                    <a:pt x="10244" y="32"/>
                    <a:pt x="10050" y="63"/>
                    <a:pt x="9887" y="63"/>
                  </a:cubicBezTo>
                  <a:cubicBezTo>
                    <a:pt x="9694" y="102"/>
                    <a:pt x="9531" y="102"/>
                    <a:pt x="9376" y="102"/>
                  </a:cubicBezTo>
                  <a:lnTo>
                    <a:pt x="8887" y="102"/>
                  </a:lnTo>
                  <a:lnTo>
                    <a:pt x="8337" y="102"/>
                  </a:lnTo>
                  <a:lnTo>
                    <a:pt x="7786" y="102"/>
                  </a:lnTo>
                  <a:cubicBezTo>
                    <a:pt x="7662" y="63"/>
                    <a:pt x="7499" y="63"/>
                    <a:pt x="7305" y="102"/>
                  </a:cubicBezTo>
                  <a:cubicBezTo>
                    <a:pt x="7142" y="102"/>
                    <a:pt x="6980" y="102"/>
                    <a:pt x="6817" y="63"/>
                  </a:cubicBezTo>
                  <a:lnTo>
                    <a:pt x="6305" y="63"/>
                  </a:lnTo>
                  <a:lnTo>
                    <a:pt x="5754" y="63"/>
                  </a:lnTo>
                  <a:cubicBezTo>
                    <a:pt x="5560" y="102"/>
                    <a:pt x="5398" y="102"/>
                    <a:pt x="5204" y="102"/>
                  </a:cubicBezTo>
                  <a:cubicBezTo>
                    <a:pt x="5041" y="133"/>
                    <a:pt x="4878" y="133"/>
                    <a:pt x="4723" y="102"/>
                  </a:cubicBezTo>
                  <a:lnTo>
                    <a:pt x="4684" y="102"/>
                  </a:lnTo>
                  <a:lnTo>
                    <a:pt x="4203" y="102"/>
                  </a:lnTo>
                  <a:cubicBezTo>
                    <a:pt x="4041" y="102"/>
                    <a:pt x="3878" y="102"/>
                    <a:pt x="3715" y="63"/>
                  </a:cubicBezTo>
                  <a:lnTo>
                    <a:pt x="3203" y="63"/>
                  </a:lnTo>
                  <a:cubicBezTo>
                    <a:pt x="3040" y="102"/>
                    <a:pt x="2846" y="102"/>
                    <a:pt x="2684" y="102"/>
                  </a:cubicBezTo>
                  <a:lnTo>
                    <a:pt x="2164" y="102"/>
                  </a:lnTo>
                  <a:lnTo>
                    <a:pt x="2133" y="102"/>
                  </a:lnTo>
                  <a:lnTo>
                    <a:pt x="1683" y="102"/>
                  </a:lnTo>
                  <a:lnTo>
                    <a:pt x="1133" y="102"/>
                  </a:lnTo>
                  <a:cubicBezTo>
                    <a:pt x="939" y="63"/>
                    <a:pt x="776" y="102"/>
                    <a:pt x="582" y="102"/>
                  </a:cubicBezTo>
                  <a:lnTo>
                    <a:pt x="70" y="102"/>
                  </a:lnTo>
                  <a:cubicBezTo>
                    <a:pt x="70" y="102"/>
                    <a:pt x="32" y="102"/>
                    <a:pt x="32" y="133"/>
                  </a:cubicBezTo>
                  <a:cubicBezTo>
                    <a:pt x="1" y="133"/>
                    <a:pt x="1" y="133"/>
                    <a:pt x="1" y="164"/>
                  </a:cubicBezTo>
                  <a:cubicBezTo>
                    <a:pt x="1" y="195"/>
                    <a:pt x="1" y="195"/>
                    <a:pt x="32" y="195"/>
                  </a:cubicBezTo>
                  <a:cubicBezTo>
                    <a:pt x="32" y="226"/>
                    <a:pt x="70" y="226"/>
                    <a:pt x="70" y="226"/>
                  </a:cubicBezTo>
                  <a:lnTo>
                    <a:pt x="582" y="226"/>
                  </a:lnTo>
                  <a:cubicBezTo>
                    <a:pt x="776" y="226"/>
                    <a:pt x="939" y="195"/>
                    <a:pt x="1133" y="226"/>
                  </a:cubicBezTo>
                  <a:lnTo>
                    <a:pt x="1133" y="226"/>
                  </a:lnTo>
                  <a:lnTo>
                    <a:pt x="1652" y="226"/>
                  </a:lnTo>
                  <a:lnTo>
                    <a:pt x="1683" y="226"/>
                  </a:lnTo>
                  <a:lnTo>
                    <a:pt x="2164" y="226"/>
                  </a:lnTo>
                  <a:lnTo>
                    <a:pt x="2684" y="226"/>
                  </a:lnTo>
                  <a:cubicBezTo>
                    <a:pt x="2877" y="226"/>
                    <a:pt x="3040" y="226"/>
                    <a:pt x="3234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graphicFrame>
        <p:nvGraphicFramePr>
          <p:cNvPr id="498" name="Google Shape;498;p25"/>
          <p:cNvGraphicFramePr/>
          <p:nvPr/>
        </p:nvGraphicFramePr>
        <p:xfrm>
          <a:off x="457163" y="940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844300"/>
                <a:gridCol w="844300"/>
                <a:gridCol w="844300"/>
                <a:gridCol w="844300"/>
                <a:gridCol w="844300"/>
                <a:gridCol w="844300"/>
                <a:gridCol w="844300"/>
              </a:tblGrid>
              <a:tr h="417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Saturday</a:t>
                      </a:r>
                      <a:endParaRPr sz="12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A27F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C796">
                        <a:alpha val="491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9" name="Google Shape;499;p25"/>
          <p:cNvSpPr txBox="1"/>
          <p:nvPr/>
        </p:nvSpPr>
        <p:spPr>
          <a:xfrm>
            <a:off x="6953100" y="1040300"/>
            <a:ext cx="1741500" cy="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Daily activities</a:t>
            </a:r>
            <a:endParaRPr sz="1600">
              <a:solidFill>
                <a:schemeClr val="accent3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500" name="Google Shape;500;p25"/>
          <p:cNvGrpSpPr/>
          <p:nvPr/>
        </p:nvGrpSpPr>
        <p:grpSpPr>
          <a:xfrm>
            <a:off x="6867163" y="1530463"/>
            <a:ext cx="1741500" cy="3213125"/>
            <a:chOff x="6867163" y="1530463"/>
            <a:chExt cx="1741500" cy="3213125"/>
          </a:xfrm>
        </p:grpSpPr>
        <p:cxnSp>
          <p:nvCxnSpPr>
            <p:cNvPr id="501" name="Google Shape;501;p25"/>
            <p:cNvCxnSpPr/>
            <p:nvPr/>
          </p:nvCxnSpPr>
          <p:spPr>
            <a:xfrm>
              <a:off x="6867163" y="2990975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25"/>
            <p:cNvCxnSpPr/>
            <p:nvPr/>
          </p:nvCxnSpPr>
          <p:spPr>
            <a:xfrm>
              <a:off x="6867163" y="2698872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25"/>
            <p:cNvCxnSpPr/>
            <p:nvPr/>
          </p:nvCxnSpPr>
          <p:spPr>
            <a:xfrm>
              <a:off x="6867163" y="2406770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25"/>
            <p:cNvCxnSpPr/>
            <p:nvPr/>
          </p:nvCxnSpPr>
          <p:spPr>
            <a:xfrm>
              <a:off x="6867163" y="2114668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25"/>
            <p:cNvCxnSpPr/>
            <p:nvPr/>
          </p:nvCxnSpPr>
          <p:spPr>
            <a:xfrm>
              <a:off x="6867163" y="1822566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25"/>
            <p:cNvCxnSpPr/>
            <p:nvPr/>
          </p:nvCxnSpPr>
          <p:spPr>
            <a:xfrm>
              <a:off x="6867163" y="1530463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25"/>
            <p:cNvCxnSpPr/>
            <p:nvPr/>
          </p:nvCxnSpPr>
          <p:spPr>
            <a:xfrm>
              <a:off x="6867163" y="4743588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25"/>
            <p:cNvCxnSpPr/>
            <p:nvPr/>
          </p:nvCxnSpPr>
          <p:spPr>
            <a:xfrm>
              <a:off x="6867163" y="4451486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25"/>
            <p:cNvCxnSpPr/>
            <p:nvPr/>
          </p:nvCxnSpPr>
          <p:spPr>
            <a:xfrm>
              <a:off x="6867163" y="4159384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25"/>
            <p:cNvCxnSpPr/>
            <p:nvPr/>
          </p:nvCxnSpPr>
          <p:spPr>
            <a:xfrm>
              <a:off x="6867163" y="3867281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25"/>
            <p:cNvCxnSpPr/>
            <p:nvPr/>
          </p:nvCxnSpPr>
          <p:spPr>
            <a:xfrm>
              <a:off x="6867163" y="3575179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25"/>
            <p:cNvCxnSpPr/>
            <p:nvPr/>
          </p:nvCxnSpPr>
          <p:spPr>
            <a:xfrm>
              <a:off x="6867163" y="3283077"/>
              <a:ext cx="1741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13" name="Google Shape;513;p25"/>
          <p:cNvSpPr txBox="1"/>
          <p:nvPr/>
        </p:nvSpPr>
        <p:spPr>
          <a:xfrm>
            <a:off x="6768000" y="1562800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09:00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4" name="Google Shape;514;p25"/>
          <p:cNvSpPr txBox="1"/>
          <p:nvPr/>
        </p:nvSpPr>
        <p:spPr>
          <a:xfrm>
            <a:off x="6768000" y="1856100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25"/>
          <p:cNvSpPr txBox="1"/>
          <p:nvPr/>
        </p:nvSpPr>
        <p:spPr>
          <a:xfrm>
            <a:off x="6768000" y="2150600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p25"/>
          <p:cNvSpPr txBox="1"/>
          <p:nvPr/>
        </p:nvSpPr>
        <p:spPr>
          <a:xfrm>
            <a:off x="6768000" y="2442688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p25"/>
          <p:cNvSpPr txBox="1"/>
          <p:nvPr/>
        </p:nvSpPr>
        <p:spPr>
          <a:xfrm>
            <a:off x="6768000" y="2739588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p25"/>
          <p:cNvSpPr txBox="1"/>
          <p:nvPr/>
        </p:nvSpPr>
        <p:spPr>
          <a:xfrm>
            <a:off x="6768000" y="3008938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14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p25"/>
          <p:cNvSpPr txBox="1"/>
          <p:nvPr/>
        </p:nvSpPr>
        <p:spPr>
          <a:xfrm>
            <a:off x="6768000" y="3303438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0" name="Google Shape;520;p25"/>
          <p:cNvSpPr txBox="1"/>
          <p:nvPr/>
        </p:nvSpPr>
        <p:spPr>
          <a:xfrm>
            <a:off x="6768000" y="3590738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1" name="Google Shape;521;p25"/>
          <p:cNvSpPr txBox="1"/>
          <p:nvPr/>
        </p:nvSpPr>
        <p:spPr>
          <a:xfrm>
            <a:off x="6768000" y="3882838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2" name="Google Shape;522;p25"/>
          <p:cNvSpPr txBox="1"/>
          <p:nvPr/>
        </p:nvSpPr>
        <p:spPr>
          <a:xfrm>
            <a:off x="6768000" y="4174938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3" name="Google Shape;523;p25"/>
          <p:cNvSpPr txBox="1"/>
          <p:nvPr/>
        </p:nvSpPr>
        <p:spPr>
          <a:xfrm>
            <a:off x="6768000" y="4467050"/>
            <a:ext cx="610800" cy="2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:00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7378800" y="1530475"/>
            <a:ext cx="12300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Mars is a very cold place</a:t>
            </a:r>
            <a:endParaRPr sz="120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7378800" y="2416996"/>
            <a:ext cx="1230000" cy="114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Saturn is the ringed one and a gas giant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 </a:t>
            </a:r>
            <a:r>
              <a:rPr lang="en"/>
              <a:t>Month Planner</a:t>
            </a:r>
            <a:r>
              <a:rPr lang="en"/>
              <a:t> 2021 Infographics</a:t>
            </a:r>
            <a:endParaRPr/>
          </a:p>
        </p:txBody>
      </p:sp>
      <p:sp>
        <p:nvSpPr>
          <p:cNvPr id="531" name="Google Shape;531;p26"/>
          <p:cNvSpPr/>
          <p:nvPr/>
        </p:nvSpPr>
        <p:spPr>
          <a:xfrm>
            <a:off x="1842868" y="1399042"/>
            <a:ext cx="3625946" cy="238210"/>
          </a:xfrm>
          <a:custGeom>
            <a:rect b="b" l="l" r="r" t="t"/>
            <a:pathLst>
              <a:path extrusionOk="0" h="2265" w="34477">
                <a:moveTo>
                  <a:pt x="0" y="1"/>
                </a:moveTo>
                <a:lnTo>
                  <a:pt x="0" y="2265"/>
                </a:lnTo>
                <a:lnTo>
                  <a:pt x="34477" y="2265"/>
                </a:lnTo>
                <a:lnTo>
                  <a:pt x="34477" y="1"/>
                </a:lnTo>
                <a:close/>
              </a:path>
            </a:pathLst>
          </a:custGeom>
          <a:solidFill>
            <a:srgbClr val="E6F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6"/>
          <p:cNvSpPr/>
          <p:nvPr/>
        </p:nvSpPr>
        <p:spPr>
          <a:xfrm>
            <a:off x="1836347" y="1059030"/>
            <a:ext cx="3632467" cy="517121"/>
          </a:xfrm>
          <a:custGeom>
            <a:rect b="b" l="l" r="r" t="t"/>
            <a:pathLst>
              <a:path extrusionOk="0" h="4917" w="34539">
                <a:moveTo>
                  <a:pt x="33119" y="4816"/>
                </a:moveTo>
                <a:lnTo>
                  <a:pt x="33119" y="3334"/>
                </a:lnTo>
                <a:lnTo>
                  <a:pt x="34539" y="3172"/>
                </a:lnTo>
                <a:lnTo>
                  <a:pt x="34539" y="70"/>
                </a:lnTo>
                <a:cubicBezTo>
                  <a:pt x="33019" y="101"/>
                  <a:pt x="30987" y="132"/>
                  <a:pt x="28397" y="132"/>
                </a:cubicBezTo>
                <a:cubicBezTo>
                  <a:pt x="25233" y="163"/>
                  <a:pt x="21263" y="163"/>
                  <a:pt x="16478" y="132"/>
                </a:cubicBezTo>
                <a:cubicBezTo>
                  <a:pt x="7398" y="132"/>
                  <a:pt x="1908" y="70"/>
                  <a:pt x="31" y="0"/>
                </a:cubicBezTo>
                <a:cubicBezTo>
                  <a:pt x="31" y="295"/>
                  <a:pt x="0" y="907"/>
                  <a:pt x="31" y="1784"/>
                </a:cubicBezTo>
                <a:cubicBezTo>
                  <a:pt x="31" y="2753"/>
                  <a:pt x="31" y="3722"/>
                  <a:pt x="62" y="4691"/>
                </a:cubicBezTo>
                <a:cubicBezTo>
                  <a:pt x="256" y="4691"/>
                  <a:pt x="2459" y="4723"/>
                  <a:pt x="6685" y="4754"/>
                </a:cubicBezTo>
                <a:cubicBezTo>
                  <a:pt x="11050" y="4785"/>
                  <a:pt x="13571" y="4816"/>
                  <a:pt x="14245" y="4847"/>
                </a:cubicBezTo>
                <a:cubicBezTo>
                  <a:pt x="16122" y="4885"/>
                  <a:pt x="19061" y="4916"/>
                  <a:pt x="23132" y="4885"/>
                </a:cubicBezTo>
                <a:cubicBezTo>
                  <a:pt x="24559" y="4885"/>
                  <a:pt x="26334" y="4885"/>
                  <a:pt x="28397" y="4847"/>
                </a:cubicBezTo>
                <a:cubicBezTo>
                  <a:pt x="29723" y="4816"/>
                  <a:pt x="31305" y="4816"/>
                  <a:pt x="33119" y="4816"/>
                </a:cubicBezTo>
                <a:close/>
              </a:path>
            </a:pathLst>
          </a:cu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6"/>
          <p:cNvSpPr/>
          <p:nvPr/>
        </p:nvSpPr>
        <p:spPr>
          <a:xfrm>
            <a:off x="5319462" y="1392521"/>
            <a:ext cx="149341" cy="173005"/>
          </a:xfrm>
          <a:custGeom>
            <a:rect b="b" l="l" r="r" t="t"/>
            <a:pathLst>
              <a:path extrusionOk="0" h="1645" w="1420">
                <a:moveTo>
                  <a:pt x="0" y="163"/>
                </a:moveTo>
                <a:lnTo>
                  <a:pt x="0" y="1645"/>
                </a:lnTo>
                <a:cubicBezTo>
                  <a:pt x="512" y="900"/>
                  <a:pt x="1001" y="357"/>
                  <a:pt x="1420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6"/>
          <p:cNvSpPr/>
          <p:nvPr/>
        </p:nvSpPr>
        <p:spPr>
          <a:xfrm>
            <a:off x="1825725" y="1052509"/>
            <a:ext cx="3656971" cy="533422"/>
          </a:xfrm>
          <a:custGeom>
            <a:rect b="b" l="l" r="r" t="t"/>
            <a:pathLst>
              <a:path extrusionOk="0" h="5072" w="34772">
                <a:moveTo>
                  <a:pt x="34640" y="3164"/>
                </a:moveTo>
                <a:cubicBezTo>
                  <a:pt x="34159" y="3234"/>
                  <a:pt x="33670" y="3296"/>
                  <a:pt x="33189" y="3327"/>
                </a:cubicBezTo>
                <a:cubicBezTo>
                  <a:pt x="33189" y="3327"/>
                  <a:pt x="33151" y="3358"/>
                  <a:pt x="33151" y="3396"/>
                </a:cubicBezTo>
                <a:lnTo>
                  <a:pt x="33151" y="4878"/>
                </a:lnTo>
                <a:cubicBezTo>
                  <a:pt x="33151" y="4909"/>
                  <a:pt x="33220" y="4978"/>
                  <a:pt x="33282" y="4909"/>
                </a:cubicBezTo>
                <a:cubicBezTo>
                  <a:pt x="33507" y="4560"/>
                  <a:pt x="33802" y="4203"/>
                  <a:pt x="34089" y="3877"/>
                </a:cubicBezTo>
                <a:cubicBezTo>
                  <a:pt x="34190" y="3745"/>
                  <a:pt x="34314" y="3621"/>
                  <a:pt x="34446" y="3490"/>
                </a:cubicBezTo>
                <a:cubicBezTo>
                  <a:pt x="34508" y="3427"/>
                  <a:pt x="34702" y="3327"/>
                  <a:pt x="34702" y="3234"/>
                </a:cubicBezTo>
                <a:lnTo>
                  <a:pt x="34702" y="2458"/>
                </a:lnTo>
                <a:lnTo>
                  <a:pt x="34702" y="163"/>
                </a:lnTo>
                <a:cubicBezTo>
                  <a:pt x="34702" y="132"/>
                  <a:pt x="34671" y="101"/>
                  <a:pt x="34640" y="101"/>
                </a:cubicBezTo>
                <a:cubicBezTo>
                  <a:pt x="27436" y="225"/>
                  <a:pt x="20232" y="163"/>
                  <a:pt x="13028" y="132"/>
                </a:cubicBezTo>
                <a:cubicBezTo>
                  <a:pt x="10213" y="132"/>
                  <a:pt x="7406" y="132"/>
                  <a:pt x="4591" y="101"/>
                </a:cubicBezTo>
                <a:cubicBezTo>
                  <a:pt x="3102" y="62"/>
                  <a:pt x="1621" y="62"/>
                  <a:pt x="132" y="0"/>
                </a:cubicBezTo>
                <a:cubicBezTo>
                  <a:pt x="101" y="0"/>
                  <a:pt x="70" y="0"/>
                  <a:pt x="70" y="31"/>
                </a:cubicBezTo>
                <a:cubicBezTo>
                  <a:pt x="1" y="1582"/>
                  <a:pt x="70" y="3164"/>
                  <a:pt x="101" y="4715"/>
                </a:cubicBezTo>
                <a:cubicBezTo>
                  <a:pt x="101" y="4753"/>
                  <a:pt x="132" y="4785"/>
                  <a:pt x="194" y="4816"/>
                </a:cubicBezTo>
                <a:cubicBezTo>
                  <a:pt x="1683" y="4878"/>
                  <a:pt x="3172" y="4878"/>
                  <a:pt x="4653" y="4878"/>
                </a:cubicBezTo>
                <a:lnTo>
                  <a:pt x="6917" y="4878"/>
                </a:lnTo>
                <a:cubicBezTo>
                  <a:pt x="9407" y="4909"/>
                  <a:pt x="11865" y="4909"/>
                  <a:pt x="14346" y="4978"/>
                </a:cubicBezTo>
                <a:cubicBezTo>
                  <a:pt x="18030" y="5071"/>
                  <a:pt x="21713" y="5009"/>
                  <a:pt x="25396" y="4978"/>
                </a:cubicBezTo>
                <a:cubicBezTo>
                  <a:pt x="28017" y="4947"/>
                  <a:pt x="30599" y="4909"/>
                  <a:pt x="33220" y="4947"/>
                </a:cubicBezTo>
                <a:cubicBezTo>
                  <a:pt x="33314" y="4947"/>
                  <a:pt x="33282" y="4816"/>
                  <a:pt x="33220" y="4816"/>
                </a:cubicBezTo>
                <a:cubicBezTo>
                  <a:pt x="29506" y="4816"/>
                  <a:pt x="25784" y="4909"/>
                  <a:pt x="22070" y="4909"/>
                </a:cubicBezTo>
                <a:cubicBezTo>
                  <a:pt x="19356" y="4909"/>
                  <a:pt x="16673" y="4909"/>
                  <a:pt x="13959" y="4847"/>
                </a:cubicBezTo>
                <a:cubicBezTo>
                  <a:pt x="11345" y="4816"/>
                  <a:pt x="8724" y="4785"/>
                  <a:pt x="6142" y="4753"/>
                </a:cubicBezTo>
                <a:lnTo>
                  <a:pt x="4234" y="4753"/>
                </a:lnTo>
                <a:cubicBezTo>
                  <a:pt x="2877" y="4753"/>
                  <a:pt x="1520" y="4753"/>
                  <a:pt x="163" y="4684"/>
                </a:cubicBezTo>
                <a:cubicBezTo>
                  <a:pt x="194" y="4715"/>
                  <a:pt x="194" y="4753"/>
                  <a:pt x="233" y="4753"/>
                </a:cubicBezTo>
                <a:cubicBezTo>
                  <a:pt x="194" y="3714"/>
                  <a:pt x="163" y="2683"/>
                  <a:pt x="163" y="1613"/>
                </a:cubicBezTo>
                <a:cubicBezTo>
                  <a:pt x="163" y="1225"/>
                  <a:pt x="163" y="876"/>
                  <a:pt x="194" y="489"/>
                </a:cubicBezTo>
                <a:lnTo>
                  <a:pt x="194" y="132"/>
                </a:lnTo>
                <a:cubicBezTo>
                  <a:pt x="194" y="101"/>
                  <a:pt x="295" y="132"/>
                  <a:pt x="357" y="132"/>
                </a:cubicBezTo>
                <a:cubicBezTo>
                  <a:pt x="1040" y="132"/>
                  <a:pt x="1745" y="163"/>
                  <a:pt x="2428" y="163"/>
                </a:cubicBezTo>
                <a:cubicBezTo>
                  <a:pt x="5041" y="225"/>
                  <a:pt x="7631" y="225"/>
                  <a:pt x="10244" y="256"/>
                </a:cubicBezTo>
                <a:cubicBezTo>
                  <a:pt x="17611" y="295"/>
                  <a:pt x="25009" y="326"/>
                  <a:pt x="32375" y="225"/>
                </a:cubicBezTo>
                <a:cubicBezTo>
                  <a:pt x="33151" y="225"/>
                  <a:pt x="33895" y="225"/>
                  <a:pt x="34671" y="194"/>
                </a:cubicBezTo>
                <a:cubicBezTo>
                  <a:pt x="34640" y="163"/>
                  <a:pt x="34609" y="163"/>
                  <a:pt x="34609" y="132"/>
                </a:cubicBezTo>
                <a:lnTo>
                  <a:pt x="34609" y="2357"/>
                </a:lnTo>
                <a:lnTo>
                  <a:pt x="34609" y="3203"/>
                </a:lnTo>
                <a:cubicBezTo>
                  <a:pt x="34609" y="3203"/>
                  <a:pt x="34384" y="3396"/>
                  <a:pt x="34353" y="3396"/>
                </a:cubicBezTo>
                <a:cubicBezTo>
                  <a:pt x="34221" y="3521"/>
                  <a:pt x="34089" y="3652"/>
                  <a:pt x="33996" y="3784"/>
                </a:cubicBezTo>
                <a:cubicBezTo>
                  <a:pt x="33670" y="4133"/>
                  <a:pt x="33414" y="4490"/>
                  <a:pt x="33151" y="4847"/>
                </a:cubicBezTo>
                <a:cubicBezTo>
                  <a:pt x="33220" y="4847"/>
                  <a:pt x="33251" y="4878"/>
                  <a:pt x="33282" y="4909"/>
                </a:cubicBezTo>
                <a:lnTo>
                  <a:pt x="33282" y="3427"/>
                </a:lnTo>
                <a:cubicBezTo>
                  <a:pt x="33282" y="3459"/>
                  <a:pt x="33220" y="3459"/>
                  <a:pt x="33314" y="3427"/>
                </a:cubicBezTo>
                <a:lnTo>
                  <a:pt x="33445" y="3427"/>
                </a:lnTo>
                <a:cubicBezTo>
                  <a:pt x="33608" y="3396"/>
                  <a:pt x="33802" y="3396"/>
                  <a:pt x="33965" y="3358"/>
                </a:cubicBezTo>
                <a:cubicBezTo>
                  <a:pt x="34190" y="3327"/>
                  <a:pt x="34446" y="3296"/>
                  <a:pt x="34671" y="3265"/>
                </a:cubicBezTo>
                <a:cubicBezTo>
                  <a:pt x="34771" y="3265"/>
                  <a:pt x="34671" y="3164"/>
                  <a:pt x="34640" y="3164"/>
                </a:cubicBezTo>
                <a:close/>
              </a:path>
            </a:pathLst>
          </a:custGeom>
          <a:solidFill>
            <a:srgbClr val="448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5" name="Google Shape;535;p26"/>
          <p:cNvGrpSpPr/>
          <p:nvPr/>
        </p:nvGrpSpPr>
        <p:grpSpPr>
          <a:xfrm>
            <a:off x="447175" y="1439550"/>
            <a:ext cx="6410825" cy="3381451"/>
            <a:chOff x="447175" y="1439550"/>
            <a:chExt cx="6410825" cy="3381451"/>
          </a:xfrm>
        </p:grpSpPr>
        <p:sp>
          <p:nvSpPr>
            <p:cNvPr id="536" name="Google Shape;536;p26"/>
            <p:cNvSpPr/>
            <p:nvPr/>
          </p:nvSpPr>
          <p:spPr>
            <a:xfrm>
              <a:off x="559619" y="4721313"/>
              <a:ext cx="6220460" cy="99687"/>
            </a:xfrm>
            <a:custGeom>
              <a:rect b="b" l="l" r="r" t="t"/>
              <a:pathLst>
                <a:path extrusionOk="0" h="683" w="18193">
                  <a:moveTo>
                    <a:pt x="18193" y="1"/>
                  </a:moveTo>
                  <a:cubicBezTo>
                    <a:pt x="14827" y="1"/>
                    <a:pt x="11501" y="70"/>
                    <a:pt x="8143" y="101"/>
                  </a:cubicBezTo>
                  <a:cubicBezTo>
                    <a:pt x="7042" y="132"/>
                    <a:pt x="5979" y="132"/>
                    <a:pt x="4878" y="132"/>
                  </a:cubicBezTo>
                  <a:lnTo>
                    <a:pt x="3878" y="132"/>
                  </a:lnTo>
                  <a:cubicBezTo>
                    <a:pt x="2847" y="132"/>
                    <a:pt x="1808" y="32"/>
                    <a:pt x="776" y="32"/>
                  </a:cubicBezTo>
                  <a:cubicBezTo>
                    <a:pt x="520" y="32"/>
                    <a:pt x="257" y="32"/>
                    <a:pt x="32" y="70"/>
                  </a:cubicBezTo>
                  <a:lnTo>
                    <a:pt x="32" y="70"/>
                  </a:lnTo>
                  <a:lnTo>
                    <a:pt x="1" y="70"/>
                  </a:lnTo>
                  <a:cubicBezTo>
                    <a:pt x="1" y="225"/>
                    <a:pt x="32" y="419"/>
                    <a:pt x="32" y="582"/>
                  </a:cubicBezTo>
                  <a:lnTo>
                    <a:pt x="357" y="582"/>
                  </a:lnTo>
                  <a:cubicBezTo>
                    <a:pt x="776" y="582"/>
                    <a:pt x="1521" y="613"/>
                    <a:pt x="2552" y="652"/>
                  </a:cubicBezTo>
                  <a:lnTo>
                    <a:pt x="3746" y="652"/>
                  </a:lnTo>
                  <a:cubicBezTo>
                    <a:pt x="4041" y="683"/>
                    <a:pt x="4359" y="683"/>
                    <a:pt x="4746" y="683"/>
                  </a:cubicBezTo>
                  <a:cubicBezTo>
                    <a:pt x="5979" y="683"/>
                    <a:pt x="7592" y="652"/>
                    <a:pt x="9593" y="613"/>
                  </a:cubicBezTo>
                  <a:cubicBezTo>
                    <a:pt x="13152" y="582"/>
                    <a:pt x="15990" y="551"/>
                    <a:pt x="18193" y="551"/>
                  </a:cubicBezTo>
                  <a:close/>
                </a:path>
              </a:pathLst>
            </a:custGeom>
            <a:solidFill>
              <a:srgbClr val="E6F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525086" y="1680253"/>
              <a:ext cx="6276192" cy="3051481"/>
            </a:xfrm>
            <a:custGeom>
              <a:rect b="b" l="l" r="r" t="t"/>
              <a:pathLst>
                <a:path extrusionOk="0" h="20907" w="18356">
                  <a:moveTo>
                    <a:pt x="18325" y="6204"/>
                  </a:moveTo>
                  <a:cubicBezTo>
                    <a:pt x="18294" y="2521"/>
                    <a:pt x="18294" y="450"/>
                    <a:pt x="18294" y="0"/>
                  </a:cubicBezTo>
                  <a:cubicBezTo>
                    <a:pt x="12315" y="163"/>
                    <a:pt x="6204" y="163"/>
                    <a:pt x="1" y="0"/>
                  </a:cubicBezTo>
                  <a:cubicBezTo>
                    <a:pt x="71" y="3552"/>
                    <a:pt x="102" y="7072"/>
                    <a:pt x="102" y="10593"/>
                  </a:cubicBezTo>
                  <a:cubicBezTo>
                    <a:pt x="71" y="14121"/>
                    <a:pt x="71" y="17541"/>
                    <a:pt x="133" y="20837"/>
                  </a:cubicBezTo>
                  <a:cubicBezTo>
                    <a:pt x="427" y="20806"/>
                    <a:pt x="1265" y="20837"/>
                    <a:pt x="2653" y="20868"/>
                  </a:cubicBezTo>
                  <a:cubicBezTo>
                    <a:pt x="2979" y="20906"/>
                    <a:pt x="3366" y="20906"/>
                    <a:pt x="3847" y="20906"/>
                  </a:cubicBezTo>
                  <a:cubicBezTo>
                    <a:pt x="5142" y="20906"/>
                    <a:pt x="7112" y="20906"/>
                    <a:pt x="9694" y="20868"/>
                  </a:cubicBezTo>
                  <a:cubicBezTo>
                    <a:pt x="13253" y="20806"/>
                    <a:pt x="16091" y="20774"/>
                    <a:pt x="18294" y="20774"/>
                  </a:cubicBezTo>
                  <a:cubicBezTo>
                    <a:pt x="18325" y="14734"/>
                    <a:pt x="18356" y="9887"/>
                    <a:pt x="18325" y="6204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6545043" y="1439550"/>
              <a:ext cx="312957" cy="549710"/>
            </a:xfrm>
            <a:custGeom>
              <a:rect b="b" l="l" r="r" t="t"/>
              <a:pathLst>
                <a:path extrusionOk="0" h="5010" w="2909">
                  <a:moveTo>
                    <a:pt x="163" y="4653"/>
                  </a:moveTo>
                  <a:cubicBezTo>
                    <a:pt x="163" y="3172"/>
                    <a:pt x="287" y="1683"/>
                    <a:pt x="357" y="163"/>
                  </a:cubicBezTo>
                  <a:cubicBezTo>
                    <a:pt x="287" y="194"/>
                    <a:pt x="256" y="194"/>
                    <a:pt x="225" y="194"/>
                  </a:cubicBezTo>
                  <a:cubicBezTo>
                    <a:pt x="326" y="264"/>
                    <a:pt x="388" y="326"/>
                    <a:pt x="450" y="388"/>
                  </a:cubicBezTo>
                  <a:cubicBezTo>
                    <a:pt x="481" y="427"/>
                    <a:pt x="551" y="427"/>
                    <a:pt x="551" y="388"/>
                  </a:cubicBezTo>
                  <a:cubicBezTo>
                    <a:pt x="613" y="326"/>
                    <a:pt x="714" y="163"/>
                    <a:pt x="745" y="194"/>
                  </a:cubicBezTo>
                  <a:cubicBezTo>
                    <a:pt x="776" y="264"/>
                    <a:pt x="807" y="295"/>
                    <a:pt x="869" y="357"/>
                  </a:cubicBezTo>
                  <a:cubicBezTo>
                    <a:pt x="869" y="388"/>
                    <a:pt x="938" y="388"/>
                    <a:pt x="938" y="357"/>
                  </a:cubicBezTo>
                  <a:cubicBezTo>
                    <a:pt x="1001" y="326"/>
                    <a:pt x="1001" y="295"/>
                    <a:pt x="1063" y="264"/>
                  </a:cubicBezTo>
                  <a:cubicBezTo>
                    <a:pt x="1101" y="163"/>
                    <a:pt x="1063" y="132"/>
                    <a:pt x="1101" y="163"/>
                  </a:cubicBezTo>
                  <a:cubicBezTo>
                    <a:pt x="1163" y="264"/>
                    <a:pt x="1194" y="326"/>
                    <a:pt x="1256" y="427"/>
                  </a:cubicBezTo>
                  <a:cubicBezTo>
                    <a:pt x="1295" y="458"/>
                    <a:pt x="1357" y="458"/>
                    <a:pt x="1357" y="427"/>
                  </a:cubicBezTo>
                  <a:cubicBezTo>
                    <a:pt x="1419" y="357"/>
                    <a:pt x="1489" y="295"/>
                    <a:pt x="1551" y="233"/>
                  </a:cubicBezTo>
                  <a:lnTo>
                    <a:pt x="1450" y="233"/>
                  </a:lnTo>
                  <a:cubicBezTo>
                    <a:pt x="1520" y="326"/>
                    <a:pt x="1582" y="458"/>
                    <a:pt x="1683" y="551"/>
                  </a:cubicBezTo>
                  <a:cubicBezTo>
                    <a:pt x="1683" y="582"/>
                    <a:pt x="1745" y="582"/>
                    <a:pt x="1776" y="551"/>
                  </a:cubicBezTo>
                  <a:cubicBezTo>
                    <a:pt x="1877" y="458"/>
                    <a:pt x="1970" y="326"/>
                    <a:pt x="2032" y="194"/>
                  </a:cubicBezTo>
                  <a:cubicBezTo>
                    <a:pt x="2001" y="194"/>
                    <a:pt x="1970" y="194"/>
                    <a:pt x="1939" y="233"/>
                  </a:cubicBezTo>
                  <a:cubicBezTo>
                    <a:pt x="2001" y="295"/>
                    <a:pt x="2071" y="357"/>
                    <a:pt x="2133" y="458"/>
                  </a:cubicBezTo>
                  <a:cubicBezTo>
                    <a:pt x="2133" y="489"/>
                    <a:pt x="2195" y="489"/>
                    <a:pt x="2226" y="458"/>
                  </a:cubicBezTo>
                  <a:cubicBezTo>
                    <a:pt x="2295" y="388"/>
                    <a:pt x="2358" y="295"/>
                    <a:pt x="2420" y="194"/>
                  </a:cubicBezTo>
                  <a:lnTo>
                    <a:pt x="2295" y="194"/>
                  </a:lnTo>
                  <a:cubicBezTo>
                    <a:pt x="2358" y="295"/>
                    <a:pt x="2389" y="427"/>
                    <a:pt x="2489" y="520"/>
                  </a:cubicBezTo>
                  <a:cubicBezTo>
                    <a:pt x="2520" y="551"/>
                    <a:pt x="2551" y="520"/>
                    <a:pt x="2582" y="520"/>
                  </a:cubicBezTo>
                  <a:cubicBezTo>
                    <a:pt x="2652" y="427"/>
                    <a:pt x="2745" y="357"/>
                    <a:pt x="2846" y="264"/>
                  </a:cubicBezTo>
                  <a:cubicBezTo>
                    <a:pt x="2807" y="264"/>
                    <a:pt x="2776" y="233"/>
                    <a:pt x="2745" y="233"/>
                  </a:cubicBezTo>
                  <a:cubicBezTo>
                    <a:pt x="2776" y="970"/>
                    <a:pt x="2714" y="1714"/>
                    <a:pt x="2652" y="2427"/>
                  </a:cubicBezTo>
                  <a:cubicBezTo>
                    <a:pt x="2582" y="3265"/>
                    <a:pt x="2551" y="4071"/>
                    <a:pt x="2489" y="4886"/>
                  </a:cubicBezTo>
                  <a:cubicBezTo>
                    <a:pt x="2520" y="4886"/>
                    <a:pt x="2551" y="4886"/>
                    <a:pt x="2582" y="4847"/>
                  </a:cubicBezTo>
                  <a:cubicBezTo>
                    <a:pt x="2489" y="4785"/>
                    <a:pt x="2420" y="4692"/>
                    <a:pt x="2358" y="4591"/>
                  </a:cubicBezTo>
                  <a:cubicBezTo>
                    <a:pt x="2327" y="4560"/>
                    <a:pt x="2264" y="4560"/>
                    <a:pt x="2226" y="4591"/>
                  </a:cubicBezTo>
                  <a:lnTo>
                    <a:pt x="1939" y="4886"/>
                  </a:lnTo>
                  <a:lnTo>
                    <a:pt x="2032" y="4886"/>
                  </a:lnTo>
                  <a:cubicBezTo>
                    <a:pt x="1970" y="4785"/>
                    <a:pt x="1939" y="4723"/>
                    <a:pt x="1877" y="4622"/>
                  </a:cubicBezTo>
                  <a:cubicBezTo>
                    <a:pt x="1877" y="4591"/>
                    <a:pt x="1807" y="4560"/>
                    <a:pt x="1776" y="4591"/>
                  </a:cubicBezTo>
                  <a:cubicBezTo>
                    <a:pt x="1683" y="4653"/>
                    <a:pt x="1613" y="4723"/>
                    <a:pt x="1520" y="4785"/>
                  </a:cubicBezTo>
                  <a:lnTo>
                    <a:pt x="1644" y="4785"/>
                  </a:lnTo>
                  <a:cubicBezTo>
                    <a:pt x="1551" y="4723"/>
                    <a:pt x="1489" y="4622"/>
                    <a:pt x="1419" y="4529"/>
                  </a:cubicBezTo>
                  <a:lnTo>
                    <a:pt x="1326" y="4529"/>
                  </a:lnTo>
                  <a:cubicBezTo>
                    <a:pt x="1225" y="4622"/>
                    <a:pt x="1132" y="4653"/>
                    <a:pt x="1032" y="4754"/>
                  </a:cubicBezTo>
                  <a:lnTo>
                    <a:pt x="1132" y="4754"/>
                  </a:lnTo>
                  <a:cubicBezTo>
                    <a:pt x="1063" y="4692"/>
                    <a:pt x="1001" y="4591"/>
                    <a:pt x="907" y="4529"/>
                  </a:cubicBezTo>
                  <a:lnTo>
                    <a:pt x="838" y="4529"/>
                  </a:lnTo>
                  <a:cubicBezTo>
                    <a:pt x="644" y="4653"/>
                    <a:pt x="613" y="4692"/>
                    <a:pt x="450" y="4498"/>
                  </a:cubicBezTo>
                  <a:cubicBezTo>
                    <a:pt x="450" y="4459"/>
                    <a:pt x="419" y="4459"/>
                    <a:pt x="388" y="4459"/>
                  </a:cubicBezTo>
                  <a:cubicBezTo>
                    <a:pt x="287" y="4529"/>
                    <a:pt x="194" y="4560"/>
                    <a:pt x="62" y="4622"/>
                  </a:cubicBezTo>
                  <a:cubicBezTo>
                    <a:pt x="0" y="4653"/>
                    <a:pt x="62" y="4785"/>
                    <a:pt x="132" y="4723"/>
                  </a:cubicBezTo>
                  <a:cubicBezTo>
                    <a:pt x="225" y="4692"/>
                    <a:pt x="357" y="4653"/>
                    <a:pt x="450" y="4591"/>
                  </a:cubicBezTo>
                  <a:cubicBezTo>
                    <a:pt x="419" y="4560"/>
                    <a:pt x="388" y="4560"/>
                    <a:pt x="357" y="4560"/>
                  </a:cubicBezTo>
                  <a:cubicBezTo>
                    <a:pt x="419" y="4653"/>
                    <a:pt x="481" y="4754"/>
                    <a:pt x="613" y="4816"/>
                  </a:cubicBezTo>
                  <a:lnTo>
                    <a:pt x="675" y="4816"/>
                  </a:lnTo>
                  <a:cubicBezTo>
                    <a:pt x="869" y="4692"/>
                    <a:pt x="869" y="4622"/>
                    <a:pt x="1032" y="4847"/>
                  </a:cubicBezTo>
                  <a:cubicBezTo>
                    <a:pt x="1032" y="4886"/>
                    <a:pt x="1101" y="4886"/>
                    <a:pt x="1101" y="4847"/>
                  </a:cubicBezTo>
                  <a:cubicBezTo>
                    <a:pt x="1163" y="4816"/>
                    <a:pt x="1194" y="4785"/>
                    <a:pt x="1225" y="4754"/>
                  </a:cubicBezTo>
                  <a:cubicBezTo>
                    <a:pt x="1256" y="4754"/>
                    <a:pt x="1326" y="4723"/>
                    <a:pt x="1357" y="4692"/>
                  </a:cubicBezTo>
                  <a:cubicBezTo>
                    <a:pt x="1388" y="4653"/>
                    <a:pt x="1520" y="4847"/>
                    <a:pt x="1520" y="4886"/>
                  </a:cubicBezTo>
                  <a:cubicBezTo>
                    <a:pt x="1551" y="4917"/>
                    <a:pt x="1613" y="4917"/>
                    <a:pt x="1644" y="4886"/>
                  </a:cubicBezTo>
                  <a:cubicBezTo>
                    <a:pt x="1714" y="4816"/>
                    <a:pt x="1776" y="4754"/>
                    <a:pt x="1877" y="4692"/>
                  </a:cubicBezTo>
                  <a:cubicBezTo>
                    <a:pt x="1838" y="4692"/>
                    <a:pt x="1807" y="4653"/>
                    <a:pt x="1776" y="4653"/>
                  </a:cubicBezTo>
                  <a:cubicBezTo>
                    <a:pt x="1807" y="4754"/>
                    <a:pt x="1877" y="4847"/>
                    <a:pt x="1939" y="4948"/>
                  </a:cubicBezTo>
                  <a:cubicBezTo>
                    <a:pt x="1939" y="4979"/>
                    <a:pt x="2001" y="5010"/>
                    <a:pt x="2001" y="4979"/>
                  </a:cubicBezTo>
                  <a:cubicBezTo>
                    <a:pt x="2133" y="4886"/>
                    <a:pt x="2226" y="4754"/>
                    <a:pt x="2358" y="4653"/>
                  </a:cubicBezTo>
                  <a:lnTo>
                    <a:pt x="2226" y="4653"/>
                  </a:lnTo>
                  <a:cubicBezTo>
                    <a:pt x="2327" y="4754"/>
                    <a:pt x="2389" y="4886"/>
                    <a:pt x="2489" y="4948"/>
                  </a:cubicBezTo>
                  <a:cubicBezTo>
                    <a:pt x="2520" y="4979"/>
                    <a:pt x="2582" y="4979"/>
                    <a:pt x="2613" y="4917"/>
                  </a:cubicBezTo>
                  <a:cubicBezTo>
                    <a:pt x="2683" y="4110"/>
                    <a:pt x="2714" y="3265"/>
                    <a:pt x="2776" y="2458"/>
                  </a:cubicBezTo>
                  <a:cubicBezTo>
                    <a:pt x="2846" y="1714"/>
                    <a:pt x="2908" y="970"/>
                    <a:pt x="2877" y="233"/>
                  </a:cubicBezTo>
                  <a:cubicBezTo>
                    <a:pt x="2877" y="163"/>
                    <a:pt x="2807" y="132"/>
                    <a:pt x="2776" y="163"/>
                  </a:cubicBezTo>
                  <a:cubicBezTo>
                    <a:pt x="2683" y="264"/>
                    <a:pt x="2582" y="326"/>
                    <a:pt x="2489" y="427"/>
                  </a:cubicBezTo>
                  <a:lnTo>
                    <a:pt x="2551" y="427"/>
                  </a:lnTo>
                  <a:cubicBezTo>
                    <a:pt x="2489" y="357"/>
                    <a:pt x="2458" y="233"/>
                    <a:pt x="2420" y="163"/>
                  </a:cubicBezTo>
                  <a:cubicBezTo>
                    <a:pt x="2389" y="101"/>
                    <a:pt x="2327" y="101"/>
                    <a:pt x="2295" y="132"/>
                  </a:cubicBezTo>
                  <a:cubicBezTo>
                    <a:pt x="2264" y="233"/>
                    <a:pt x="2195" y="295"/>
                    <a:pt x="2133" y="388"/>
                  </a:cubicBezTo>
                  <a:lnTo>
                    <a:pt x="2226" y="388"/>
                  </a:lnTo>
                  <a:cubicBezTo>
                    <a:pt x="2195" y="295"/>
                    <a:pt x="2102" y="194"/>
                    <a:pt x="2032" y="132"/>
                  </a:cubicBezTo>
                  <a:cubicBezTo>
                    <a:pt x="2001" y="101"/>
                    <a:pt x="1939" y="101"/>
                    <a:pt x="1939" y="132"/>
                  </a:cubicBezTo>
                  <a:cubicBezTo>
                    <a:pt x="1838" y="264"/>
                    <a:pt x="1745" y="357"/>
                    <a:pt x="1683" y="489"/>
                  </a:cubicBezTo>
                  <a:lnTo>
                    <a:pt x="1776" y="489"/>
                  </a:lnTo>
                  <a:cubicBezTo>
                    <a:pt x="1683" y="357"/>
                    <a:pt x="1613" y="264"/>
                    <a:pt x="1551" y="163"/>
                  </a:cubicBezTo>
                  <a:cubicBezTo>
                    <a:pt x="1520" y="132"/>
                    <a:pt x="1450" y="132"/>
                    <a:pt x="1450" y="163"/>
                  </a:cubicBezTo>
                  <a:lnTo>
                    <a:pt x="1256" y="357"/>
                  </a:lnTo>
                  <a:lnTo>
                    <a:pt x="1357" y="357"/>
                  </a:lnTo>
                  <a:cubicBezTo>
                    <a:pt x="1295" y="264"/>
                    <a:pt x="1225" y="163"/>
                    <a:pt x="1163" y="39"/>
                  </a:cubicBezTo>
                  <a:cubicBezTo>
                    <a:pt x="1163" y="39"/>
                    <a:pt x="1132" y="0"/>
                    <a:pt x="1101" y="39"/>
                  </a:cubicBezTo>
                  <a:cubicBezTo>
                    <a:pt x="1001" y="70"/>
                    <a:pt x="969" y="194"/>
                    <a:pt x="869" y="264"/>
                  </a:cubicBezTo>
                  <a:lnTo>
                    <a:pt x="969" y="264"/>
                  </a:lnTo>
                  <a:cubicBezTo>
                    <a:pt x="907" y="194"/>
                    <a:pt x="838" y="132"/>
                    <a:pt x="807" y="70"/>
                  </a:cubicBezTo>
                  <a:cubicBezTo>
                    <a:pt x="776" y="70"/>
                    <a:pt x="745" y="39"/>
                    <a:pt x="714" y="70"/>
                  </a:cubicBezTo>
                  <a:cubicBezTo>
                    <a:pt x="613" y="101"/>
                    <a:pt x="520" y="194"/>
                    <a:pt x="450" y="326"/>
                  </a:cubicBezTo>
                  <a:lnTo>
                    <a:pt x="551" y="326"/>
                  </a:lnTo>
                  <a:cubicBezTo>
                    <a:pt x="481" y="233"/>
                    <a:pt x="388" y="163"/>
                    <a:pt x="326" y="101"/>
                  </a:cubicBezTo>
                  <a:cubicBezTo>
                    <a:pt x="287" y="70"/>
                    <a:pt x="225" y="101"/>
                    <a:pt x="225" y="132"/>
                  </a:cubicBezTo>
                  <a:cubicBezTo>
                    <a:pt x="163" y="1652"/>
                    <a:pt x="31" y="3172"/>
                    <a:pt x="31" y="4692"/>
                  </a:cubicBezTo>
                  <a:cubicBezTo>
                    <a:pt x="31" y="4754"/>
                    <a:pt x="163" y="4754"/>
                    <a:pt x="163" y="4653"/>
                  </a:cubicBezTo>
                  <a:close/>
                </a:path>
              </a:pathLst>
            </a:custGeom>
            <a:solidFill>
              <a:srgbClr val="448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447175" y="1479936"/>
              <a:ext cx="312957" cy="549710"/>
            </a:xfrm>
            <a:custGeom>
              <a:rect b="b" l="l" r="r" t="t"/>
              <a:pathLst>
                <a:path extrusionOk="0" h="5010" w="2909">
                  <a:moveTo>
                    <a:pt x="163" y="4653"/>
                  </a:moveTo>
                  <a:cubicBezTo>
                    <a:pt x="163" y="3172"/>
                    <a:pt x="287" y="1683"/>
                    <a:pt x="357" y="163"/>
                  </a:cubicBezTo>
                  <a:cubicBezTo>
                    <a:pt x="287" y="194"/>
                    <a:pt x="256" y="194"/>
                    <a:pt x="225" y="194"/>
                  </a:cubicBezTo>
                  <a:cubicBezTo>
                    <a:pt x="326" y="264"/>
                    <a:pt x="388" y="326"/>
                    <a:pt x="450" y="388"/>
                  </a:cubicBezTo>
                  <a:cubicBezTo>
                    <a:pt x="481" y="427"/>
                    <a:pt x="551" y="427"/>
                    <a:pt x="551" y="388"/>
                  </a:cubicBezTo>
                  <a:cubicBezTo>
                    <a:pt x="613" y="326"/>
                    <a:pt x="714" y="163"/>
                    <a:pt x="745" y="194"/>
                  </a:cubicBezTo>
                  <a:cubicBezTo>
                    <a:pt x="776" y="264"/>
                    <a:pt x="807" y="295"/>
                    <a:pt x="869" y="357"/>
                  </a:cubicBezTo>
                  <a:cubicBezTo>
                    <a:pt x="869" y="388"/>
                    <a:pt x="938" y="388"/>
                    <a:pt x="938" y="357"/>
                  </a:cubicBezTo>
                  <a:cubicBezTo>
                    <a:pt x="1001" y="326"/>
                    <a:pt x="1001" y="295"/>
                    <a:pt x="1063" y="264"/>
                  </a:cubicBezTo>
                  <a:cubicBezTo>
                    <a:pt x="1101" y="163"/>
                    <a:pt x="1063" y="132"/>
                    <a:pt x="1101" y="163"/>
                  </a:cubicBezTo>
                  <a:cubicBezTo>
                    <a:pt x="1163" y="264"/>
                    <a:pt x="1194" y="326"/>
                    <a:pt x="1256" y="427"/>
                  </a:cubicBezTo>
                  <a:cubicBezTo>
                    <a:pt x="1295" y="458"/>
                    <a:pt x="1357" y="458"/>
                    <a:pt x="1357" y="427"/>
                  </a:cubicBezTo>
                  <a:cubicBezTo>
                    <a:pt x="1419" y="357"/>
                    <a:pt x="1489" y="295"/>
                    <a:pt x="1551" y="233"/>
                  </a:cubicBezTo>
                  <a:lnTo>
                    <a:pt x="1450" y="233"/>
                  </a:lnTo>
                  <a:cubicBezTo>
                    <a:pt x="1520" y="326"/>
                    <a:pt x="1582" y="458"/>
                    <a:pt x="1683" y="551"/>
                  </a:cubicBezTo>
                  <a:cubicBezTo>
                    <a:pt x="1683" y="582"/>
                    <a:pt x="1745" y="582"/>
                    <a:pt x="1776" y="551"/>
                  </a:cubicBezTo>
                  <a:cubicBezTo>
                    <a:pt x="1877" y="458"/>
                    <a:pt x="1970" y="326"/>
                    <a:pt x="2032" y="194"/>
                  </a:cubicBezTo>
                  <a:cubicBezTo>
                    <a:pt x="2001" y="194"/>
                    <a:pt x="1970" y="194"/>
                    <a:pt x="1939" y="233"/>
                  </a:cubicBezTo>
                  <a:cubicBezTo>
                    <a:pt x="2001" y="295"/>
                    <a:pt x="2071" y="357"/>
                    <a:pt x="2133" y="458"/>
                  </a:cubicBezTo>
                  <a:cubicBezTo>
                    <a:pt x="2133" y="489"/>
                    <a:pt x="2195" y="489"/>
                    <a:pt x="2226" y="458"/>
                  </a:cubicBezTo>
                  <a:cubicBezTo>
                    <a:pt x="2295" y="388"/>
                    <a:pt x="2358" y="295"/>
                    <a:pt x="2420" y="194"/>
                  </a:cubicBezTo>
                  <a:lnTo>
                    <a:pt x="2295" y="194"/>
                  </a:lnTo>
                  <a:cubicBezTo>
                    <a:pt x="2358" y="295"/>
                    <a:pt x="2389" y="427"/>
                    <a:pt x="2489" y="520"/>
                  </a:cubicBezTo>
                  <a:cubicBezTo>
                    <a:pt x="2520" y="551"/>
                    <a:pt x="2551" y="520"/>
                    <a:pt x="2582" y="520"/>
                  </a:cubicBezTo>
                  <a:cubicBezTo>
                    <a:pt x="2652" y="427"/>
                    <a:pt x="2745" y="357"/>
                    <a:pt x="2846" y="264"/>
                  </a:cubicBezTo>
                  <a:cubicBezTo>
                    <a:pt x="2807" y="264"/>
                    <a:pt x="2776" y="233"/>
                    <a:pt x="2745" y="233"/>
                  </a:cubicBezTo>
                  <a:cubicBezTo>
                    <a:pt x="2776" y="970"/>
                    <a:pt x="2714" y="1714"/>
                    <a:pt x="2652" y="2427"/>
                  </a:cubicBezTo>
                  <a:cubicBezTo>
                    <a:pt x="2582" y="3265"/>
                    <a:pt x="2551" y="4071"/>
                    <a:pt x="2489" y="4886"/>
                  </a:cubicBezTo>
                  <a:cubicBezTo>
                    <a:pt x="2520" y="4886"/>
                    <a:pt x="2551" y="4886"/>
                    <a:pt x="2582" y="4847"/>
                  </a:cubicBezTo>
                  <a:cubicBezTo>
                    <a:pt x="2489" y="4785"/>
                    <a:pt x="2420" y="4692"/>
                    <a:pt x="2358" y="4591"/>
                  </a:cubicBezTo>
                  <a:cubicBezTo>
                    <a:pt x="2327" y="4560"/>
                    <a:pt x="2264" y="4560"/>
                    <a:pt x="2226" y="4591"/>
                  </a:cubicBezTo>
                  <a:lnTo>
                    <a:pt x="1939" y="4886"/>
                  </a:lnTo>
                  <a:lnTo>
                    <a:pt x="2032" y="4886"/>
                  </a:lnTo>
                  <a:cubicBezTo>
                    <a:pt x="1970" y="4785"/>
                    <a:pt x="1939" y="4723"/>
                    <a:pt x="1877" y="4622"/>
                  </a:cubicBezTo>
                  <a:cubicBezTo>
                    <a:pt x="1877" y="4591"/>
                    <a:pt x="1807" y="4560"/>
                    <a:pt x="1776" y="4591"/>
                  </a:cubicBezTo>
                  <a:cubicBezTo>
                    <a:pt x="1683" y="4653"/>
                    <a:pt x="1613" y="4723"/>
                    <a:pt x="1520" y="4785"/>
                  </a:cubicBezTo>
                  <a:lnTo>
                    <a:pt x="1644" y="4785"/>
                  </a:lnTo>
                  <a:cubicBezTo>
                    <a:pt x="1551" y="4723"/>
                    <a:pt x="1489" y="4622"/>
                    <a:pt x="1419" y="4529"/>
                  </a:cubicBezTo>
                  <a:lnTo>
                    <a:pt x="1326" y="4529"/>
                  </a:lnTo>
                  <a:cubicBezTo>
                    <a:pt x="1225" y="4622"/>
                    <a:pt x="1132" y="4653"/>
                    <a:pt x="1032" y="4754"/>
                  </a:cubicBezTo>
                  <a:lnTo>
                    <a:pt x="1132" y="4754"/>
                  </a:lnTo>
                  <a:cubicBezTo>
                    <a:pt x="1063" y="4692"/>
                    <a:pt x="1001" y="4591"/>
                    <a:pt x="907" y="4529"/>
                  </a:cubicBezTo>
                  <a:lnTo>
                    <a:pt x="838" y="4529"/>
                  </a:lnTo>
                  <a:cubicBezTo>
                    <a:pt x="644" y="4653"/>
                    <a:pt x="613" y="4692"/>
                    <a:pt x="450" y="4498"/>
                  </a:cubicBezTo>
                  <a:cubicBezTo>
                    <a:pt x="450" y="4459"/>
                    <a:pt x="419" y="4459"/>
                    <a:pt x="388" y="4459"/>
                  </a:cubicBezTo>
                  <a:cubicBezTo>
                    <a:pt x="287" y="4529"/>
                    <a:pt x="194" y="4560"/>
                    <a:pt x="62" y="4622"/>
                  </a:cubicBezTo>
                  <a:cubicBezTo>
                    <a:pt x="0" y="4653"/>
                    <a:pt x="62" y="4785"/>
                    <a:pt x="132" y="4723"/>
                  </a:cubicBezTo>
                  <a:cubicBezTo>
                    <a:pt x="225" y="4692"/>
                    <a:pt x="357" y="4653"/>
                    <a:pt x="450" y="4591"/>
                  </a:cubicBezTo>
                  <a:cubicBezTo>
                    <a:pt x="419" y="4560"/>
                    <a:pt x="388" y="4560"/>
                    <a:pt x="357" y="4560"/>
                  </a:cubicBezTo>
                  <a:cubicBezTo>
                    <a:pt x="419" y="4653"/>
                    <a:pt x="481" y="4754"/>
                    <a:pt x="613" y="4816"/>
                  </a:cubicBezTo>
                  <a:lnTo>
                    <a:pt x="675" y="4816"/>
                  </a:lnTo>
                  <a:cubicBezTo>
                    <a:pt x="869" y="4692"/>
                    <a:pt x="869" y="4622"/>
                    <a:pt x="1032" y="4847"/>
                  </a:cubicBezTo>
                  <a:cubicBezTo>
                    <a:pt x="1032" y="4886"/>
                    <a:pt x="1101" y="4886"/>
                    <a:pt x="1101" y="4847"/>
                  </a:cubicBezTo>
                  <a:cubicBezTo>
                    <a:pt x="1163" y="4816"/>
                    <a:pt x="1194" y="4785"/>
                    <a:pt x="1225" y="4754"/>
                  </a:cubicBezTo>
                  <a:cubicBezTo>
                    <a:pt x="1256" y="4754"/>
                    <a:pt x="1326" y="4723"/>
                    <a:pt x="1357" y="4692"/>
                  </a:cubicBezTo>
                  <a:cubicBezTo>
                    <a:pt x="1388" y="4653"/>
                    <a:pt x="1520" y="4847"/>
                    <a:pt x="1520" y="4886"/>
                  </a:cubicBezTo>
                  <a:cubicBezTo>
                    <a:pt x="1551" y="4917"/>
                    <a:pt x="1613" y="4917"/>
                    <a:pt x="1644" y="4886"/>
                  </a:cubicBezTo>
                  <a:cubicBezTo>
                    <a:pt x="1714" y="4816"/>
                    <a:pt x="1776" y="4754"/>
                    <a:pt x="1877" y="4692"/>
                  </a:cubicBezTo>
                  <a:cubicBezTo>
                    <a:pt x="1838" y="4692"/>
                    <a:pt x="1807" y="4653"/>
                    <a:pt x="1776" y="4653"/>
                  </a:cubicBezTo>
                  <a:cubicBezTo>
                    <a:pt x="1807" y="4754"/>
                    <a:pt x="1877" y="4847"/>
                    <a:pt x="1939" y="4948"/>
                  </a:cubicBezTo>
                  <a:cubicBezTo>
                    <a:pt x="1939" y="4979"/>
                    <a:pt x="2001" y="5010"/>
                    <a:pt x="2001" y="4979"/>
                  </a:cubicBezTo>
                  <a:cubicBezTo>
                    <a:pt x="2133" y="4886"/>
                    <a:pt x="2226" y="4754"/>
                    <a:pt x="2358" y="4653"/>
                  </a:cubicBezTo>
                  <a:lnTo>
                    <a:pt x="2226" y="4653"/>
                  </a:lnTo>
                  <a:cubicBezTo>
                    <a:pt x="2327" y="4754"/>
                    <a:pt x="2389" y="4886"/>
                    <a:pt x="2489" y="4948"/>
                  </a:cubicBezTo>
                  <a:cubicBezTo>
                    <a:pt x="2520" y="4979"/>
                    <a:pt x="2582" y="4979"/>
                    <a:pt x="2613" y="4917"/>
                  </a:cubicBezTo>
                  <a:cubicBezTo>
                    <a:pt x="2683" y="4110"/>
                    <a:pt x="2714" y="3265"/>
                    <a:pt x="2776" y="2458"/>
                  </a:cubicBezTo>
                  <a:cubicBezTo>
                    <a:pt x="2846" y="1714"/>
                    <a:pt x="2908" y="970"/>
                    <a:pt x="2877" y="233"/>
                  </a:cubicBezTo>
                  <a:cubicBezTo>
                    <a:pt x="2877" y="163"/>
                    <a:pt x="2807" y="132"/>
                    <a:pt x="2776" y="163"/>
                  </a:cubicBezTo>
                  <a:cubicBezTo>
                    <a:pt x="2683" y="264"/>
                    <a:pt x="2582" y="326"/>
                    <a:pt x="2489" y="427"/>
                  </a:cubicBezTo>
                  <a:lnTo>
                    <a:pt x="2551" y="427"/>
                  </a:lnTo>
                  <a:cubicBezTo>
                    <a:pt x="2489" y="357"/>
                    <a:pt x="2458" y="233"/>
                    <a:pt x="2420" y="163"/>
                  </a:cubicBezTo>
                  <a:cubicBezTo>
                    <a:pt x="2389" y="101"/>
                    <a:pt x="2327" y="101"/>
                    <a:pt x="2295" y="132"/>
                  </a:cubicBezTo>
                  <a:cubicBezTo>
                    <a:pt x="2264" y="233"/>
                    <a:pt x="2195" y="295"/>
                    <a:pt x="2133" y="388"/>
                  </a:cubicBezTo>
                  <a:lnTo>
                    <a:pt x="2226" y="388"/>
                  </a:lnTo>
                  <a:cubicBezTo>
                    <a:pt x="2195" y="295"/>
                    <a:pt x="2102" y="194"/>
                    <a:pt x="2032" y="132"/>
                  </a:cubicBezTo>
                  <a:cubicBezTo>
                    <a:pt x="2001" y="101"/>
                    <a:pt x="1939" y="101"/>
                    <a:pt x="1939" y="132"/>
                  </a:cubicBezTo>
                  <a:cubicBezTo>
                    <a:pt x="1838" y="264"/>
                    <a:pt x="1745" y="357"/>
                    <a:pt x="1683" y="489"/>
                  </a:cubicBezTo>
                  <a:lnTo>
                    <a:pt x="1776" y="489"/>
                  </a:lnTo>
                  <a:cubicBezTo>
                    <a:pt x="1683" y="357"/>
                    <a:pt x="1613" y="264"/>
                    <a:pt x="1551" y="163"/>
                  </a:cubicBezTo>
                  <a:cubicBezTo>
                    <a:pt x="1520" y="132"/>
                    <a:pt x="1450" y="132"/>
                    <a:pt x="1450" y="163"/>
                  </a:cubicBezTo>
                  <a:lnTo>
                    <a:pt x="1256" y="357"/>
                  </a:lnTo>
                  <a:lnTo>
                    <a:pt x="1357" y="357"/>
                  </a:lnTo>
                  <a:cubicBezTo>
                    <a:pt x="1295" y="264"/>
                    <a:pt x="1225" y="163"/>
                    <a:pt x="1163" y="39"/>
                  </a:cubicBezTo>
                  <a:cubicBezTo>
                    <a:pt x="1163" y="39"/>
                    <a:pt x="1132" y="0"/>
                    <a:pt x="1101" y="39"/>
                  </a:cubicBezTo>
                  <a:cubicBezTo>
                    <a:pt x="1001" y="70"/>
                    <a:pt x="969" y="194"/>
                    <a:pt x="869" y="264"/>
                  </a:cubicBezTo>
                  <a:lnTo>
                    <a:pt x="969" y="264"/>
                  </a:lnTo>
                  <a:cubicBezTo>
                    <a:pt x="907" y="194"/>
                    <a:pt x="838" y="132"/>
                    <a:pt x="807" y="70"/>
                  </a:cubicBezTo>
                  <a:cubicBezTo>
                    <a:pt x="776" y="70"/>
                    <a:pt x="745" y="39"/>
                    <a:pt x="714" y="70"/>
                  </a:cubicBezTo>
                  <a:cubicBezTo>
                    <a:pt x="613" y="101"/>
                    <a:pt x="520" y="194"/>
                    <a:pt x="450" y="326"/>
                  </a:cubicBezTo>
                  <a:lnTo>
                    <a:pt x="551" y="326"/>
                  </a:lnTo>
                  <a:cubicBezTo>
                    <a:pt x="481" y="233"/>
                    <a:pt x="388" y="163"/>
                    <a:pt x="326" y="101"/>
                  </a:cubicBezTo>
                  <a:cubicBezTo>
                    <a:pt x="287" y="70"/>
                    <a:pt x="225" y="101"/>
                    <a:pt x="225" y="132"/>
                  </a:cubicBezTo>
                  <a:cubicBezTo>
                    <a:pt x="163" y="1652"/>
                    <a:pt x="31" y="3172"/>
                    <a:pt x="31" y="4692"/>
                  </a:cubicBezTo>
                  <a:cubicBezTo>
                    <a:pt x="31" y="4754"/>
                    <a:pt x="163" y="4754"/>
                    <a:pt x="163" y="4653"/>
                  </a:cubicBezTo>
                  <a:close/>
                </a:path>
              </a:pathLst>
            </a:custGeom>
            <a:solidFill>
              <a:srgbClr val="4482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 rot="-5400000">
              <a:off x="2117485" y="73086"/>
              <a:ext cx="3111108" cy="6295927"/>
            </a:xfrm>
            <a:custGeom>
              <a:rect b="b" l="l" r="r" t="t"/>
              <a:pathLst>
                <a:path extrusionOk="0" h="21070" w="18480">
                  <a:moveTo>
                    <a:pt x="94" y="163"/>
                  </a:moveTo>
                  <a:cubicBezTo>
                    <a:pt x="4328" y="264"/>
                    <a:pt x="8562" y="295"/>
                    <a:pt x="12796" y="264"/>
                  </a:cubicBezTo>
                  <a:cubicBezTo>
                    <a:pt x="13827" y="226"/>
                    <a:pt x="14866" y="226"/>
                    <a:pt x="15897" y="194"/>
                  </a:cubicBezTo>
                  <a:cubicBezTo>
                    <a:pt x="16417" y="194"/>
                    <a:pt x="16898" y="194"/>
                    <a:pt x="17386" y="163"/>
                  </a:cubicBezTo>
                  <a:lnTo>
                    <a:pt x="18123" y="163"/>
                  </a:lnTo>
                  <a:cubicBezTo>
                    <a:pt x="18286" y="163"/>
                    <a:pt x="18317" y="70"/>
                    <a:pt x="18317" y="194"/>
                  </a:cubicBezTo>
                  <a:lnTo>
                    <a:pt x="18317" y="3040"/>
                  </a:lnTo>
                  <a:cubicBezTo>
                    <a:pt x="18356" y="6235"/>
                    <a:pt x="18356" y="9469"/>
                    <a:pt x="18356" y="12671"/>
                  </a:cubicBezTo>
                  <a:cubicBezTo>
                    <a:pt x="18356" y="14571"/>
                    <a:pt x="18356" y="16479"/>
                    <a:pt x="18317" y="18386"/>
                  </a:cubicBezTo>
                  <a:lnTo>
                    <a:pt x="18317" y="19875"/>
                  </a:lnTo>
                  <a:lnTo>
                    <a:pt x="18317" y="20620"/>
                  </a:lnTo>
                  <a:cubicBezTo>
                    <a:pt x="18317" y="20744"/>
                    <a:pt x="18356" y="20813"/>
                    <a:pt x="18224" y="20813"/>
                  </a:cubicBezTo>
                  <a:lnTo>
                    <a:pt x="17898" y="20813"/>
                  </a:lnTo>
                  <a:cubicBezTo>
                    <a:pt x="17123" y="20844"/>
                    <a:pt x="16378" y="20844"/>
                    <a:pt x="15642" y="20844"/>
                  </a:cubicBezTo>
                  <a:cubicBezTo>
                    <a:pt x="12051" y="20875"/>
                    <a:pt x="8430" y="20938"/>
                    <a:pt x="4847" y="20938"/>
                  </a:cubicBezTo>
                  <a:cubicBezTo>
                    <a:pt x="3390" y="20938"/>
                    <a:pt x="1971" y="20875"/>
                    <a:pt x="520" y="20844"/>
                  </a:cubicBezTo>
                  <a:cubicBezTo>
                    <a:pt x="451" y="20844"/>
                    <a:pt x="358" y="20844"/>
                    <a:pt x="257" y="20875"/>
                  </a:cubicBezTo>
                  <a:cubicBezTo>
                    <a:pt x="226" y="20875"/>
                    <a:pt x="257" y="20744"/>
                    <a:pt x="257" y="20682"/>
                  </a:cubicBezTo>
                  <a:lnTo>
                    <a:pt x="257" y="20325"/>
                  </a:lnTo>
                  <a:lnTo>
                    <a:pt x="257" y="18743"/>
                  </a:lnTo>
                  <a:cubicBezTo>
                    <a:pt x="257" y="17712"/>
                    <a:pt x="257" y="16673"/>
                    <a:pt x="226" y="15641"/>
                  </a:cubicBezTo>
                  <a:cubicBezTo>
                    <a:pt x="226" y="10469"/>
                    <a:pt x="288" y="5266"/>
                    <a:pt x="164" y="70"/>
                  </a:cubicBezTo>
                  <a:cubicBezTo>
                    <a:pt x="133" y="1"/>
                    <a:pt x="32" y="1"/>
                    <a:pt x="32" y="101"/>
                  </a:cubicBezTo>
                  <a:cubicBezTo>
                    <a:pt x="195" y="7049"/>
                    <a:pt x="63" y="13990"/>
                    <a:pt x="164" y="20938"/>
                  </a:cubicBezTo>
                  <a:cubicBezTo>
                    <a:pt x="164" y="20969"/>
                    <a:pt x="195" y="21007"/>
                    <a:pt x="226" y="21007"/>
                  </a:cubicBezTo>
                  <a:cubicBezTo>
                    <a:pt x="1490" y="20938"/>
                    <a:pt x="2777" y="21069"/>
                    <a:pt x="4072" y="21069"/>
                  </a:cubicBezTo>
                  <a:cubicBezTo>
                    <a:pt x="5491" y="21069"/>
                    <a:pt x="6918" y="21069"/>
                    <a:pt x="8337" y="21038"/>
                  </a:cubicBezTo>
                  <a:cubicBezTo>
                    <a:pt x="11695" y="21007"/>
                    <a:pt x="15021" y="20938"/>
                    <a:pt x="18387" y="20938"/>
                  </a:cubicBezTo>
                  <a:cubicBezTo>
                    <a:pt x="18418" y="20938"/>
                    <a:pt x="18449" y="20938"/>
                    <a:pt x="18449" y="20907"/>
                  </a:cubicBezTo>
                  <a:cubicBezTo>
                    <a:pt x="18480" y="14284"/>
                    <a:pt x="18480" y="7662"/>
                    <a:pt x="18449" y="1040"/>
                  </a:cubicBezTo>
                  <a:lnTo>
                    <a:pt x="18449" y="70"/>
                  </a:lnTo>
                  <a:cubicBezTo>
                    <a:pt x="18449" y="32"/>
                    <a:pt x="18418" y="32"/>
                    <a:pt x="18387" y="32"/>
                  </a:cubicBezTo>
                  <a:cubicBezTo>
                    <a:pt x="12276" y="194"/>
                    <a:pt x="6173" y="194"/>
                    <a:pt x="63" y="32"/>
                  </a:cubicBezTo>
                  <a:cubicBezTo>
                    <a:pt x="1" y="32"/>
                    <a:pt x="1" y="132"/>
                    <a:pt x="94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541" name="Google Shape;541;p26"/>
          <p:cNvGraphicFramePr/>
          <p:nvPr/>
        </p:nvGraphicFramePr>
        <p:xfrm>
          <a:off x="591588" y="1637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{7073A553-063F-4D5C-9123-2A891807AAF8}</a:tableStyleId>
              </a:tblPr>
              <a:tblGrid>
                <a:gridCol w="882350"/>
                <a:gridCol w="882350"/>
                <a:gridCol w="882350"/>
                <a:gridCol w="882350"/>
                <a:gridCol w="882350"/>
                <a:gridCol w="882350"/>
                <a:gridCol w="882350"/>
              </a:tblGrid>
              <a:tr h="40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MON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TUE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WED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THU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FRI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SAT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3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SUN</a:t>
                      </a:r>
                      <a:endParaRPr sz="1000">
                        <a:solidFill>
                          <a:schemeClr val="accent3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1000">
                        <a:solidFill>
                          <a:schemeClr val="accent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000"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5E8F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42" name="Google Shape;542;p26"/>
          <p:cNvSpPr txBox="1"/>
          <p:nvPr/>
        </p:nvSpPr>
        <p:spPr>
          <a:xfrm>
            <a:off x="2858339" y="1144725"/>
            <a:ext cx="15885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OCTOBER</a:t>
            </a:r>
            <a:endParaRPr b="1" sz="20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43" name="Google Shape;543;p26"/>
          <p:cNvSpPr/>
          <p:nvPr/>
        </p:nvSpPr>
        <p:spPr>
          <a:xfrm>
            <a:off x="6977517" y="2758532"/>
            <a:ext cx="1708368" cy="48869"/>
          </a:xfrm>
          <a:custGeom>
            <a:rect b="b" l="l" r="r" t="t"/>
            <a:pathLst>
              <a:path extrusionOk="0" h="683" w="18193">
                <a:moveTo>
                  <a:pt x="18193" y="1"/>
                </a:moveTo>
                <a:cubicBezTo>
                  <a:pt x="14827" y="1"/>
                  <a:pt x="11501" y="70"/>
                  <a:pt x="8143" y="101"/>
                </a:cubicBezTo>
                <a:cubicBezTo>
                  <a:pt x="7042" y="132"/>
                  <a:pt x="5979" y="132"/>
                  <a:pt x="4878" y="132"/>
                </a:cubicBezTo>
                <a:lnTo>
                  <a:pt x="3878" y="132"/>
                </a:lnTo>
                <a:cubicBezTo>
                  <a:pt x="2847" y="132"/>
                  <a:pt x="1808" y="32"/>
                  <a:pt x="776" y="32"/>
                </a:cubicBezTo>
                <a:cubicBezTo>
                  <a:pt x="520" y="32"/>
                  <a:pt x="257" y="32"/>
                  <a:pt x="32" y="70"/>
                </a:cubicBezTo>
                <a:lnTo>
                  <a:pt x="32" y="70"/>
                </a:lnTo>
                <a:lnTo>
                  <a:pt x="1" y="70"/>
                </a:lnTo>
                <a:cubicBezTo>
                  <a:pt x="1" y="225"/>
                  <a:pt x="32" y="419"/>
                  <a:pt x="32" y="582"/>
                </a:cubicBezTo>
                <a:lnTo>
                  <a:pt x="357" y="582"/>
                </a:lnTo>
                <a:cubicBezTo>
                  <a:pt x="776" y="582"/>
                  <a:pt x="1521" y="613"/>
                  <a:pt x="2552" y="652"/>
                </a:cubicBezTo>
                <a:lnTo>
                  <a:pt x="3746" y="652"/>
                </a:lnTo>
                <a:cubicBezTo>
                  <a:pt x="4041" y="683"/>
                  <a:pt x="4359" y="683"/>
                  <a:pt x="4746" y="683"/>
                </a:cubicBezTo>
                <a:cubicBezTo>
                  <a:pt x="5979" y="683"/>
                  <a:pt x="7592" y="652"/>
                  <a:pt x="9593" y="613"/>
                </a:cubicBezTo>
                <a:cubicBezTo>
                  <a:pt x="13152" y="582"/>
                  <a:pt x="15990" y="551"/>
                  <a:pt x="18193" y="551"/>
                </a:cubicBezTo>
                <a:close/>
              </a:path>
            </a:pathLst>
          </a:custGeom>
          <a:solidFill>
            <a:srgbClr val="E6F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6"/>
          <p:cNvSpPr/>
          <p:nvPr/>
        </p:nvSpPr>
        <p:spPr>
          <a:xfrm>
            <a:off x="6977517" y="4733294"/>
            <a:ext cx="1708368" cy="48869"/>
          </a:xfrm>
          <a:custGeom>
            <a:rect b="b" l="l" r="r" t="t"/>
            <a:pathLst>
              <a:path extrusionOk="0" h="683" w="18193">
                <a:moveTo>
                  <a:pt x="18193" y="1"/>
                </a:moveTo>
                <a:cubicBezTo>
                  <a:pt x="14827" y="1"/>
                  <a:pt x="11501" y="70"/>
                  <a:pt x="8143" y="101"/>
                </a:cubicBezTo>
                <a:cubicBezTo>
                  <a:pt x="7042" y="132"/>
                  <a:pt x="5979" y="132"/>
                  <a:pt x="4878" y="132"/>
                </a:cubicBezTo>
                <a:lnTo>
                  <a:pt x="3878" y="132"/>
                </a:lnTo>
                <a:cubicBezTo>
                  <a:pt x="2847" y="132"/>
                  <a:pt x="1808" y="32"/>
                  <a:pt x="776" y="32"/>
                </a:cubicBezTo>
                <a:cubicBezTo>
                  <a:pt x="520" y="32"/>
                  <a:pt x="257" y="32"/>
                  <a:pt x="32" y="70"/>
                </a:cubicBezTo>
                <a:lnTo>
                  <a:pt x="32" y="70"/>
                </a:lnTo>
                <a:lnTo>
                  <a:pt x="1" y="70"/>
                </a:lnTo>
                <a:cubicBezTo>
                  <a:pt x="1" y="225"/>
                  <a:pt x="32" y="419"/>
                  <a:pt x="32" y="582"/>
                </a:cubicBezTo>
                <a:lnTo>
                  <a:pt x="357" y="582"/>
                </a:lnTo>
                <a:cubicBezTo>
                  <a:pt x="776" y="582"/>
                  <a:pt x="1521" y="613"/>
                  <a:pt x="2552" y="652"/>
                </a:cubicBezTo>
                <a:lnTo>
                  <a:pt x="3746" y="652"/>
                </a:lnTo>
                <a:cubicBezTo>
                  <a:pt x="4041" y="683"/>
                  <a:pt x="4359" y="683"/>
                  <a:pt x="4746" y="683"/>
                </a:cubicBezTo>
                <a:cubicBezTo>
                  <a:pt x="5979" y="683"/>
                  <a:pt x="7592" y="652"/>
                  <a:pt x="9593" y="613"/>
                </a:cubicBezTo>
                <a:cubicBezTo>
                  <a:pt x="13152" y="582"/>
                  <a:pt x="15990" y="551"/>
                  <a:pt x="18193" y="551"/>
                </a:cubicBezTo>
                <a:close/>
              </a:path>
            </a:pathLst>
          </a:custGeom>
          <a:solidFill>
            <a:srgbClr val="E6F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6"/>
          <p:cNvSpPr/>
          <p:nvPr/>
        </p:nvSpPr>
        <p:spPr>
          <a:xfrm>
            <a:off x="6968025" y="3127960"/>
            <a:ext cx="1723674" cy="1605344"/>
          </a:xfrm>
          <a:custGeom>
            <a:rect b="b" l="l" r="r" t="t"/>
            <a:pathLst>
              <a:path extrusionOk="0" h="20907" w="18356">
                <a:moveTo>
                  <a:pt x="18325" y="6204"/>
                </a:moveTo>
                <a:cubicBezTo>
                  <a:pt x="18294" y="2521"/>
                  <a:pt x="18294" y="450"/>
                  <a:pt x="18294" y="0"/>
                </a:cubicBezTo>
                <a:cubicBezTo>
                  <a:pt x="12315" y="163"/>
                  <a:pt x="6204" y="163"/>
                  <a:pt x="1" y="0"/>
                </a:cubicBezTo>
                <a:cubicBezTo>
                  <a:pt x="71" y="3552"/>
                  <a:pt x="102" y="7072"/>
                  <a:pt x="102" y="10593"/>
                </a:cubicBezTo>
                <a:cubicBezTo>
                  <a:pt x="71" y="14121"/>
                  <a:pt x="71" y="17541"/>
                  <a:pt x="133" y="20837"/>
                </a:cubicBezTo>
                <a:cubicBezTo>
                  <a:pt x="427" y="20806"/>
                  <a:pt x="1265" y="20837"/>
                  <a:pt x="2653" y="20868"/>
                </a:cubicBezTo>
                <a:cubicBezTo>
                  <a:pt x="2979" y="20906"/>
                  <a:pt x="3366" y="20906"/>
                  <a:pt x="3847" y="20906"/>
                </a:cubicBezTo>
                <a:cubicBezTo>
                  <a:pt x="5142" y="20906"/>
                  <a:pt x="7112" y="20906"/>
                  <a:pt x="9694" y="20868"/>
                </a:cubicBezTo>
                <a:cubicBezTo>
                  <a:pt x="13253" y="20806"/>
                  <a:pt x="16091" y="20774"/>
                  <a:pt x="18294" y="20774"/>
                </a:cubicBezTo>
                <a:cubicBezTo>
                  <a:pt x="18325" y="14734"/>
                  <a:pt x="18356" y="9887"/>
                  <a:pt x="18325" y="6204"/>
                </a:cubicBezTo>
                <a:close/>
              </a:path>
            </a:pathLst>
          </a:cu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6"/>
          <p:cNvSpPr/>
          <p:nvPr/>
        </p:nvSpPr>
        <p:spPr>
          <a:xfrm>
            <a:off x="6959288" y="3121200"/>
            <a:ext cx="1735318" cy="1618861"/>
          </a:xfrm>
          <a:custGeom>
            <a:rect b="b" l="l" r="r" t="t"/>
            <a:pathLst>
              <a:path extrusionOk="0" h="21070" w="18480">
                <a:moveTo>
                  <a:pt x="94" y="163"/>
                </a:moveTo>
                <a:cubicBezTo>
                  <a:pt x="4328" y="264"/>
                  <a:pt x="8562" y="295"/>
                  <a:pt x="12796" y="264"/>
                </a:cubicBezTo>
                <a:cubicBezTo>
                  <a:pt x="13827" y="226"/>
                  <a:pt x="14866" y="226"/>
                  <a:pt x="15897" y="194"/>
                </a:cubicBezTo>
                <a:cubicBezTo>
                  <a:pt x="16417" y="194"/>
                  <a:pt x="16898" y="194"/>
                  <a:pt x="17386" y="163"/>
                </a:cubicBezTo>
                <a:lnTo>
                  <a:pt x="18123" y="163"/>
                </a:lnTo>
                <a:cubicBezTo>
                  <a:pt x="18286" y="163"/>
                  <a:pt x="18317" y="70"/>
                  <a:pt x="18317" y="194"/>
                </a:cubicBezTo>
                <a:lnTo>
                  <a:pt x="18317" y="3040"/>
                </a:lnTo>
                <a:cubicBezTo>
                  <a:pt x="18356" y="6235"/>
                  <a:pt x="18356" y="9469"/>
                  <a:pt x="18356" y="12671"/>
                </a:cubicBezTo>
                <a:cubicBezTo>
                  <a:pt x="18356" y="14571"/>
                  <a:pt x="18356" y="16479"/>
                  <a:pt x="18317" y="18386"/>
                </a:cubicBezTo>
                <a:lnTo>
                  <a:pt x="18317" y="19875"/>
                </a:lnTo>
                <a:lnTo>
                  <a:pt x="18317" y="20620"/>
                </a:lnTo>
                <a:cubicBezTo>
                  <a:pt x="18317" y="20744"/>
                  <a:pt x="18356" y="20813"/>
                  <a:pt x="18224" y="20813"/>
                </a:cubicBezTo>
                <a:lnTo>
                  <a:pt x="17898" y="20813"/>
                </a:lnTo>
                <a:cubicBezTo>
                  <a:pt x="17123" y="20844"/>
                  <a:pt x="16378" y="20844"/>
                  <a:pt x="15642" y="20844"/>
                </a:cubicBezTo>
                <a:cubicBezTo>
                  <a:pt x="12051" y="20875"/>
                  <a:pt x="8430" y="20938"/>
                  <a:pt x="4847" y="20938"/>
                </a:cubicBezTo>
                <a:cubicBezTo>
                  <a:pt x="3390" y="20938"/>
                  <a:pt x="1971" y="20875"/>
                  <a:pt x="520" y="20844"/>
                </a:cubicBezTo>
                <a:cubicBezTo>
                  <a:pt x="451" y="20844"/>
                  <a:pt x="358" y="20844"/>
                  <a:pt x="257" y="20875"/>
                </a:cubicBezTo>
                <a:cubicBezTo>
                  <a:pt x="226" y="20875"/>
                  <a:pt x="257" y="20744"/>
                  <a:pt x="257" y="20682"/>
                </a:cubicBezTo>
                <a:lnTo>
                  <a:pt x="257" y="20325"/>
                </a:lnTo>
                <a:lnTo>
                  <a:pt x="257" y="18743"/>
                </a:lnTo>
                <a:cubicBezTo>
                  <a:pt x="257" y="17712"/>
                  <a:pt x="257" y="16673"/>
                  <a:pt x="226" y="15641"/>
                </a:cubicBezTo>
                <a:cubicBezTo>
                  <a:pt x="226" y="10469"/>
                  <a:pt x="288" y="5266"/>
                  <a:pt x="164" y="70"/>
                </a:cubicBezTo>
                <a:cubicBezTo>
                  <a:pt x="133" y="1"/>
                  <a:pt x="32" y="1"/>
                  <a:pt x="32" y="101"/>
                </a:cubicBezTo>
                <a:cubicBezTo>
                  <a:pt x="195" y="7049"/>
                  <a:pt x="63" y="13990"/>
                  <a:pt x="164" y="20938"/>
                </a:cubicBezTo>
                <a:cubicBezTo>
                  <a:pt x="164" y="20969"/>
                  <a:pt x="195" y="21007"/>
                  <a:pt x="226" y="21007"/>
                </a:cubicBezTo>
                <a:cubicBezTo>
                  <a:pt x="1490" y="20938"/>
                  <a:pt x="2777" y="21069"/>
                  <a:pt x="4072" y="21069"/>
                </a:cubicBezTo>
                <a:cubicBezTo>
                  <a:pt x="5491" y="21069"/>
                  <a:pt x="6918" y="21069"/>
                  <a:pt x="8337" y="21038"/>
                </a:cubicBezTo>
                <a:cubicBezTo>
                  <a:pt x="11695" y="21007"/>
                  <a:pt x="15021" y="20938"/>
                  <a:pt x="18387" y="20938"/>
                </a:cubicBezTo>
                <a:cubicBezTo>
                  <a:pt x="18418" y="20938"/>
                  <a:pt x="18449" y="20938"/>
                  <a:pt x="18449" y="20907"/>
                </a:cubicBezTo>
                <a:cubicBezTo>
                  <a:pt x="18480" y="14284"/>
                  <a:pt x="18480" y="7662"/>
                  <a:pt x="18449" y="1040"/>
                </a:cubicBezTo>
                <a:lnTo>
                  <a:pt x="18449" y="70"/>
                </a:lnTo>
                <a:cubicBezTo>
                  <a:pt x="18449" y="32"/>
                  <a:pt x="18418" y="32"/>
                  <a:pt x="18387" y="32"/>
                </a:cubicBezTo>
                <a:cubicBezTo>
                  <a:pt x="12276" y="194"/>
                  <a:pt x="6173" y="194"/>
                  <a:pt x="63" y="32"/>
                </a:cubicBezTo>
                <a:cubicBezTo>
                  <a:pt x="1" y="32"/>
                  <a:pt x="1" y="132"/>
                  <a:pt x="94" y="163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7" name="Google Shape;547;p26"/>
          <p:cNvGrpSpPr/>
          <p:nvPr/>
        </p:nvGrpSpPr>
        <p:grpSpPr>
          <a:xfrm>
            <a:off x="7714807" y="2956993"/>
            <a:ext cx="258607" cy="376754"/>
            <a:chOff x="7714456" y="1646734"/>
            <a:chExt cx="258607" cy="452232"/>
          </a:xfrm>
        </p:grpSpPr>
        <p:sp>
          <p:nvSpPr>
            <p:cNvPr id="548" name="Google Shape;548;p26"/>
            <p:cNvSpPr/>
            <p:nvPr/>
          </p:nvSpPr>
          <p:spPr>
            <a:xfrm>
              <a:off x="7723940" y="1646734"/>
              <a:ext cx="249123" cy="218511"/>
            </a:xfrm>
            <a:custGeom>
              <a:rect b="b" l="l" r="r" t="t"/>
              <a:pathLst>
                <a:path extrusionOk="0" h="2327" w="2653">
                  <a:moveTo>
                    <a:pt x="938" y="0"/>
                  </a:moveTo>
                  <a:lnTo>
                    <a:pt x="907" y="0"/>
                  </a:lnTo>
                  <a:cubicBezTo>
                    <a:pt x="869" y="31"/>
                    <a:pt x="838" y="31"/>
                    <a:pt x="838" y="93"/>
                  </a:cubicBezTo>
                  <a:lnTo>
                    <a:pt x="807" y="93"/>
                  </a:lnTo>
                  <a:cubicBezTo>
                    <a:pt x="775" y="163"/>
                    <a:pt x="744" y="194"/>
                    <a:pt x="713" y="225"/>
                  </a:cubicBezTo>
                  <a:lnTo>
                    <a:pt x="551" y="0"/>
                  </a:lnTo>
                  <a:lnTo>
                    <a:pt x="450" y="93"/>
                  </a:lnTo>
                  <a:lnTo>
                    <a:pt x="450" y="93"/>
                  </a:lnTo>
                  <a:cubicBezTo>
                    <a:pt x="388" y="163"/>
                    <a:pt x="326" y="194"/>
                    <a:pt x="326" y="256"/>
                  </a:cubicBezTo>
                  <a:cubicBezTo>
                    <a:pt x="287" y="225"/>
                    <a:pt x="287" y="225"/>
                    <a:pt x="256" y="194"/>
                  </a:cubicBezTo>
                  <a:cubicBezTo>
                    <a:pt x="194" y="163"/>
                    <a:pt x="132" y="93"/>
                    <a:pt x="93" y="62"/>
                  </a:cubicBezTo>
                  <a:cubicBezTo>
                    <a:pt x="62" y="907"/>
                    <a:pt x="31" y="1644"/>
                    <a:pt x="0" y="2326"/>
                  </a:cubicBezTo>
                  <a:lnTo>
                    <a:pt x="1194" y="2326"/>
                  </a:lnTo>
                  <a:lnTo>
                    <a:pt x="2520" y="2326"/>
                  </a:lnTo>
                  <a:cubicBezTo>
                    <a:pt x="2613" y="1225"/>
                    <a:pt x="2652" y="481"/>
                    <a:pt x="2613" y="132"/>
                  </a:cubicBezTo>
                  <a:cubicBezTo>
                    <a:pt x="2582" y="163"/>
                    <a:pt x="2551" y="163"/>
                    <a:pt x="2520" y="194"/>
                  </a:cubicBezTo>
                  <a:cubicBezTo>
                    <a:pt x="2489" y="194"/>
                    <a:pt x="2489" y="225"/>
                    <a:pt x="2458" y="256"/>
                  </a:cubicBezTo>
                  <a:cubicBezTo>
                    <a:pt x="2419" y="256"/>
                    <a:pt x="2419" y="287"/>
                    <a:pt x="2419" y="287"/>
                  </a:cubicBezTo>
                  <a:cubicBezTo>
                    <a:pt x="2388" y="326"/>
                    <a:pt x="2357" y="326"/>
                    <a:pt x="2326" y="357"/>
                  </a:cubicBezTo>
                  <a:lnTo>
                    <a:pt x="2326" y="357"/>
                  </a:lnTo>
                  <a:cubicBezTo>
                    <a:pt x="2295" y="326"/>
                    <a:pt x="2226" y="225"/>
                    <a:pt x="2164" y="62"/>
                  </a:cubicBezTo>
                  <a:cubicBezTo>
                    <a:pt x="2133" y="163"/>
                    <a:pt x="2070" y="225"/>
                    <a:pt x="2001" y="287"/>
                  </a:cubicBezTo>
                  <a:lnTo>
                    <a:pt x="1970" y="326"/>
                  </a:lnTo>
                  <a:lnTo>
                    <a:pt x="1970" y="326"/>
                  </a:lnTo>
                  <a:cubicBezTo>
                    <a:pt x="1877" y="163"/>
                    <a:pt x="1807" y="62"/>
                    <a:pt x="1776" y="62"/>
                  </a:cubicBezTo>
                  <a:cubicBezTo>
                    <a:pt x="1776" y="93"/>
                    <a:pt x="1745" y="132"/>
                    <a:pt x="1683" y="225"/>
                  </a:cubicBezTo>
                  <a:lnTo>
                    <a:pt x="1644" y="256"/>
                  </a:lnTo>
                  <a:cubicBezTo>
                    <a:pt x="1613" y="287"/>
                    <a:pt x="1582" y="357"/>
                    <a:pt x="1520" y="419"/>
                  </a:cubicBezTo>
                  <a:lnTo>
                    <a:pt x="1295" y="93"/>
                  </a:lnTo>
                  <a:lnTo>
                    <a:pt x="1256" y="132"/>
                  </a:lnTo>
                  <a:cubicBezTo>
                    <a:pt x="1256" y="163"/>
                    <a:pt x="1225" y="163"/>
                    <a:pt x="1225" y="163"/>
                  </a:cubicBezTo>
                  <a:cubicBezTo>
                    <a:pt x="1194" y="194"/>
                    <a:pt x="1163" y="225"/>
                    <a:pt x="1132" y="287"/>
                  </a:cubicBezTo>
                  <a:close/>
                </a:path>
              </a:pathLst>
            </a:custGeom>
            <a:solidFill>
              <a:srgbClr val="FCFA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7714456" y="1877544"/>
              <a:ext cx="246212" cy="221422"/>
            </a:xfrm>
            <a:custGeom>
              <a:rect b="b" l="l" r="r" t="t"/>
              <a:pathLst>
                <a:path extrusionOk="0" h="2358" w="2622">
                  <a:moveTo>
                    <a:pt x="2621" y="0"/>
                  </a:moveTo>
                  <a:lnTo>
                    <a:pt x="1326" y="0"/>
                  </a:lnTo>
                  <a:lnTo>
                    <a:pt x="101" y="0"/>
                  </a:lnTo>
                  <a:cubicBezTo>
                    <a:pt x="101" y="93"/>
                    <a:pt x="70" y="194"/>
                    <a:pt x="70" y="287"/>
                  </a:cubicBezTo>
                  <a:cubicBezTo>
                    <a:pt x="39" y="1032"/>
                    <a:pt x="0" y="1644"/>
                    <a:pt x="0" y="2133"/>
                  </a:cubicBezTo>
                  <a:cubicBezTo>
                    <a:pt x="163" y="2032"/>
                    <a:pt x="264" y="2001"/>
                    <a:pt x="295" y="1970"/>
                  </a:cubicBezTo>
                  <a:lnTo>
                    <a:pt x="326" y="1970"/>
                  </a:lnTo>
                  <a:cubicBezTo>
                    <a:pt x="388" y="2063"/>
                    <a:pt x="458" y="2133"/>
                    <a:pt x="458" y="2164"/>
                  </a:cubicBezTo>
                  <a:cubicBezTo>
                    <a:pt x="489" y="2164"/>
                    <a:pt x="489" y="2164"/>
                    <a:pt x="520" y="2195"/>
                  </a:cubicBezTo>
                  <a:cubicBezTo>
                    <a:pt x="582" y="2164"/>
                    <a:pt x="621" y="2133"/>
                    <a:pt x="652" y="2094"/>
                  </a:cubicBezTo>
                  <a:cubicBezTo>
                    <a:pt x="683" y="2094"/>
                    <a:pt x="714" y="2063"/>
                    <a:pt x="745" y="2063"/>
                  </a:cubicBezTo>
                  <a:lnTo>
                    <a:pt x="776" y="2032"/>
                  </a:lnTo>
                  <a:cubicBezTo>
                    <a:pt x="845" y="2063"/>
                    <a:pt x="908" y="2133"/>
                    <a:pt x="970" y="2257"/>
                  </a:cubicBezTo>
                  <a:lnTo>
                    <a:pt x="1070" y="2164"/>
                  </a:lnTo>
                  <a:lnTo>
                    <a:pt x="1101" y="2164"/>
                  </a:lnTo>
                  <a:cubicBezTo>
                    <a:pt x="1101" y="2133"/>
                    <a:pt x="1132" y="2133"/>
                    <a:pt x="1132" y="2133"/>
                  </a:cubicBezTo>
                  <a:cubicBezTo>
                    <a:pt x="1202" y="2094"/>
                    <a:pt x="1233" y="2063"/>
                    <a:pt x="1295" y="2032"/>
                  </a:cubicBezTo>
                  <a:cubicBezTo>
                    <a:pt x="1326" y="2094"/>
                    <a:pt x="1396" y="2133"/>
                    <a:pt x="1427" y="2195"/>
                  </a:cubicBezTo>
                  <a:cubicBezTo>
                    <a:pt x="1427" y="2195"/>
                    <a:pt x="1458" y="2226"/>
                    <a:pt x="1489" y="2288"/>
                  </a:cubicBezTo>
                  <a:lnTo>
                    <a:pt x="1520" y="2257"/>
                  </a:lnTo>
                  <a:lnTo>
                    <a:pt x="1520" y="2226"/>
                  </a:lnTo>
                  <a:cubicBezTo>
                    <a:pt x="1590" y="2195"/>
                    <a:pt x="1621" y="2164"/>
                    <a:pt x="1652" y="2133"/>
                  </a:cubicBezTo>
                  <a:cubicBezTo>
                    <a:pt x="1683" y="2133"/>
                    <a:pt x="1714" y="2094"/>
                    <a:pt x="1714" y="2063"/>
                  </a:cubicBezTo>
                  <a:cubicBezTo>
                    <a:pt x="1745" y="2133"/>
                    <a:pt x="1784" y="2195"/>
                    <a:pt x="1846" y="2288"/>
                  </a:cubicBezTo>
                  <a:lnTo>
                    <a:pt x="1846" y="2327"/>
                  </a:lnTo>
                  <a:cubicBezTo>
                    <a:pt x="1877" y="2327"/>
                    <a:pt x="1877" y="2358"/>
                    <a:pt x="1877" y="2358"/>
                  </a:cubicBezTo>
                  <a:cubicBezTo>
                    <a:pt x="1978" y="2288"/>
                    <a:pt x="2040" y="2226"/>
                    <a:pt x="2071" y="2195"/>
                  </a:cubicBezTo>
                  <a:cubicBezTo>
                    <a:pt x="2102" y="2164"/>
                    <a:pt x="2133" y="2094"/>
                    <a:pt x="2202" y="2063"/>
                  </a:cubicBezTo>
                  <a:cubicBezTo>
                    <a:pt x="2234" y="2094"/>
                    <a:pt x="2265" y="2133"/>
                    <a:pt x="2265" y="2164"/>
                  </a:cubicBezTo>
                  <a:cubicBezTo>
                    <a:pt x="2296" y="2164"/>
                    <a:pt x="2296" y="2195"/>
                    <a:pt x="2296" y="2195"/>
                  </a:cubicBezTo>
                  <a:cubicBezTo>
                    <a:pt x="2327" y="2257"/>
                    <a:pt x="2365" y="2288"/>
                    <a:pt x="2396" y="2327"/>
                  </a:cubicBezTo>
                  <a:cubicBezTo>
                    <a:pt x="2427" y="2327"/>
                    <a:pt x="2427" y="2358"/>
                    <a:pt x="2458" y="2358"/>
                  </a:cubicBezTo>
                  <a:cubicBezTo>
                    <a:pt x="2489" y="1869"/>
                    <a:pt x="2520" y="1094"/>
                    <a:pt x="2621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7723940" y="1865149"/>
              <a:ext cx="236728" cy="12489"/>
            </a:xfrm>
            <a:custGeom>
              <a:rect b="b" l="l" r="r" t="t"/>
              <a:pathLst>
                <a:path extrusionOk="0" h="133" w="2521">
                  <a:moveTo>
                    <a:pt x="2520" y="0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225" y="132"/>
                  </a:lnTo>
                  <a:lnTo>
                    <a:pt x="2520" y="132"/>
                  </a:lnTo>
                  <a:lnTo>
                    <a:pt x="2520" y="31"/>
                  </a:lnTo>
                  <a:close/>
                </a:path>
              </a:pathLst>
            </a:custGeom>
            <a:solidFill>
              <a:srgbClr val="B8C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26"/>
          <p:cNvSpPr/>
          <p:nvPr/>
        </p:nvSpPr>
        <p:spPr>
          <a:xfrm>
            <a:off x="7705725" y="2949150"/>
            <a:ext cx="273148" cy="391945"/>
          </a:xfrm>
          <a:custGeom>
            <a:rect b="b" l="l" r="r" t="t"/>
            <a:pathLst>
              <a:path extrusionOk="0" h="5010" w="2909">
                <a:moveTo>
                  <a:pt x="163" y="4653"/>
                </a:moveTo>
                <a:cubicBezTo>
                  <a:pt x="163" y="3172"/>
                  <a:pt x="287" y="1683"/>
                  <a:pt x="357" y="163"/>
                </a:cubicBezTo>
                <a:cubicBezTo>
                  <a:pt x="287" y="194"/>
                  <a:pt x="256" y="194"/>
                  <a:pt x="225" y="194"/>
                </a:cubicBezTo>
                <a:cubicBezTo>
                  <a:pt x="326" y="264"/>
                  <a:pt x="388" y="326"/>
                  <a:pt x="450" y="388"/>
                </a:cubicBezTo>
                <a:cubicBezTo>
                  <a:pt x="481" y="427"/>
                  <a:pt x="551" y="427"/>
                  <a:pt x="551" y="388"/>
                </a:cubicBezTo>
                <a:cubicBezTo>
                  <a:pt x="613" y="326"/>
                  <a:pt x="714" y="163"/>
                  <a:pt x="745" y="194"/>
                </a:cubicBezTo>
                <a:cubicBezTo>
                  <a:pt x="776" y="264"/>
                  <a:pt x="807" y="295"/>
                  <a:pt x="869" y="357"/>
                </a:cubicBezTo>
                <a:cubicBezTo>
                  <a:pt x="869" y="388"/>
                  <a:pt x="938" y="388"/>
                  <a:pt x="938" y="357"/>
                </a:cubicBezTo>
                <a:cubicBezTo>
                  <a:pt x="1001" y="326"/>
                  <a:pt x="1001" y="295"/>
                  <a:pt x="1063" y="264"/>
                </a:cubicBezTo>
                <a:cubicBezTo>
                  <a:pt x="1101" y="163"/>
                  <a:pt x="1063" y="132"/>
                  <a:pt x="1101" y="163"/>
                </a:cubicBezTo>
                <a:cubicBezTo>
                  <a:pt x="1163" y="264"/>
                  <a:pt x="1194" y="326"/>
                  <a:pt x="1256" y="427"/>
                </a:cubicBezTo>
                <a:cubicBezTo>
                  <a:pt x="1295" y="458"/>
                  <a:pt x="1357" y="458"/>
                  <a:pt x="1357" y="427"/>
                </a:cubicBezTo>
                <a:cubicBezTo>
                  <a:pt x="1419" y="357"/>
                  <a:pt x="1489" y="295"/>
                  <a:pt x="1551" y="233"/>
                </a:cubicBezTo>
                <a:lnTo>
                  <a:pt x="1450" y="233"/>
                </a:lnTo>
                <a:cubicBezTo>
                  <a:pt x="1520" y="326"/>
                  <a:pt x="1582" y="458"/>
                  <a:pt x="1683" y="551"/>
                </a:cubicBezTo>
                <a:cubicBezTo>
                  <a:pt x="1683" y="582"/>
                  <a:pt x="1745" y="582"/>
                  <a:pt x="1776" y="551"/>
                </a:cubicBezTo>
                <a:cubicBezTo>
                  <a:pt x="1877" y="458"/>
                  <a:pt x="1970" y="326"/>
                  <a:pt x="2032" y="194"/>
                </a:cubicBezTo>
                <a:cubicBezTo>
                  <a:pt x="2001" y="194"/>
                  <a:pt x="1970" y="194"/>
                  <a:pt x="1939" y="233"/>
                </a:cubicBezTo>
                <a:cubicBezTo>
                  <a:pt x="2001" y="295"/>
                  <a:pt x="2071" y="357"/>
                  <a:pt x="2133" y="458"/>
                </a:cubicBezTo>
                <a:cubicBezTo>
                  <a:pt x="2133" y="489"/>
                  <a:pt x="2195" y="489"/>
                  <a:pt x="2226" y="458"/>
                </a:cubicBezTo>
                <a:cubicBezTo>
                  <a:pt x="2295" y="388"/>
                  <a:pt x="2358" y="295"/>
                  <a:pt x="2420" y="194"/>
                </a:cubicBezTo>
                <a:lnTo>
                  <a:pt x="2295" y="194"/>
                </a:lnTo>
                <a:cubicBezTo>
                  <a:pt x="2358" y="295"/>
                  <a:pt x="2389" y="427"/>
                  <a:pt x="2489" y="520"/>
                </a:cubicBezTo>
                <a:cubicBezTo>
                  <a:pt x="2520" y="551"/>
                  <a:pt x="2551" y="520"/>
                  <a:pt x="2582" y="520"/>
                </a:cubicBezTo>
                <a:cubicBezTo>
                  <a:pt x="2652" y="427"/>
                  <a:pt x="2745" y="357"/>
                  <a:pt x="2846" y="264"/>
                </a:cubicBezTo>
                <a:cubicBezTo>
                  <a:pt x="2807" y="264"/>
                  <a:pt x="2776" y="233"/>
                  <a:pt x="2745" y="233"/>
                </a:cubicBezTo>
                <a:cubicBezTo>
                  <a:pt x="2776" y="970"/>
                  <a:pt x="2714" y="1714"/>
                  <a:pt x="2652" y="2427"/>
                </a:cubicBezTo>
                <a:cubicBezTo>
                  <a:pt x="2582" y="3265"/>
                  <a:pt x="2551" y="4071"/>
                  <a:pt x="2489" y="4886"/>
                </a:cubicBezTo>
                <a:cubicBezTo>
                  <a:pt x="2520" y="4886"/>
                  <a:pt x="2551" y="4886"/>
                  <a:pt x="2582" y="4847"/>
                </a:cubicBezTo>
                <a:cubicBezTo>
                  <a:pt x="2489" y="4785"/>
                  <a:pt x="2420" y="4692"/>
                  <a:pt x="2358" y="4591"/>
                </a:cubicBezTo>
                <a:cubicBezTo>
                  <a:pt x="2327" y="4560"/>
                  <a:pt x="2264" y="4560"/>
                  <a:pt x="2226" y="4591"/>
                </a:cubicBezTo>
                <a:lnTo>
                  <a:pt x="1939" y="4886"/>
                </a:lnTo>
                <a:lnTo>
                  <a:pt x="2032" y="4886"/>
                </a:lnTo>
                <a:cubicBezTo>
                  <a:pt x="1970" y="4785"/>
                  <a:pt x="1939" y="4723"/>
                  <a:pt x="1877" y="4622"/>
                </a:cubicBezTo>
                <a:cubicBezTo>
                  <a:pt x="1877" y="4591"/>
                  <a:pt x="1807" y="4560"/>
                  <a:pt x="1776" y="4591"/>
                </a:cubicBezTo>
                <a:cubicBezTo>
                  <a:pt x="1683" y="4653"/>
                  <a:pt x="1613" y="4723"/>
                  <a:pt x="1520" y="4785"/>
                </a:cubicBezTo>
                <a:lnTo>
                  <a:pt x="1644" y="4785"/>
                </a:lnTo>
                <a:cubicBezTo>
                  <a:pt x="1551" y="4723"/>
                  <a:pt x="1489" y="4622"/>
                  <a:pt x="1419" y="4529"/>
                </a:cubicBezTo>
                <a:lnTo>
                  <a:pt x="1326" y="4529"/>
                </a:lnTo>
                <a:cubicBezTo>
                  <a:pt x="1225" y="4622"/>
                  <a:pt x="1132" y="4653"/>
                  <a:pt x="1032" y="4754"/>
                </a:cubicBezTo>
                <a:lnTo>
                  <a:pt x="1132" y="4754"/>
                </a:lnTo>
                <a:cubicBezTo>
                  <a:pt x="1063" y="4692"/>
                  <a:pt x="1001" y="4591"/>
                  <a:pt x="907" y="4529"/>
                </a:cubicBezTo>
                <a:lnTo>
                  <a:pt x="838" y="4529"/>
                </a:lnTo>
                <a:cubicBezTo>
                  <a:pt x="644" y="4653"/>
                  <a:pt x="613" y="4692"/>
                  <a:pt x="450" y="4498"/>
                </a:cubicBezTo>
                <a:cubicBezTo>
                  <a:pt x="450" y="4459"/>
                  <a:pt x="419" y="4459"/>
                  <a:pt x="388" y="4459"/>
                </a:cubicBezTo>
                <a:cubicBezTo>
                  <a:pt x="287" y="4529"/>
                  <a:pt x="194" y="4560"/>
                  <a:pt x="62" y="4622"/>
                </a:cubicBezTo>
                <a:cubicBezTo>
                  <a:pt x="0" y="4653"/>
                  <a:pt x="62" y="4785"/>
                  <a:pt x="132" y="4723"/>
                </a:cubicBezTo>
                <a:cubicBezTo>
                  <a:pt x="225" y="4692"/>
                  <a:pt x="357" y="4653"/>
                  <a:pt x="450" y="4591"/>
                </a:cubicBezTo>
                <a:cubicBezTo>
                  <a:pt x="419" y="4560"/>
                  <a:pt x="388" y="4560"/>
                  <a:pt x="357" y="4560"/>
                </a:cubicBezTo>
                <a:cubicBezTo>
                  <a:pt x="419" y="4653"/>
                  <a:pt x="481" y="4754"/>
                  <a:pt x="613" y="4816"/>
                </a:cubicBezTo>
                <a:lnTo>
                  <a:pt x="675" y="4816"/>
                </a:lnTo>
                <a:cubicBezTo>
                  <a:pt x="869" y="4692"/>
                  <a:pt x="869" y="4622"/>
                  <a:pt x="1032" y="4847"/>
                </a:cubicBezTo>
                <a:cubicBezTo>
                  <a:pt x="1032" y="4886"/>
                  <a:pt x="1101" y="4886"/>
                  <a:pt x="1101" y="4847"/>
                </a:cubicBezTo>
                <a:cubicBezTo>
                  <a:pt x="1163" y="4816"/>
                  <a:pt x="1194" y="4785"/>
                  <a:pt x="1225" y="4754"/>
                </a:cubicBezTo>
                <a:cubicBezTo>
                  <a:pt x="1256" y="4754"/>
                  <a:pt x="1326" y="4723"/>
                  <a:pt x="1357" y="4692"/>
                </a:cubicBezTo>
                <a:cubicBezTo>
                  <a:pt x="1388" y="4653"/>
                  <a:pt x="1520" y="4847"/>
                  <a:pt x="1520" y="4886"/>
                </a:cubicBezTo>
                <a:cubicBezTo>
                  <a:pt x="1551" y="4917"/>
                  <a:pt x="1613" y="4917"/>
                  <a:pt x="1644" y="4886"/>
                </a:cubicBezTo>
                <a:cubicBezTo>
                  <a:pt x="1714" y="4816"/>
                  <a:pt x="1776" y="4754"/>
                  <a:pt x="1877" y="4692"/>
                </a:cubicBezTo>
                <a:cubicBezTo>
                  <a:pt x="1838" y="4692"/>
                  <a:pt x="1807" y="4653"/>
                  <a:pt x="1776" y="4653"/>
                </a:cubicBezTo>
                <a:cubicBezTo>
                  <a:pt x="1807" y="4754"/>
                  <a:pt x="1877" y="4847"/>
                  <a:pt x="1939" y="4948"/>
                </a:cubicBezTo>
                <a:cubicBezTo>
                  <a:pt x="1939" y="4979"/>
                  <a:pt x="2001" y="5010"/>
                  <a:pt x="2001" y="4979"/>
                </a:cubicBezTo>
                <a:cubicBezTo>
                  <a:pt x="2133" y="4886"/>
                  <a:pt x="2226" y="4754"/>
                  <a:pt x="2358" y="4653"/>
                </a:cubicBezTo>
                <a:lnTo>
                  <a:pt x="2226" y="4653"/>
                </a:lnTo>
                <a:cubicBezTo>
                  <a:pt x="2327" y="4754"/>
                  <a:pt x="2389" y="4886"/>
                  <a:pt x="2489" y="4948"/>
                </a:cubicBezTo>
                <a:cubicBezTo>
                  <a:pt x="2520" y="4979"/>
                  <a:pt x="2582" y="4979"/>
                  <a:pt x="2613" y="4917"/>
                </a:cubicBezTo>
                <a:cubicBezTo>
                  <a:pt x="2683" y="4110"/>
                  <a:pt x="2714" y="3265"/>
                  <a:pt x="2776" y="2458"/>
                </a:cubicBezTo>
                <a:cubicBezTo>
                  <a:pt x="2846" y="1714"/>
                  <a:pt x="2908" y="970"/>
                  <a:pt x="2877" y="233"/>
                </a:cubicBezTo>
                <a:cubicBezTo>
                  <a:pt x="2877" y="163"/>
                  <a:pt x="2807" y="132"/>
                  <a:pt x="2776" y="163"/>
                </a:cubicBezTo>
                <a:cubicBezTo>
                  <a:pt x="2683" y="264"/>
                  <a:pt x="2582" y="326"/>
                  <a:pt x="2489" y="427"/>
                </a:cubicBezTo>
                <a:lnTo>
                  <a:pt x="2551" y="427"/>
                </a:lnTo>
                <a:cubicBezTo>
                  <a:pt x="2489" y="357"/>
                  <a:pt x="2458" y="233"/>
                  <a:pt x="2420" y="163"/>
                </a:cubicBezTo>
                <a:cubicBezTo>
                  <a:pt x="2389" y="101"/>
                  <a:pt x="2327" y="101"/>
                  <a:pt x="2295" y="132"/>
                </a:cubicBezTo>
                <a:cubicBezTo>
                  <a:pt x="2264" y="233"/>
                  <a:pt x="2195" y="295"/>
                  <a:pt x="2133" y="388"/>
                </a:cubicBezTo>
                <a:lnTo>
                  <a:pt x="2226" y="388"/>
                </a:lnTo>
                <a:cubicBezTo>
                  <a:pt x="2195" y="295"/>
                  <a:pt x="2102" y="194"/>
                  <a:pt x="2032" y="132"/>
                </a:cubicBezTo>
                <a:cubicBezTo>
                  <a:pt x="2001" y="101"/>
                  <a:pt x="1939" y="101"/>
                  <a:pt x="1939" y="132"/>
                </a:cubicBezTo>
                <a:cubicBezTo>
                  <a:pt x="1838" y="264"/>
                  <a:pt x="1745" y="357"/>
                  <a:pt x="1683" y="489"/>
                </a:cubicBezTo>
                <a:lnTo>
                  <a:pt x="1776" y="489"/>
                </a:lnTo>
                <a:cubicBezTo>
                  <a:pt x="1683" y="357"/>
                  <a:pt x="1613" y="264"/>
                  <a:pt x="1551" y="163"/>
                </a:cubicBezTo>
                <a:cubicBezTo>
                  <a:pt x="1520" y="132"/>
                  <a:pt x="1450" y="132"/>
                  <a:pt x="1450" y="163"/>
                </a:cubicBezTo>
                <a:lnTo>
                  <a:pt x="1256" y="357"/>
                </a:lnTo>
                <a:lnTo>
                  <a:pt x="1357" y="357"/>
                </a:lnTo>
                <a:cubicBezTo>
                  <a:pt x="1295" y="264"/>
                  <a:pt x="1225" y="163"/>
                  <a:pt x="1163" y="39"/>
                </a:cubicBezTo>
                <a:cubicBezTo>
                  <a:pt x="1163" y="39"/>
                  <a:pt x="1132" y="0"/>
                  <a:pt x="1101" y="39"/>
                </a:cubicBezTo>
                <a:cubicBezTo>
                  <a:pt x="1001" y="70"/>
                  <a:pt x="969" y="194"/>
                  <a:pt x="869" y="264"/>
                </a:cubicBezTo>
                <a:lnTo>
                  <a:pt x="969" y="264"/>
                </a:lnTo>
                <a:cubicBezTo>
                  <a:pt x="907" y="194"/>
                  <a:pt x="838" y="132"/>
                  <a:pt x="807" y="70"/>
                </a:cubicBezTo>
                <a:cubicBezTo>
                  <a:pt x="776" y="70"/>
                  <a:pt x="745" y="39"/>
                  <a:pt x="714" y="70"/>
                </a:cubicBezTo>
                <a:cubicBezTo>
                  <a:pt x="613" y="101"/>
                  <a:pt x="520" y="194"/>
                  <a:pt x="450" y="326"/>
                </a:cubicBezTo>
                <a:lnTo>
                  <a:pt x="551" y="326"/>
                </a:lnTo>
                <a:cubicBezTo>
                  <a:pt x="481" y="233"/>
                  <a:pt x="388" y="163"/>
                  <a:pt x="326" y="101"/>
                </a:cubicBezTo>
                <a:cubicBezTo>
                  <a:pt x="287" y="70"/>
                  <a:pt x="225" y="101"/>
                  <a:pt x="225" y="132"/>
                </a:cubicBezTo>
                <a:cubicBezTo>
                  <a:pt x="163" y="1652"/>
                  <a:pt x="31" y="3172"/>
                  <a:pt x="31" y="4692"/>
                </a:cubicBezTo>
                <a:cubicBezTo>
                  <a:pt x="31" y="4754"/>
                  <a:pt x="163" y="4754"/>
                  <a:pt x="163" y="4653"/>
                </a:cubicBezTo>
                <a:close/>
              </a:path>
            </a:pathLst>
          </a:custGeom>
          <a:solidFill>
            <a:srgbClr val="448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6"/>
          <p:cNvSpPr txBox="1"/>
          <p:nvPr/>
        </p:nvSpPr>
        <p:spPr>
          <a:xfrm>
            <a:off x="7032700" y="3395400"/>
            <a:ext cx="15885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b="1" sz="16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7147201" y="3654304"/>
            <a:ext cx="1390133" cy="1089065"/>
          </a:xfrm>
          <a:custGeom>
            <a:rect b="b" l="l" r="r" t="t"/>
            <a:pathLst>
              <a:path extrusionOk="0" h="12602" w="14804">
                <a:moveTo>
                  <a:pt x="10888" y="12408"/>
                </a:moveTo>
                <a:cubicBezTo>
                  <a:pt x="10764" y="12408"/>
                  <a:pt x="10601" y="12408"/>
                  <a:pt x="10407" y="12439"/>
                </a:cubicBezTo>
                <a:lnTo>
                  <a:pt x="9918" y="12439"/>
                </a:lnTo>
                <a:cubicBezTo>
                  <a:pt x="9763" y="12439"/>
                  <a:pt x="9601" y="12439"/>
                  <a:pt x="9407" y="12408"/>
                </a:cubicBezTo>
                <a:lnTo>
                  <a:pt x="8825" y="12408"/>
                </a:lnTo>
                <a:lnTo>
                  <a:pt x="8337" y="12408"/>
                </a:lnTo>
                <a:lnTo>
                  <a:pt x="8306" y="12408"/>
                </a:lnTo>
                <a:cubicBezTo>
                  <a:pt x="8143" y="12439"/>
                  <a:pt x="7980" y="12439"/>
                  <a:pt x="7825" y="12439"/>
                </a:cubicBezTo>
                <a:lnTo>
                  <a:pt x="7305" y="12439"/>
                </a:lnTo>
                <a:cubicBezTo>
                  <a:pt x="7142" y="12470"/>
                  <a:pt x="6980" y="12439"/>
                  <a:pt x="6817" y="12408"/>
                </a:cubicBezTo>
                <a:lnTo>
                  <a:pt x="6786" y="12408"/>
                </a:lnTo>
                <a:cubicBezTo>
                  <a:pt x="6623" y="12377"/>
                  <a:pt x="6429" y="12377"/>
                  <a:pt x="6274" y="12377"/>
                </a:cubicBezTo>
                <a:cubicBezTo>
                  <a:pt x="6080" y="12408"/>
                  <a:pt x="5917" y="12408"/>
                  <a:pt x="5754" y="12408"/>
                </a:cubicBezTo>
                <a:cubicBezTo>
                  <a:pt x="5591" y="12439"/>
                  <a:pt x="5429" y="12439"/>
                  <a:pt x="5235" y="12408"/>
                </a:cubicBezTo>
                <a:cubicBezTo>
                  <a:pt x="5072" y="12408"/>
                  <a:pt x="4878" y="12408"/>
                  <a:pt x="4723" y="12439"/>
                </a:cubicBezTo>
                <a:lnTo>
                  <a:pt x="4203" y="12439"/>
                </a:lnTo>
                <a:lnTo>
                  <a:pt x="3653" y="12439"/>
                </a:lnTo>
                <a:lnTo>
                  <a:pt x="3133" y="12439"/>
                </a:lnTo>
                <a:lnTo>
                  <a:pt x="2653" y="12439"/>
                </a:lnTo>
                <a:lnTo>
                  <a:pt x="2164" y="12439"/>
                </a:lnTo>
                <a:cubicBezTo>
                  <a:pt x="1970" y="12470"/>
                  <a:pt x="1815" y="12470"/>
                  <a:pt x="1621" y="12470"/>
                </a:cubicBezTo>
                <a:cubicBezTo>
                  <a:pt x="1458" y="12470"/>
                  <a:pt x="1265" y="12470"/>
                  <a:pt x="1102" y="12439"/>
                </a:cubicBezTo>
                <a:lnTo>
                  <a:pt x="551" y="12439"/>
                </a:lnTo>
                <a:cubicBezTo>
                  <a:pt x="388" y="12470"/>
                  <a:pt x="225" y="12470"/>
                  <a:pt x="101" y="12439"/>
                </a:cubicBezTo>
                <a:cubicBezTo>
                  <a:pt x="70" y="12408"/>
                  <a:pt x="32" y="12439"/>
                  <a:pt x="32" y="12439"/>
                </a:cubicBezTo>
                <a:lnTo>
                  <a:pt x="1" y="12470"/>
                </a:lnTo>
                <a:lnTo>
                  <a:pt x="1" y="12540"/>
                </a:lnTo>
                <a:cubicBezTo>
                  <a:pt x="32" y="12540"/>
                  <a:pt x="32" y="12540"/>
                  <a:pt x="70" y="12571"/>
                </a:cubicBezTo>
                <a:cubicBezTo>
                  <a:pt x="225" y="12602"/>
                  <a:pt x="388" y="12602"/>
                  <a:pt x="551" y="12571"/>
                </a:cubicBezTo>
                <a:lnTo>
                  <a:pt x="551" y="12571"/>
                </a:lnTo>
                <a:lnTo>
                  <a:pt x="1071" y="12571"/>
                </a:lnTo>
                <a:cubicBezTo>
                  <a:pt x="1265" y="12602"/>
                  <a:pt x="1458" y="12602"/>
                  <a:pt x="1621" y="12602"/>
                </a:cubicBezTo>
                <a:cubicBezTo>
                  <a:pt x="1815" y="12602"/>
                  <a:pt x="2009" y="12602"/>
                  <a:pt x="2164" y="12571"/>
                </a:cubicBezTo>
                <a:lnTo>
                  <a:pt x="2653" y="12571"/>
                </a:lnTo>
                <a:lnTo>
                  <a:pt x="3133" y="12571"/>
                </a:lnTo>
                <a:lnTo>
                  <a:pt x="3653" y="12571"/>
                </a:lnTo>
                <a:lnTo>
                  <a:pt x="4203" y="12571"/>
                </a:lnTo>
                <a:lnTo>
                  <a:pt x="4754" y="12571"/>
                </a:lnTo>
                <a:cubicBezTo>
                  <a:pt x="4878" y="12540"/>
                  <a:pt x="5072" y="12540"/>
                  <a:pt x="5235" y="12540"/>
                </a:cubicBezTo>
                <a:cubicBezTo>
                  <a:pt x="5429" y="12571"/>
                  <a:pt x="5591" y="12571"/>
                  <a:pt x="5754" y="12540"/>
                </a:cubicBezTo>
                <a:cubicBezTo>
                  <a:pt x="5917" y="12540"/>
                  <a:pt x="6080" y="12540"/>
                  <a:pt x="6274" y="12509"/>
                </a:cubicBezTo>
                <a:cubicBezTo>
                  <a:pt x="6429" y="12509"/>
                  <a:pt x="6623" y="12509"/>
                  <a:pt x="6786" y="12540"/>
                </a:cubicBezTo>
                <a:cubicBezTo>
                  <a:pt x="6949" y="12571"/>
                  <a:pt x="7142" y="12602"/>
                  <a:pt x="7305" y="12571"/>
                </a:cubicBezTo>
                <a:lnTo>
                  <a:pt x="7825" y="12571"/>
                </a:lnTo>
                <a:cubicBezTo>
                  <a:pt x="7980" y="12571"/>
                  <a:pt x="8174" y="12571"/>
                  <a:pt x="8337" y="12540"/>
                </a:cubicBezTo>
                <a:lnTo>
                  <a:pt x="8825" y="12540"/>
                </a:lnTo>
                <a:lnTo>
                  <a:pt x="9407" y="12540"/>
                </a:lnTo>
                <a:cubicBezTo>
                  <a:pt x="9601" y="12571"/>
                  <a:pt x="9763" y="12571"/>
                  <a:pt x="9918" y="12571"/>
                </a:cubicBezTo>
                <a:lnTo>
                  <a:pt x="10438" y="12571"/>
                </a:lnTo>
                <a:cubicBezTo>
                  <a:pt x="10601" y="12540"/>
                  <a:pt x="10764" y="12540"/>
                  <a:pt x="10888" y="12540"/>
                </a:cubicBezTo>
                <a:cubicBezTo>
                  <a:pt x="11051" y="12540"/>
                  <a:pt x="11244" y="12540"/>
                  <a:pt x="11438" y="12509"/>
                </a:cubicBezTo>
                <a:lnTo>
                  <a:pt x="11958" y="12509"/>
                </a:lnTo>
                <a:cubicBezTo>
                  <a:pt x="12121" y="12509"/>
                  <a:pt x="12284" y="12540"/>
                  <a:pt x="12477" y="12540"/>
                </a:cubicBezTo>
                <a:cubicBezTo>
                  <a:pt x="12671" y="12571"/>
                  <a:pt x="12826" y="12540"/>
                  <a:pt x="13020" y="12509"/>
                </a:cubicBezTo>
                <a:cubicBezTo>
                  <a:pt x="13183" y="12470"/>
                  <a:pt x="13346" y="12470"/>
                  <a:pt x="13540" y="12509"/>
                </a:cubicBezTo>
                <a:lnTo>
                  <a:pt x="14028" y="12509"/>
                </a:lnTo>
                <a:cubicBezTo>
                  <a:pt x="14183" y="12470"/>
                  <a:pt x="14284" y="12470"/>
                  <a:pt x="14346" y="12509"/>
                </a:cubicBezTo>
                <a:lnTo>
                  <a:pt x="14734" y="12509"/>
                </a:lnTo>
                <a:cubicBezTo>
                  <a:pt x="14765" y="12509"/>
                  <a:pt x="14765" y="12470"/>
                  <a:pt x="14804" y="12470"/>
                </a:cubicBezTo>
                <a:lnTo>
                  <a:pt x="14804" y="12439"/>
                </a:lnTo>
                <a:cubicBezTo>
                  <a:pt x="14804" y="12408"/>
                  <a:pt x="14804" y="12408"/>
                  <a:pt x="14765" y="12377"/>
                </a:cubicBezTo>
                <a:lnTo>
                  <a:pt x="14734" y="12377"/>
                </a:lnTo>
                <a:lnTo>
                  <a:pt x="14377" y="12377"/>
                </a:lnTo>
                <a:cubicBezTo>
                  <a:pt x="14315" y="12346"/>
                  <a:pt x="14183" y="12346"/>
                  <a:pt x="14028" y="12377"/>
                </a:cubicBezTo>
                <a:lnTo>
                  <a:pt x="13540" y="12377"/>
                </a:lnTo>
                <a:lnTo>
                  <a:pt x="13540" y="12377"/>
                </a:lnTo>
                <a:cubicBezTo>
                  <a:pt x="13346" y="12346"/>
                  <a:pt x="13183" y="12346"/>
                  <a:pt x="12989" y="12377"/>
                </a:cubicBezTo>
                <a:cubicBezTo>
                  <a:pt x="12826" y="12408"/>
                  <a:pt x="12671" y="12439"/>
                  <a:pt x="12477" y="12408"/>
                </a:cubicBezTo>
                <a:cubicBezTo>
                  <a:pt x="12315" y="12408"/>
                  <a:pt x="12121" y="12377"/>
                  <a:pt x="11958" y="12377"/>
                </a:cubicBezTo>
                <a:lnTo>
                  <a:pt x="11407" y="12377"/>
                </a:lnTo>
                <a:cubicBezTo>
                  <a:pt x="11244" y="12408"/>
                  <a:pt x="11051" y="12408"/>
                  <a:pt x="10888" y="12408"/>
                </a:cubicBezTo>
                <a:close/>
                <a:moveTo>
                  <a:pt x="11438" y="10500"/>
                </a:moveTo>
                <a:cubicBezTo>
                  <a:pt x="11632" y="10500"/>
                  <a:pt x="11795" y="10500"/>
                  <a:pt x="11989" y="10469"/>
                </a:cubicBezTo>
                <a:lnTo>
                  <a:pt x="12508" y="10469"/>
                </a:lnTo>
                <a:lnTo>
                  <a:pt x="12989" y="10469"/>
                </a:lnTo>
                <a:lnTo>
                  <a:pt x="12989" y="10469"/>
                </a:lnTo>
                <a:lnTo>
                  <a:pt x="13509" y="10469"/>
                </a:lnTo>
                <a:cubicBezTo>
                  <a:pt x="13672" y="10469"/>
                  <a:pt x="13865" y="10469"/>
                  <a:pt x="13990" y="10438"/>
                </a:cubicBezTo>
                <a:cubicBezTo>
                  <a:pt x="14152" y="10438"/>
                  <a:pt x="14284" y="10469"/>
                  <a:pt x="14377" y="10469"/>
                </a:cubicBezTo>
                <a:lnTo>
                  <a:pt x="14377" y="10469"/>
                </a:lnTo>
                <a:cubicBezTo>
                  <a:pt x="14478" y="10469"/>
                  <a:pt x="14571" y="10469"/>
                  <a:pt x="14641" y="10438"/>
                </a:cubicBezTo>
                <a:cubicBezTo>
                  <a:pt x="14672" y="10438"/>
                  <a:pt x="14672" y="10407"/>
                  <a:pt x="14672" y="10407"/>
                </a:cubicBezTo>
                <a:cubicBezTo>
                  <a:pt x="14703" y="10376"/>
                  <a:pt x="14703" y="10376"/>
                  <a:pt x="14672" y="10337"/>
                </a:cubicBezTo>
                <a:cubicBezTo>
                  <a:pt x="14672" y="10337"/>
                  <a:pt x="14672" y="10306"/>
                  <a:pt x="14641" y="10306"/>
                </a:cubicBezTo>
                <a:lnTo>
                  <a:pt x="14610" y="10306"/>
                </a:lnTo>
                <a:cubicBezTo>
                  <a:pt x="14540" y="10337"/>
                  <a:pt x="14478" y="10337"/>
                  <a:pt x="14377" y="10337"/>
                </a:cubicBezTo>
                <a:cubicBezTo>
                  <a:pt x="14284" y="10337"/>
                  <a:pt x="14152" y="10306"/>
                  <a:pt x="13990" y="10306"/>
                </a:cubicBezTo>
                <a:lnTo>
                  <a:pt x="13990" y="10306"/>
                </a:lnTo>
                <a:cubicBezTo>
                  <a:pt x="13834" y="10337"/>
                  <a:pt x="13672" y="10337"/>
                  <a:pt x="13509" y="10337"/>
                </a:cubicBezTo>
                <a:lnTo>
                  <a:pt x="12989" y="10337"/>
                </a:lnTo>
                <a:lnTo>
                  <a:pt x="12508" y="10337"/>
                </a:lnTo>
                <a:lnTo>
                  <a:pt x="11989" y="10337"/>
                </a:lnTo>
                <a:cubicBezTo>
                  <a:pt x="11795" y="10376"/>
                  <a:pt x="11601" y="10376"/>
                  <a:pt x="11438" y="10376"/>
                </a:cubicBezTo>
                <a:cubicBezTo>
                  <a:pt x="11244" y="10376"/>
                  <a:pt x="11082" y="10376"/>
                  <a:pt x="10888" y="10337"/>
                </a:cubicBezTo>
                <a:lnTo>
                  <a:pt x="10407" y="10337"/>
                </a:lnTo>
                <a:lnTo>
                  <a:pt x="10407" y="10337"/>
                </a:lnTo>
                <a:cubicBezTo>
                  <a:pt x="10275" y="10337"/>
                  <a:pt x="10081" y="10376"/>
                  <a:pt x="9887" y="10376"/>
                </a:cubicBezTo>
                <a:cubicBezTo>
                  <a:pt x="9725" y="10407"/>
                  <a:pt x="9569" y="10407"/>
                  <a:pt x="9407" y="10407"/>
                </a:cubicBezTo>
                <a:cubicBezTo>
                  <a:pt x="9244" y="10376"/>
                  <a:pt x="9050" y="10376"/>
                  <a:pt x="8856" y="10376"/>
                </a:cubicBezTo>
                <a:cubicBezTo>
                  <a:pt x="8693" y="10407"/>
                  <a:pt x="8499" y="10407"/>
                  <a:pt x="8337" y="10376"/>
                </a:cubicBezTo>
                <a:cubicBezTo>
                  <a:pt x="8143" y="10376"/>
                  <a:pt x="7949" y="10376"/>
                  <a:pt x="7786" y="10337"/>
                </a:cubicBezTo>
                <a:lnTo>
                  <a:pt x="7274" y="10337"/>
                </a:lnTo>
                <a:cubicBezTo>
                  <a:pt x="7111" y="10376"/>
                  <a:pt x="6949" y="10376"/>
                  <a:pt x="6786" y="10376"/>
                </a:cubicBezTo>
                <a:cubicBezTo>
                  <a:pt x="6623" y="10337"/>
                  <a:pt x="6429" y="10337"/>
                  <a:pt x="6274" y="10376"/>
                </a:cubicBezTo>
                <a:lnTo>
                  <a:pt x="5754" y="10376"/>
                </a:lnTo>
                <a:lnTo>
                  <a:pt x="5235" y="10376"/>
                </a:lnTo>
                <a:cubicBezTo>
                  <a:pt x="5111" y="10376"/>
                  <a:pt x="4917" y="10376"/>
                  <a:pt x="4723" y="10337"/>
                </a:cubicBezTo>
                <a:lnTo>
                  <a:pt x="4723" y="10337"/>
                </a:lnTo>
                <a:lnTo>
                  <a:pt x="4141" y="10337"/>
                </a:lnTo>
                <a:cubicBezTo>
                  <a:pt x="3979" y="10376"/>
                  <a:pt x="3816" y="10376"/>
                  <a:pt x="3653" y="10376"/>
                </a:cubicBezTo>
                <a:cubicBezTo>
                  <a:pt x="3459" y="10337"/>
                  <a:pt x="3296" y="10376"/>
                  <a:pt x="3133" y="10376"/>
                </a:cubicBezTo>
                <a:cubicBezTo>
                  <a:pt x="2978" y="10407"/>
                  <a:pt x="2815" y="10438"/>
                  <a:pt x="2622" y="10407"/>
                </a:cubicBezTo>
                <a:lnTo>
                  <a:pt x="2102" y="10407"/>
                </a:lnTo>
                <a:cubicBezTo>
                  <a:pt x="1939" y="10376"/>
                  <a:pt x="1776" y="10376"/>
                  <a:pt x="1652" y="10376"/>
                </a:cubicBezTo>
                <a:lnTo>
                  <a:pt x="1102" y="10376"/>
                </a:lnTo>
                <a:lnTo>
                  <a:pt x="551" y="10376"/>
                </a:lnTo>
                <a:lnTo>
                  <a:pt x="70" y="10376"/>
                </a:lnTo>
                <a:cubicBezTo>
                  <a:pt x="32" y="10376"/>
                  <a:pt x="32" y="10376"/>
                  <a:pt x="32" y="10407"/>
                </a:cubicBezTo>
                <a:cubicBezTo>
                  <a:pt x="1" y="10407"/>
                  <a:pt x="1" y="10407"/>
                  <a:pt x="1" y="10438"/>
                </a:cubicBezTo>
                <a:cubicBezTo>
                  <a:pt x="1" y="10469"/>
                  <a:pt x="1" y="10469"/>
                  <a:pt x="32" y="10469"/>
                </a:cubicBezTo>
                <a:cubicBezTo>
                  <a:pt x="32" y="10500"/>
                  <a:pt x="70" y="10500"/>
                  <a:pt x="70" y="10500"/>
                </a:cubicBezTo>
                <a:lnTo>
                  <a:pt x="551" y="10500"/>
                </a:lnTo>
                <a:lnTo>
                  <a:pt x="1102" y="10500"/>
                </a:lnTo>
                <a:lnTo>
                  <a:pt x="1621" y="10500"/>
                </a:lnTo>
                <a:lnTo>
                  <a:pt x="1652" y="10500"/>
                </a:lnTo>
                <a:cubicBezTo>
                  <a:pt x="1776" y="10500"/>
                  <a:pt x="1939" y="10500"/>
                  <a:pt x="2102" y="10531"/>
                </a:cubicBezTo>
                <a:lnTo>
                  <a:pt x="2622" y="10531"/>
                </a:lnTo>
                <a:cubicBezTo>
                  <a:pt x="2815" y="10570"/>
                  <a:pt x="3009" y="10531"/>
                  <a:pt x="3172" y="10500"/>
                </a:cubicBezTo>
                <a:cubicBezTo>
                  <a:pt x="3296" y="10500"/>
                  <a:pt x="3459" y="10469"/>
                  <a:pt x="3622" y="10500"/>
                </a:cubicBezTo>
                <a:cubicBezTo>
                  <a:pt x="3816" y="10500"/>
                  <a:pt x="3979" y="10500"/>
                  <a:pt x="4172" y="10469"/>
                </a:cubicBezTo>
                <a:lnTo>
                  <a:pt x="4723" y="10469"/>
                </a:lnTo>
                <a:cubicBezTo>
                  <a:pt x="4917" y="10500"/>
                  <a:pt x="5072" y="10500"/>
                  <a:pt x="5235" y="10500"/>
                </a:cubicBezTo>
                <a:lnTo>
                  <a:pt x="5235" y="10500"/>
                </a:lnTo>
                <a:lnTo>
                  <a:pt x="5754" y="10500"/>
                </a:lnTo>
                <a:lnTo>
                  <a:pt x="6274" y="10500"/>
                </a:lnTo>
                <a:cubicBezTo>
                  <a:pt x="6429" y="10469"/>
                  <a:pt x="6592" y="10469"/>
                  <a:pt x="6786" y="10500"/>
                </a:cubicBezTo>
                <a:cubicBezTo>
                  <a:pt x="6949" y="10500"/>
                  <a:pt x="7142" y="10500"/>
                  <a:pt x="7305" y="10469"/>
                </a:cubicBezTo>
                <a:lnTo>
                  <a:pt x="7786" y="10469"/>
                </a:lnTo>
                <a:cubicBezTo>
                  <a:pt x="7949" y="10500"/>
                  <a:pt x="8143" y="10500"/>
                  <a:pt x="8306" y="10500"/>
                </a:cubicBezTo>
                <a:cubicBezTo>
                  <a:pt x="8499" y="10531"/>
                  <a:pt x="8693" y="10531"/>
                  <a:pt x="8887" y="10500"/>
                </a:cubicBezTo>
                <a:cubicBezTo>
                  <a:pt x="9050" y="10500"/>
                  <a:pt x="9244" y="10500"/>
                  <a:pt x="9376" y="10531"/>
                </a:cubicBezTo>
                <a:cubicBezTo>
                  <a:pt x="9569" y="10531"/>
                  <a:pt x="9725" y="10531"/>
                  <a:pt x="9918" y="10500"/>
                </a:cubicBezTo>
                <a:cubicBezTo>
                  <a:pt x="10112" y="10500"/>
                  <a:pt x="10275" y="10469"/>
                  <a:pt x="10407" y="10469"/>
                </a:cubicBezTo>
                <a:lnTo>
                  <a:pt x="10888" y="10469"/>
                </a:lnTo>
                <a:cubicBezTo>
                  <a:pt x="11051" y="10500"/>
                  <a:pt x="11244" y="10500"/>
                  <a:pt x="11438" y="10500"/>
                </a:cubicBezTo>
                <a:close/>
                <a:moveTo>
                  <a:pt x="12989" y="8399"/>
                </a:moveTo>
                <a:cubicBezTo>
                  <a:pt x="13183" y="8399"/>
                  <a:pt x="13346" y="8399"/>
                  <a:pt x="13540" y="8368"/>
                </a:cubicBezTo>
                <a:lnTo>
                  <a:pt x="14059" y="8368"/>
                </a:lnTo>
                <a:lnTo>
                  <a:pt x="14416" y="8368"/>
                </a:lnTo>
                <a:lnTo>
                  <a:pt x="14672" y="8368"/>
                </a:lnTo>
                <a:lnTo>
                  <a:pt x="14703" y="8368"/>
                </a:lnTo>
                <a:cubicBezTo>
                  <a:pt x="14734" y="8368"/>
                  <a:pt x="14734" y="8337"/>
                  <a:pt x="14734" y="8337"/>
                </a:cubicBezTo>
                <a:lnTo>
                  <a:pt x="14734" y="8275"/>
                </a:lnTo>
                <a:cubicBezTo>
                  <a:pt x="14703" y="8275"/>
                  <a:pt x="14703" y="8244"/>
                  <a:pt x="14672" y="8244"/>
                </a:cubicBezTo>
                <a:lnTo>
                  <a:pt x="14416" y="8244"/>
                </a:lnTo>
                <a:lnTo>
                  <a:pt x="14416" y="8244"/>
                </a:lnTo>
                <a:lnTo>
                  <a:pt x="14059" y="8244"/>
                </a:lnTo>
                <a:lnTo>
                  <a:pt x="13540" y="8244"/>
                </a:lnTo>
                <a:cubicBezTo>
                  <a:pt x="13346" y="8275"/>
                  <a:pt x="13183" y="8275"/>
                  <a:pt x="12989" y="8275"/>
                </a:cubicBezTo>
                <a:lnTo>
                  <a:pt x="12477" y="8275"/>
                </a:lnTo>
                <a:lnTo>
                  <a:pt x="12477" y="8275"/>
                </a:lnTo>
                <a:lnTo>
                  <a:pt x="11958" y="8275"/>
                </a:lnTo>
                <a:cubicBezTo>
                  <a:pt x="11795" y="8306"/>
                  <a:pt x="11601" y="8306"/>
                  <a:pt x="11438" y="8306"/>
                </a:cubicBezTo>
                <a:lnTo>
                  <a:pt x="10927" y="8306"/>
                </a:lnTo>
                <a:lnTo>
                  <a:pt x="10376" y="8306"/>
                </a:lnTo>
                <a:lnTo>
                  <a:pt x="9887" y="8306"/>
                </a:lnTo>
                <a:cubicBezTo>
                  <a:pt x="9725" y="8275"/>
                  <a:pt x="9569" y="8275"/>
                  <a:pt x="9376" y="8306"/>
                </a:cubicBezTo>
                <a:cubicBezTo>
                  <a:pt x="9244" y="8337"/>
                  <a:pt x="9050" y="8368"/>
                  <a:pt x="8856" y="8337"/>
                </a:cubicBezTo>
                <a:cubicBezTo>
                  <a:pt x="8662" y="8337"/>
                  <a:pt x="8468" y="8306"/>
                  <a:pt x="8337" y="8306"/>
                </a:cubicBezTo>
                <a:lnTo>
                  <a:pt x="8306" y="8306"/>
                </a:lnTo>
                <a:cubicBezTo>
                  <a:pt x="8174" y="8337"/>
                  <a:pt x="8019" y="8306"/>
                  <a:pt x="7825" y="8306"/>
                </a:cubicBezTo>
                <a:cubicBezTo>
                  <a:pt x="7631" y="8275"/>
                  <a:pt x="7468" y="8275"/>
                  <a:pt x="7305" y="8306"/>
                </a:cubicBezTo>
                <a:cubicBezTo>
                  <a:pt x="7142" y="8368"/>
                  <a:pt x="6980" y="8368"/>
                  <a:pt x="6817" y="8337"/>
                </a:cubicBezTo>
                <a:lnTo>
                  <a:pt x="6274" y="8337"/>
                </a:lnTo>
                <a:cubicBezTo>
                  <a:pt x="6111" y="8337"/>
                  <a:pt x="5948" y="8337"/>
                  <a:pt x="5785" y="8306"/>
                </a:cubicBezTo>
                <a:cubicBezTo>
                  <a:pt x="5591" y="8275"/>
                  <a:pt x="5429" y="8275"/>
                  <a:pt x="5235" y="8275"/>
                </a:cubicBezTo>
                <a:lnTo>
                  <a:pt x="4723" y="8275"/>
                </a:lnTo>
                <a:lnTo>
                  <a:pt x="4723" y="8275"/>
                </a:lnTo>
                <a:cubicBezTo>
                  <a:pt x="4560" y="8306"/>
                  <a:pt x="4366" y="8306"/>
                  <a:pt x="4203" y="8306"/>
                </a:cubicBezTo>
                <a:cubicBezTo>
                  <a:pt x="4041" y="8306"/>
                  <a:pt x="3878" y="8306"/>
                  <a:pt x="3684" y="8337"/>
                </a:cubicBezTo>
                <a:lnTo>
                  <a:pt x="3172" y="8337"/>
                </a:lnTo>
                <a:lnTo>
                  <a:pt x="3172" y="8337"/>
                </a:lnTo>
                <a:lnTo>
                  <a:pt x="2715" y="8337"/>
                </a:lnTo>
                <a:cubicBezTo>
                  <a:pt x="2552" y="8337"/>
                  <a:pt x="2397" y="8337"/>
                  <a:pt x="2203" y="8306"/>
                </a:cubicBezTo>
                <a:cubicBezTo>
                  <a:pt x="2040" y="8306"/>
                  <a:pt x="1846" y="8275"/>
                  <a:pt x="1683" y="8275"/>
                </a:cubicBezTo>
                <a:lnTo>
                  <a:pt x="1683" y="8275"/>
                </a:lnTo>
                <a:cubicBezTo>
                  <a:pt x="1489" y="8306"/>
                  <a:pt x="1327" y="8306"/>
                  <a:pt x="1102" y="8337"/>
                </a:cubicBezTo>
                <a:cubicBezTo>
                  <a:pt x="908" y="8337"/>
                  <a:pt x="714" y="8368"/>
                  <a:pt x="582" y="8337"/>
                </a:cubicBezTo>
                <a:lnTo>
                  <a:pt x="551" y="8337"/>
                </a:lnTo>
                <a:cubicBezTo>
                  <a:pt x="419" y="8337"/>
                  <a:pt x="264" y="8337"/>
                  <a:pt x="70" y="8306"/>
                </a:cubicBezTo>
                <a:lnTo>
                  <a:pt x="32" y="8337"/>
                </a:lnTo>
                <a:cubicBezTo>
                  <a:pt x="1" y="8337"/>
                  <a:pt x="1" y="8368"/>
                  <a:pt x="1" y="8368"/>
                </a:cubicBezTo>
                <a:cubicBezTo>
                  <a:pt x="1" y="8399"/>
                  <a:pt x="1" y="8399"/>
                  <a:pt x="32" y="8438"/>
                </a:cubicBezTo>
                <a:lnTo>
                  <a:pt x="70" y="8438"/>
                </a:lnTo>
                <a:cubicBezTo>
                  <a:pt x="225" y="8469"/>
                  <a:pt x="388" y="8469"/>
                  <a:pt x="551" y="8469"/>
                </a:cubicBezTo>
                <a:cubicBezTo>
                  <a:pt x="714" y="8500"/>
                  <a:pt x="908" y="8469"/>
                  <a:pt x="1133" y="8469"/>
                </a:cubicBezTo>
                <a:cubicBezTo>
                  <a:pt x="1327" y="8438"/>
                  <a:pt x="1520" y="8438"/>
                  <a:pt x="1683" y="8399"/>
                </a:cubicBezTo>
                <a:cubicBezTo>
                  <a:pt x="1846" y="8399"/>
                  <a:pt x="2009" y="8438"/>
                  <a:pt x="2203" y="8438"/>
                </a:cubicBezTo>
                <a:cubicBezTo>
                  <a:pt x="2358" y="8469"/>
                  <a:pt x="2552" y="8469"/>
                  <a:pt x="2715" y="8469"/>
                </a:cubicBezTo>
                <a:lnTo>
                  <a:pt x="3172" y="8469"/>
                </a:lnTo>
                <a:lnTo>
                  <a:pt x="3684" y="8469"/>
                </a:lnTo>
                <a:cubicBezTo>
                  <a:pt x="3878" y="8438"/>
                  <a:pt x="4072" y="8438"/>
                  <a:pt x="4203" y="8438"/>
                </a:cubicBezTo>
                <a:cubicBezTo>
                  <a:pt x="4397" y="8438"/>
                  <a:pt x="4560" y="8438"/>
                  <a:pt x="4723" y="8399"/>
                </a:cubicBezTo>
                <a:lnTo>
                  <a:pt x="5235" y="8399"/>
                </a:lnTo>
                <a:cubicBezTo>
                  <a:pt x="5398" y="8399"/>
                  <a:pt x="5591" y="8399"/>
                  <a:pt x="5754" y="8438"/>
                </a:cubicBezTo>
                <a:cubicBezTo>
                  <a:pt x="5948" y="8469"/>
                  <a:pt x="6111" y="8469"/>
                  <a:pt x="6274" y="8469"/>
                </a:cubicBezTo>
                <a:lnTo>
                  <a:pt x="6786" y="8469"/>
                </a:lnTo>
                <a:cubicBezTo>
                  <a:pt x="6980" y="8500"/>
                  <a:pt x="7173" y="8500"/>
                  <a:pt x="7336" y="8438"/>
                </a:cubicBezTo>
                <a:cubicBezTo>
                  <a:pt x="7468" y="8399"/>
                  <a:pt x="7631" y="8399"/>
                  <a:pt x="7825" y="8438"/>
                </a:cubicBezTo>
                <a:cubicBezTo>
                  <a:pt x="7980" y="8438"/>
                  <a:pt x="8174" y="8469"/>
                  <a:pt x="8337" y="8438"/>
                </a:cubicBezTo>
                <a:cubicBezTo>
                  <a:pt x="8468" y="8438"/>
                  <a:pt x="8662" y="8469"/>
                  <a:pt x="8856" y="8469"/>
                </a:cubicBezTo>
                <a:cubicBezTo>
                  <a:pt x="9050" y="8500"/>
                  <a:pt x="9244" y="8500"/>
                  <a:pt x="9407" y="8438"/>
                </a:cubicBezTo>
                <a:cubicBezTo>
                  <a:pt x="9569" y="8399"/>
                  <a:pt x="9725" y="8399"/>
                  <a:pt x="9856" y="8438"/>
                </a:cubicBezTo>
                <a:lnTo>
                  <a:pt x="10376" y="8438"/>
                </a:lnTo>
                <a:lnTo>
                  <a:pt x="10927" y="8438"/>
                </a:lnTo>
                <a:lnTo>
                  <a:pt x="11438" y="8438"/>
                </a:lnTo>
                <a:cubicBezTo>
                  <a:pt x="11601" y="8438"/>
                  <a:pt x="11795" y="8438"/>
                  <a:pt x="11958" y="8399"/>
                </a:cubicBezTo>
                <a:lnTo>
                  <a:pt x="12477" y="8399"/>
                </a:lnTo>
                <a:lnTo>
                  <a:pt x="12989" y="8399"/>
                </a:lnTo>
                <a:close/>
                <a:moveTo>
                  <a:pt x="14703" y="6204"/>
                </a:moveTo>
                <a:lnTo>
                  <a:pt x="14672" y="6204"/>
                </a:lnTo>
                <a:lnTo>
                  <a:pt x="14377" y="6204"/>
                </a:lnTo>
                <a:lnTo>
                  <a:pt x="14377" y="6204"/>
                </a:lnTo>
                <a:cubicBezTo>
                  <a:pt x="14315" y="6235"/>
                  <a:pt x="14222" y="6235"/>
                  <a:pt x="14059" y="6204"/>
                </a:cubicBezTo>
                <a:lnTo>
                  <a:pt x="13509" y="6204"/>
                </a:lnTo>
                <a:lnTo>
                  <a:pt x="12958" y="6204"/>
                </a:lnTo>
                <a:cubicBezTo>
                  <a:pt x="12826" y="6204"/>
                  <a:pt x="12671" y="6204"/>
                  <a:pt x="12508" y="6235"/>
                </a:cubicBezTo>
                <a:cubicBezTo>
                  <a:pt x="12346" y="6235"/>
                  <a:pt x="12183" y="6235"/>
                  <a:pt x="11989" y="6204"/>
                </a:cubicBezTo>
                <a:lnTo>
                  <a:pt x="11438" y="6204"/>
                </a:lnTo>
                <a:lnTo>
                  <a:pt x="11407" y="6204"/>
                </a:lnTo>
                <a:cubicBezTo>
                  <a:pt x="11244" y="6235"/>
                  <a:pt x="11082" y="6235"/>
                  <a:pt x="10927" y="6235"/>
                </a:cubicBezTo>
                <a:lnTo>
                  <a:pt x="10407" y="6235"/>
                </a:lnTo>
                <a:lnTo>
                  <a:pt x="10407" y="6235"/>
                </a:lnTo>
                <a:cubicBezTo>
                  <a:pt x="10213" y="6235"/>
                  <a:pt x="10050" y="6266"/>
                  <a:pt x="9887" y="6235"/>
                </a:cubicBezTo>
                <a:lnTo>
                  <a:pt x="9337" y="6235"/>
                </a:lnTo>
                <a:cubicBezTo>
                  <a:pt x="9182" y="6235"/>
                  <a:pt x="9019" y="6235"/>
                  <a:pt x="8856" y="6204"/>
                </a:cubicBezTo>
                <a:cubicBezTo>
                  <a:pt x="8724" y="6204"/>
                  <a:pt x="8561" y="6204"/>
                  <a:pt x="8368" y="6235"/>
                </a:cubicBezTo>
                <a:cubicBezTo>
                  <a:pt x="8174" y="6266"/>
                  <a:pt x="8019" y="6266"/>
                  <a:pt x="7825" y="6266"/>
                </a:cubicBezTo>
                <a:cubicBezTo>
                  <a:pt x="7662" y="6266"/>
                  <a:pt x="7468" y="6266"/>
                  <a:pt x="7305" y="6305"/>
                </a:cubicBezTo>
                <a:lnTo>
                  <a:pt x="7305" y="6305"/>
                </a:lnTo>
                <a:lnTo>
                  <a:pt x="6786" y="6305"/>
                </a:lnTo>
                <a:cubicBezTo>
                  <a:pt x="6592" y="6266"/>
                  <a:pt x="6429" y="6266"/>
                  <a:pt x="6274" y="6266"/>
                </a:cubicBezTo>
                <a:lnTo>
                  <a:pt x="6274" y="6266"/>
                </a:lnTo>
                <a:lnTo>
                  <a:pt x="5754" y="6266"/>
                </a:lnTo>
                <a:lnTo>
                  <a:pt x="5204" y="6266"/>
                </a:lnTo>
                <a:cubicBezTo>
                  <a:pt x="5041" y="6266"/>
                  <a:pt x="4847" y="6235"/>
                  <a:pt x="4723" y="6235"/>
                </a:cubicBezTo>
                <a:lnTo>
                  <a:pt x="4684" y="6235"/>
                </a:lnTo>
                <a:lnTo>
                  <a:pt x="4203" y="6235"/>
                </a:lnTo>
                <a:lnTo>
                  <a:pt x="4203" y="6235"/>
                </a:lnTo>
                <a:cubicBezTo>
                  <a:pt x="4041" y="6235"/>
                  <a:pt x="3847" y="6235"/>
                  <a:pt x="3684" y="6266"/>
                </a:cubicBezTo>
                <a:cubicBezTo>
                  <a:pt x="3521" y="6266"/>
                  <a:pt x="3366" y="6266"/>
                  <a:pt x="3203" y="6235"/>
                </a:cubicBezTo>
                <a:cubicBezTo>
                  <a:pt x="3009" y="6204"/>
                  <a:pt x="2846" y="6204"/>
                  <a:pt x="2684" y="6204"/>
                </a:cubicBezTo>
                <a:lnTo>
                  <a:pt x="2653" y="6204"/>
                </a:lnTo>
                <a:cubicBezTo>
                  <a:pt x="2490" y="6204"/>
                  <a:pt x="2327" y="6235"/>
                  <a:pt x="2133" y="6235"/>
                </a:cubicBezTo>
                <a:cubicBezTo>
                  <a:pt x="1970" y="6235"/>
                  <a:pt x="1776" y="6235"/>
                  <a:pt x="1582" y="6266"/>
                </a:cubicBezTo>
                <a:cubicBezTo>
                  <a:pt x="1389" y="6266"/>
                  <a:pt x="1234" y="6305"/>
                  <a:pt x="1102" y="6266"/>
                </a:cubicBezTo>
                <a:lnTo>
                  <a:pt x="1071" y="6266"/>
                </a:lnTo>
                <a:lnTo>
                  <a:pt x="582" y="6266"/>
                </a:lnTo>
                <a:lnTo>
                  <a:pt x="70" y="6266"/>
                </a:lnTo>
                <a:lnTo>
                  <a:pt x="32" y="6266"/>
                </a:lnTo>
                <a:cubicBezTo>
                  <a:pt x="1" y="6305"/>
                  <a:pt x="1" y="6305"/>
                  <a:pt x="1" y="6336"/>
                </a:cubicBezTo>
                <a:cubicBezTo>
                  <a:pt x="1" y="6336"/>
                  <a:pt x="1" y="6367"/>
                  <a:pt x="32" y="6367"/>
                </a:cubicBezTo>
                <a:cubicBezTo>
                  <a:pt x="32" y="6398"/>
                  <a:pt x="70" y="6398"/>
                  <a:pt x="70" y="6398"/>
                </a:cubicBezTo>
                <a:lnTo>
                  <a:pt x="582" y="6398"/>
                </a:lnTo>
                <a:lnTo>
                  <a:pt x="1071" y="6398"/>
                </a:lnTo>
                <a:cubicBezTo>
                  <a:pt x="1234" y="6429"/>
                  <a:pt x="1389" y="6398"/>
                  <a:pt x="1582" y="6398"/>
                </a:cubicBezTo>
                <a:cubicBezTo>
                  <a:pt x="1776" y="6367"/>
                  <a:pt x="1970" y="6367"/>
                  <a:pt x="2133" y="6367"/>
                </a:cubicBezTo>
                <a:cubicBezTo>
                  <a:pt x="2327" y="6367"/>
                  <a:pt x="2490" y="6336"/>
                  <a:pt x="2684" y="6336"/>
                </a:cubicBezTo>
                <a:cubicBezTo>
                  <a:pt x="2846" y="6336"/>
                  <a:pt x="3009" y="6336"/>
                  <a:pt x="3172" y="6367"/>
                </a:cubicBezTo>
                <a:cubicBezTo>
                  <a:pt x="3327" y="6398"/>
                  <a:pt x="3521" y="6398"/>
                  <a:pt x="3684" y="6398"/>
                </a:cubicBezTo>
                <a:cubicBezTo>
                  <a:pt x="3878" y="6367"/>
                  <a:pt x="4041" y="6367"/>
                  <a:pt x="4203" y="6367"/>
                </a:cubicBezTo>
                <a:lnTo>
                  <a:pt x="4684" y="6367"/>
                </a:lnTo>
                <a:cubicBezTo>
                  <a:pt x="4847" y="6367"/>
                  <a:pt x="5010" y="6398"/>
                  <a:pt x="5204" y="6398"/>
                </a:cubicBezTo>
                <a:lnTo>
                  <a:pt x="5754" y="6398"/>
                </a:lnTo>
                <a:lnTo>
                  <a:pt x="6274" y="6398"/>
                </a:lnTo>
                <a:cubicBezTo>
                  <a:pt x="6429" y="6398"/>
                  <a:pt x="6592" y="6398"/>
                  <a:pt x="6786" y="6429"/>
                </a:cubicBezTo>
                <a:lnTo>
                  <a:pt x="7336" y="6429"/>
                </a:lnTo>
                <a:cubicBezTo>
                  <a:pt x="7499" y="6398"/>
                  <a:pt x="7662" y="6398"/>
                  <a:pt x="7825" y="6398"/>
                </a:cubicBezTo>
                <a:cubicBezTo>
                  <a:pt x="8019" y="6398"/>
                  <a:pt x="8212" y="6398"/>
                  <a:pt x="8368" y="6367"/>
                </a:cubicBezTo>
                <a:cubicBezTo>
                  <a:pt x="8561" y="6336"/>
                  <a:pt x="8724" y="6336"/>
                  <a:pt x="8856" y="6336"/>
                </a:cubicBezTo>
                <a:cubicBezTo>
                  <a:pt x="9019" y="6367"/>
                  <a:pt x="9182" y="6367"/>
                  <a:pt x="9337" y="6367"/>
                </a:cubicBezTo>
                <a:lnTo>
                  <a:pt x="9887" y="6367"/>
                </a:lnTo>
                <a:cubicBezTo>
                  <a:pt x="10050" y="6398"/>
                  <a:pt x="10213" y="6367"/>
                  <a:pt x="10407" y="6367"/>
                </a:cubicBezTo>
                <a:lnTo>
                  <a:pt x="10888" y="6367"/>
                </a:lnTo>
                <a:cubicBezTo>
                  <a:pt x="11082" y="6367"/>
                  <a:pt x="11244" y="6367"/>
                  <a:pt x="11438" y="6336"/>
                </a:cubicBezTo>
                <a:lnTo>
                  <a:pt x="11989" y="6336"/>
                </a:lnTo>
                <a:cubicBezTo>
                  <a:pt x="12152" y="6367"/>
                  <a:pt x="12346" y="6367"/>
                  <a:pt x="12508" y="6367"/>
                </a:cubicBezTo>
                <a:cubicBezTo>
                  <a:pt x="12671" y="6336"/>
                  <a:pt x="12826" y="6336"/>
                  <a:pt x="12958" y="6336"/>
                </a:cubicBezTo>
                <a:lnTo>
                  <a:pt x="13509" y="6336"/>
                </a:lnTo>
                <a:lnTo>
                  <a:pt x="14059" y="6336"/>
                </a:lnTo>
                <a:cubicBezTo>
                  <a:pt x="14222" y="6367"/>
                  <a:pt x="14346" y="6367"/>
                  <a:pt x="14416" y="6336"/>
                </a:cubicBezTo>
                <a:lnTo>
                  <a:pt x="14416" y="6336"/>
                </a:lnTo>
                <a:lnTo>
                  <a:pt x="14672" y="6336"/>
                </a:lnTo>
                <a:cubicBezTo>
                  <a:pt x="14672" y="6336"/>
                  <a:pt x="14703" y="6336"/>
                  <a:pt x="14703" y="6305"/>
                </a:cubicBezTo>
                <a:cubicBezTo>
                  <a:pt x="14734" y="6305"/>
                  <a:pt x="14734" y="6266"/>
                  <a:pt x="14734" y="6266"/>
                </a:cubicBezTo>
                <a:cubicBezTo>
                  <a:pt x="14734" y="6235"/>
                  <a:pt x="14734" y="6235"/>
                  <a:pt x="14703" y="6204"/>
                </a:cubicBezTo>
                <a:close/>
                <a:moveTo>
                  <a:pt x="1133" y="4204"/>
                </a:moveTo>
                <a:lnTo>
                  <a:pt x="1102" y="4204"/>
                </a:lnTo>
                <a:cubicBezTo>
                  <a:pt x="939" y="4173"/>
                  <a:pt x="776" y="4173"/>
                  <a:pt x="582" y="4204"/>
                </a:cubicBezTo>
                <a:lnTo>
                  <a:pt x="70" y="4204"/>
                </a:lnTo>
                <a:cubicBezTo>
                  <a:pt x="70" y="4204"/>
                  <a:pt x="32" y="4204"/>
                  <a:pt x="32" y="4235"/>
                </a:cubicBezTo>
                <a:cubicBezTo>
                  <a:pt x="1" y="4235"/>
                  <a:pt x="1" y="4266"/>
                  <a:pt x="1" y="4266"/>
                </a:cubicBezTo>
                <a:cubicBezTo>
                  <a:pt x="1" y="4297"/>
                  <a:pt x="1" y="4297"/>
                  <a:pt x="32" y="4297"/>
                </a:cubicBezTo>
                <a:cubicBezTo>
                  <a:pt x="32" y="4328"/>
                  <a:pt x="32" y="4328"/>
                  <a:pt x="70" y="4328"/>
                </a:cubicBezTo>
                <a:lnTo>
                  <a:pt x="582" y="4328"/>
                </a:lnTo>
                <a:cubicBezTo>
                  <a:pt x="776" y="4297"/>
                  <a:pt x="939" y="4297"/>
                  <a:pt x="1102" y="4328"/>
                </a:cubicBezTo>
                <a:lnTo>
                  <a:pt x="1621" y="4328"/>
                </a:lnTo>
                <a:lnTo>
                  <a:pt x="2133" y="4328"/>
                </a:lnTo>
                <a:cubicBezTo>
                  <a:pt x="2296" y="4328"/>
                  <a:pt x="2459" y="4297"/>
                  <a:pt x="2653" y="4297"/>
                </a:cubicBezTo>
                <a:lnTo>
                  <a:pt x="3133" y="4297"/>
                </a:lnTo>
                <a:lnTo>
                  <a:pt x="3133" y="4297"/>
                </a:lnTo>
                <a:cubicBezTo>
                  <a:pt x="3296" y="4328"/>
                  <a:pt x="3459" y="4328"/>
                  <a:pt x="3653" y="4297"/>
                </a:cubicBezTo>
                <a:lnTo>
                  <a:pt x="4172" y="4297"/>
                </a:lnTo>
                <a:cubicBezTo>
                  <a:pt x="4366" y="4328"/>
                  <a:pt x="4529" y="4328"/>
                  <a:pt x="4723" y="4297"/>
                </a:cubicBezTo>
                <a:cubicBezTo>
                  <a:pt x="4917" y="4297"/>
                  <a:pt x="5072" y="4297"/>
                  <a:pt x="5235" y="4328"/>
                </a:cubicBezTo>
                <a:cubicBezTo>
                  <a:pt x="5398" y="4328"/>
                  <a:pt x="5560" y="4328"/>
                  <a:pt x="5754" y="4367"/>
                </a:cubicBezTo>
                <a:cubicBezTo>
                  <a:pt x="5979" y="4398"/>
                  <a:pt x="6142" y="4398"/>
                  <a:pt x="6305" y="4398"/>
                </a:cubicBezTo>
                <a:cubicBezTo>
                  <a:pt x="6468" y="4367"/>
                  <a:pt x="6623" y="4367"/>
                  <a:pt x="6786" y="4367"/>
                </a:cubicBezTo>
                <a:cubicBezTo>
                  <a:pt x="6980" y="4367"/>
                  <a:pt x="7142" y="4367"/>
                  <a:pt x="7336" y="4328"/>
                </a:cubicBezTo>
                <a:lnTo>
                  <a:pt x="7856" y="4328"/>
                </a:lnTo>
                <a:lnTo>
                  <a:pt x="7856" y="4328"/>
                </a:lnTo>
                <a:lnTo>
                  <a:pt x="8337" y="4328"/>
                </a:lnTo>
                <a:lnTo>
                  <a:pt x="8856" y="4328"/>
                </a:lnTo>
                <a:lnTo>
                  <a:pt x="9337" y="4328"/>
                </a:lnTo>
                <a:cubicBezTo>
                  <a:pt x="9531" y="4328"/>
                  <a:pt x="9725" y="4328"/>
                  <a:pt x="9887" y="4297"/>
                </a:cubicBezTo>
                <a:cubicBezTo>
                  <a:pt x="10081" y="4297"/>
                  <a:pt x="10244" y="4297"/>
                  <a:pt x="10438" y="4328"/>
                </a:cubicBezTo>
                <a:cubicBezTo>
                  <a:pt x="10632" y="4367"/>
                  <a:pt x="10795" y="4367"/>
                  <a:pt x="10958" y="4367"/>
                </a:cubicBezTo>
                <a:cubicBezTo>
                  <a:pt x="11120" y="4328"/>
                  <a:pt x="11275" y="4328"/>
                  <a:pt x="11438" y="4297"/>
                </a:cubicBezTo>
                <a:lnTo>
                  <a:pt x="11958" y="4297"/>
                </a:lnTo>
                <a:lnTo>
                  <a:pt x="11958" y="4297"/>
                </a:lnTo>
                <a:lnTo>
                  <a:pt x="12477" y="4297"/>
                </a:lnTo>
                <a:cubicBezTo>
                  <a:pt x="12671" y="4297"/>
                  <a:pt x="12826" y="4297"/>
                  <a:pt x="13020" y="4328"/>
                </a:cubicBezTo>
                <a:cubicBezTo>
                  <a:pt x="13183" y="4328"/>
                  <a:pt x="13377" y="4328"/>
                  <a:pt x="13540" y="4297"/>
                </a:cubicBezTo>
                <a:lnTo>
                  <a:pt x="14059" y="4297"/>
                </a:lnTo>
                <a:cubicBezTo>
                  <a:pt x="14253" y="4297"/>
                  <a:pt x="14377" y="4266"/>
                  <a:pt x="14478" y="4235"/>
                </a:cubicBezTo>
                <a:cubicBezTo>
                  <a:pt x="14509" y="4235"/>
                  <a:pt x="14571" y="4235"/>
                  <a:pt x="14641" y="4266"/>
                </a:cubicBezTo>
                <a:lnTo>
                  <a:pt x="14703" y="4266"/>
                </a:lnTo>
                <a:cubicBezTo>
                  <a:pt x="14703" y="4266"/>
                  <a:pt x="14734" y="4266"/>
                  <a:pt x="14734" y="4235"/>
                </a:cubicBezTo>
                <a:lnTo>
                  <a:pt x="14734" y="4204"/>
                </a:lnTo>
                <a:cubicBezTo>
                  <a:pt x="14734" y="4173"/>
                  <a:pt x="14703" y="4173"/>
                  <a:pt x="14703" y="4173"/>
                </a:cubicBezTo>
                <a:cubicBezTo>
                  <a:pt x="14610" y="4103"/>
                  <a:pt x="14509" y="4103"/>
                  <a:pt x="14416" y="4134"/>
                </a:cubicBezTo>
                <a:cubicBezTo>
                  <a:pt x="14346" y="4134"/>
                  <a:pt x="14222" y="4173"/>
                  <a:pt x="14059" y="4173"/>
                </a:cubicBezTo>
                <a:lnTo>
                  <a:pt x="13509" y="4173"/>
                </a:lnTo>
                <a:cubicBezTo>
                  <a:pt x="13377" y="4204"/>
                  <a:pt x="13183" y="4204"/>
                  <a:pt x="13020" y="4204"/>
                </a:cubicBezTo>
                <a:cubicBezTo>
                  <a:pt x="12826" y="4173"/>
                  <a:pt x="12671" y="4173"/>
                  <a:pt x="12477" y="4173"/>
                </a:cubicBezTo>
                <a:lnTo>
                  <a:pt x="11958" y="4173"/>
                </a:lnTo>
                <a:lnTo>
                  <a:pt x="11438" y="4173"/>
                </a:lnTo>
                <a:cubicBezTo>
                  <a:pt x="11244" y="4204"/>
                  <a:pt x="11082" y="4204"/>
                  <a:pt x="10958" y="4235"/>
                </a:cubicBezTo>
                <a:cubicBezTo>
                  <a:pt x="10795" y="4235"/>
                  <a:pt x="10632" y="4235"/>
                  <a:pt x="10469" y="4204"/>
                </a:cubicBezTo>
                <a:cubicBezTo>
                  <a:pt x="10244" y="4173"/>
                  <a:pt x="10081" y="4173"/>
                  <a:pt x="9887" y="4173"/>
                </a:cubicBezTo>
                <a:lnTo>
                  <a:pt x="9887" y="4173"/>
                </a:lnTo>
                <a:cubicBezTo>
                  <a:pt x="9694" y="4204"/>
                  <a:pt x="9531" y="4204"/>
                  <a:pt x="9337" y="4204"/>
                </a:cubicBezTo>
                <a:lnTo>
                  <a:pt x="8856" y="4204"/>
                </a:lnTo>
                <a:lnTo>
                  <a:pt x="8337" y="4204"/>
                </a:lnTo>
                <a:lnTo>
                  <a:pt x="7856" y="4204"/>
                </a:lnTo>
                <a:lnTo>
                  <a:pt x="7336" y="4204"/>
                </a:lnTo>
                <a:cubicBezTo>
                  <a:pt x="7142" y="4235"/>
                  <a:pt x="6949" y="4235"/>
                  <a:pt x="6786" y="4235"/>
                </a:cubicBezTo>
                <a:cubicBezTo>
                  <a:pt x="6623" y="4235"/>
                  <a:pt x="6429" y="4235"/>
                  <a:pt x="6305" y="4266"/>
                </a:cubicBezTo>
                <a:cubicBezTo>
                  <a:pt x="6142" y="4266"/>
                  <a:pt x="5979" y="4266"/>
                  <a:pt x="5785" y="4235"/>
                </a:cubicBezTo>
                <a:cubicBezTo>
                  <a:pt x="5591" y="4204"/>
                  <a:pt x="5398" y="4204"/>
                  <a:pt x="5235" y="4204"/>
                </a:cubicBezTo>
                <a:lnTo>
                  <a:pt x="5235" y="4204"/>
                </a:lnTo>
                <a:cubicBezTo>
                  <a:pt x="5072" y="4173"/>
                  <a:pt x="4917" y="4173"/>
                  <a:pt x="4723" y="4173"/>
                </a:cubicBezTo>
                <a:lnTo>
                  <a:pt x="4723" y="4173"/>
                </a:lnTo>
                <a:cubicBezTo>
                  <a:pt x="4529" y="4204"/>
                  <a:pt x="4366" y="4204"/>
                  <a:pt x="4172" y="4173"/>
                </a:cubicBezTo>
                <a:lnTo>
                  <a:pt x="3653" y="4173"/>
                </a:lnTo>
                <a:cubicBezTo>
                  <a:pt x="3459" y="4204"/>
                  <a:pt x="3296" y="4204"/>
                  <a:pt x="3133" y="4173"/>
                </a:cubicBezTo>
                <a:lnTo>
                  <a:pt x="2653" y="4173"/>
                </a:lnTo>
                <a:cubicBezTo>
                  <a:pt x="2459" y="4173"/>
                  <a:pt x="2296" y="4204"/>
                  <a:pt x="2133" y="4204"/>
                </a:cubicBezTo>
                <a:lnTo>
                  <a:pt x="1621" y="4204"/>
                </a:lnTo>
                <a:lnTo>
                  <a:pt x="1133" y="4204"/>
                </a:lnTo>
                <a:close/>
                <a:moveTo>
                  <a:pt x="2622" y="2296"/>
                </a:moveTo>
                <a:lnTo>
                  <a:pt x="3133" y="2296"/>
                </a:lnTo>
                <a:lnTo>
                  <a:pt x="3684" y="2296"/>
                </a:lnTo>
                <a:lnTo>
                  <a:pt x="4203" y="2296"/>
                </a:lnTo>
                <a:cubicBezTo>
                  <a:pt x="4397" y="2327"/>
                  <a:pt x="4560" y="2327"/>
                  <a:pt x="4723" y="2296"/>
                </a:cubicBezTo>
                <a:lnTo>
                  <a:pt x="5235" y="2296"/>
                </a:lnTo>
                <a:cubicBezTo>
                  <a:pt x="5429" y="2327"/>
                  <a:pt x="5591" y="2327"/>
                  <a:pt x="5785" y="2296"/>
                </a:cubicBezTo>
                <a:lnTo>
                  <a:pt x="6274" y="2296"/>
                </a:lnTo>
                <a:lnTo>
                  <a:pt x="6786" y="2296"/>
                </a:lnTo>
                <a:lnTo>
                  <a:pt x="7336" y="2296"/>
                </a:lnTo>
                <a:cubicBezTo>
                  <a:pt x="7530" y="2296"/>
                  <a:pt x="7693" y="2296"/>
                  <a:pt x="7856" y="2265"/>
                </a:cubicBezTo>
                <a:lnTo>
                  <a:pt x="8306" y="2265"/>
                </a:lnTo>
                <a:cubicBezTo>
                  <a:pt x="8468" y="2265"/>
                  <a:pt x="8631" y="2265"/>
                  <a:pt x="8794" y="2296"/>
                </a:cubicBezTo>
                <a:cubicBezTo>
                  <a:pt x="8988" y="2327"/>
                  <a:pt x="9182" y="2327"/>
                  <a:pt x="9376" y="2296"/>
                </a:cubicBezTo>
                <a:cubicBezTo>
                  <a:pt x="9569" y="2265"/>
                  <a:pt x="9725" y="2234"/>
                  <a:pt x="9887" y="2265"/>
                </a:cubicBezTo>
                <a:cubicBezTo>
                  <a:pt x="10050" y="2296"/>
                  <a:pt x="10244" y="2296"/>
                  <a:pt x="10407" y="2296"/>
                </a:cubicBezTo>
                <a:lnTo>
                  <a:pt x="10927" y="2296"/>
                </a:lnTo>
                <a:lnTo>
                  <a:pt x="11438" y="2296"/>
                </a:lnTo>
                <a:cubicBezTo>
                  <a:pt x="11601" y="2265"/>
                  <a:pt x="11764" y="2265"/>
                  <a:pt x="11958" y="2265"/>
                </a:cubicBezTo>
                <a:cubicBezTo>
                  <a:pt x="12121" y="2265"/>
                  <a:pt x="12315" y="2265"/>
                  <a:pt x="12477" y="2234"/>
                </a:cubicBezTo>
                <a:lnTo>
                  <a:pt x="12989" y="2234"/>
                </a:lnTo>
                <a:cubicBezTo>
                  <a:pt x="13183" y="2265"/>
                  <a:pt x="13346" y="2265"/>
                  <a:pt x="13509" y="2234"/>
                </a:cubicBezTo>
                <a:lnTo>
                  <a:pt x="14028" y="2234"/>
                </a:lnTo>
                <a:cubicBezTo>
                  <a:pt x="14222" y="2234"/>
                  <a:pt x="14346" y="2195"/>
                  <a:pt x="14447" y="2195"/>
                </a:cubicBezTo>
                <a:lnTo>
                  <a:pt x="14447" y="2195"/>
                </a:lnTo>
                <a:cubicBezTo>
                  <a:pt x="14509" y="2164"/>
                  <a:pt x="14571" y="2195"/>
                  <a:pt x="14641" y="2234"/>
                </a:cubicBezTo>
                <a:lnTo>
                  <a:pt x="14703" y="2234"/>
                </a:lnTo>
                <a:cubicBezTo>
                  <a:pt x="14703" y="2195"/>
                  <a:pt x="14734" y="2195"/>
                  <a:pt x="14734" y="2195"/>
                </a:cubicBezTo>
                <a:lnTo>
                  <a:pt x="14734" y="2133"/>
                </a:lnTo>
                <a:lnTo>
                  <a:pt x="14703" y="2102"/>
                </a:lnTo>
                <a:cubicBezTo>
                  <a:pt x="14610" y="2071"/>
                  <a:pt x="14509" y="2040"/>
                  <a:pt x="14416" y="2071"/>
                </a:cubicBezTo>
                <a:lnTo>
                  <a:pt x="14416" y="2071"/>
                </a:lnTo>
                <a:cubicBezTo>
                  <a:pt x="14315" y="2071"/>
                  <a:pt x="14183" y="2102"/>
                  <a:pt x="14028" y="2102"/>
                </a:cubicBezTo>
                <a:lnTo>
                  <a:pt x="13509" y="2102"/>
                </a:lnTo>
                <a:cubicBezTo>
                  <a:pt x="13346" y="2133"/>
                  <a:pt x="13183" y="2133"/>
                  <a:pt x="12989" y="2102"/>
                </a:cubicBezTo>
                <a:lnTo>
                  <a:pt x="12477" y="2102"/>
                </a:lnTo>
                <a:cubicBezTo>
                  <a:pt x="12315" y="2133"/>
                  <a:pt x="12121" y="2133"/>
                  <a:pt x="11958" y="2133"/>
                </a:cubicBezTo>
                <a:cubicBezTo>
                  <a:pt x="11764" y="2133"/>
                  <a:pt x="11601" y="2133"/>
                  <a:pt x="11438" y="2164"/>
                </a:cubicBezTo>
                <a:lnTo>
                  <a:pt x="10958" y="2164"/>
                </a:lnTo>
                <a:lnTo>
                  <a:pt x="10958" y="2164"/>
                </a:lnTo>
                <a:lnTo>
                  <a:pt x="10407" y="2164"/>
                </a:lnTo>
                <a:cubicBezTo>
                  <a:pt x="10244" y="2164"/>
                  <a:pt x="10081" y="2164"/>
                  <a:pt x="9918" y="2133"/>
                </a:cubicBezTo>
                <a:cubicBezTo>
                  <a:pt x="9725" y="2102"/>
                  <a:pt x="9569" y="2133"/>
                  <a:pt x="9337" y="2164"/>
                </a:cubicBezTo>
                <a:cubicBezTo>
                  <a:pt x="9143" y="2195"/>
                  <a:pt x="8988" y="2195"/>
                  <a:pt x="8825" y="2164"/>
                </a:cubicBezTo>
                <a:cubicBezTo>
                  <a:pt x="8662" y="2133"/>
                  <a:pt x="8468" y="2133"/>
                  <a:pt x="8306" y="2133"/>
                </a:cubicBezTo>
                <a:lnTo>
                  <a:pt x="7825" y="2133"/>
                </a:lnTo>
                <a:cubicBezTo>
                  <a:pt x="7693" y="2164"/>
                  <a:pt x="7530" y="2164"/>
                  <a:pt x="7336" y="2164"/>
                </a:cubicBezTo>
                <a:lnTo>
                  <a:pt x="6786" y="2164"/>
                </a:lnTo>
                <a:lnTo>
                  <a:pt x="6274" y="2164"/>
                </a:lnTo>
                <a:lnTo>
                  <a:pt x="5785" y="2164"/>
                </a:lnTo>
                <a:cubicBezTo>
                  <a:pt x="5591" y="2195"/>
                  <a:pt x="5429" y="2195"/>
                  <a:pt x="5235" y="2164"/>
                </a:cubicBezTo>
                <a:lnTo>
                  <a:pt x="4723" y="2164"/>
                </a:lnTo>
                <a:cubicBezTo>
                  <a:pt x="4560" y="2195"/>
                  <a:pt x="4397" y="2195"/>
                  <a:pt x="4234" y="2164"/>
                </a:cubicBezTo>
                <a:lnTo>
                  <a:pt x="3684" y="2164"/>
                </a:lnTo>
                <a:lnTo>
                  <a:pt x="3133" y="2164"/>
                </a:lnTo>
                <a:lnTo>
                  <a:pt x="2622" y="2164"/>
                </a:lnTo>
                <a:lnTo>
                  <a:pt x="2102" y="2164"/>
                </a:lnTo>
                <a:lnTo>
                  <a:pt x="1621" y="2164"/>
                </a:lnTo>
                <a:lnTo>
                  <a:pt x="1133" y="2164"/>
                </a:lnTo>
                <a:lnTo>
                  <a:pt x="582" y="2164"/>
                </a:lnTo>
                <a:lnTo>
                  <a:pt x="70" y="2164"/>
                </a:lnTo>
                <a:lnTo>
                  <a:pt x="32" y="2164"/>
                </a:lnTo>
                <a:cubicBezTo>
                  <a:pt x="1" y="2195"/>
                  <a:pt x="1" y="2195"/>
                  <a:pt x="1" y="2234"/>
                </a:cubicBezTo>
                <a:cubicBezTo>
                  <a:pt x="1" y="2234"/>
                  <a:pt x="1" y="2265"/>
                  <a:pt x="32" y="2265"/>
                </a:cubicBezTo>
                <a:lnTo>
                  <a:pt x="70" y="2296"/>
                </a:lnTo>
                <a:lnTo>
                  <a:pt x="582" y="2296"/>
                </a:lnTo>
                <a:lnTo>
                  <a:pt x="1133" y="2296"/>
                </a:lnTo>
                <a:lnTo>
                  <a:pt x="1621" y="2296"/>
                </a:lnTo>
                <a:lnTo>
                  <a:pt x="2102" y="2296"/>
                </a:lnTo>
                <a:lnTo>
                  <a:pt x="2622" y="2296"/>
                </a:lnTo>
                <a:close/>
                <a:moveTo>
                  <a:pt x="3715" y="195"/>
                </a:moveTo>
                <a:cubicBezTo>
                  <a:pt x="3878" y="226"/>
                  <a:pt x="4041" y="226"/>
                  <a:pt x="4203" y="226"/>
                </a:cubicBezTo>
                <a:lnTo>
                  <a:pt x="4684" y="226"/>
                </a:lnTo>
                <a:cubicBezTo>
                  <a:pt x="4847" y="257"/>
                  <a:pt x="5041" y="257"/>
                  <a:pt x="5204" y="226"/>
                </a:cubicBezTo>
                <a:cubicBezTo>
                  <a:pt x="5398" y="226"/>
                  <a:pt x="5591" y="226"/>
                  <a:pt x="5754" y="195"/>
                </a:cubicBezTo>
                <a:lnTo>
                  <a:pt x="6305" y="195"/>
                </a:lnTo>
                <a:lnTo>
                  <a:pt x="6817" y="195"/>
                </a:lnTo>
                <a:cubicBezTo>
                  <a:pt x="6980" y="226"/>
                  <a:pt x="7142" y="226"/>
                  <a:pt x="7305" y="226"/>
                </a:cubicBezTo>
                <a:cubicBezTo>
                  <a:pt x="7499" y="195"/>
                  <a:pt x="7662" y="195"/>
                  <a:pt x="7786" y="226"/>
                </a:cubicBezTo>
                <a:lnTo>
                  <a:pt x="8337" y="226"/>
                </a:lnTo>
                <a:lnTo>
                  <a:pt x="8887" y="226"/>
                </a:lnTo>
                <a:lnTo>
                  <a:pt x="9376" y="226"/>
                </a:lnTo>
                <a:cubicBezTo>
                  <a:pt x="9531" y="226"/>
                  <a:pt x="9725" y="226"/>
                  <a:pt x="9887" y="195"/>
                </a:cubicBezTo>
                <a:cubicBezTo>
                  <a:pt x="10081" y="195"/>
                  <a:pt x="10244" y="164"/>
                  <a:pt x="10438" y="164"/>
                </a:cubicBezTo>
                <a:lnTo>
                  <a:pt x="10927" y="164"/>
                </a:lnTo>
                <a:cubicBezTo>
                  <a:pt x="11082" y="195"/>
                  <a:pt x="11275" y="195"/>
                  <a:pt x="11438" y="195"/>
                </a:cubicBezTo>
                <a:cubicBezTo>
                  <a:pt x="11632" y="195"/>
                  <a:pt x="11826" y="195"/>
                  <a:pt x="11989" y="226"/>
                </a:cubicBezTo>
                <a:lnTo>
                  <a:pt x="12508" y="226"/>
                </a:lnTo>
                <a:cubicBezTo>
                  <a:pt x="12671" y="226"/>
                  <a:pt x="12826" y="226"/>
                  <a:pt x="12958" y="195"/>
                </a:cubicBezTo>
                <a:cubicBezTo>
                  <a:pt x="13121" y="195"/>
                  <a:pt x="13315" y="195"/>
                  <a:pt x="13478" y="164"/>
                </a:cubicBezTo>
                <a:cubicBezTo>
                  <a:pt x="13672" y="133"/>
                  <a:pt x="13834" y="133"/>
                  <a:pt x="14028" y="164"/>
                </a:cubicBezTo>
                <a:cubicBezTo>
                  <a:pt x="14183" y="164"/>
                  <a:pt x="14315" y="195"/>
                  <a:pt x="14416" y="195"/>
                </a:cubicBezTo>
                <a:cubicBezTo>
                  <a:pt x="14478" y="164"/>
                  <a:pt x="14571" y="164"/>
                  <a:pt x="14672" y="164"/>
                </a:cubicBezTo>
                <a:cubicBezTo>
                  <a:pt x="14703" y="164"/>
                  <a:pt x="14703" y="164"/>
                  <a:pt x="14703" y="133"/>
                </a:cubicBezTo>
                <a:cubicBezTo>
                  <a:pt x="14734" y="133"/>
                  <a:pt x="14734" y="102"/>
                  <a:pt x="14734" y="102"/>
                </a:cubicBezTo>
                <a:cubicBezTo>
                  <a:pt x="14734" y="63"/>
                  <a:pt x="14734" y="63"/>
                  <a:pt x="14703" y="32"/>
                </a:cubicBezTo>
                <a:lnTo>
                  <a:pt x="14672" y="32"/>
                </a:lnTo>
                <a:cubicBezTo>
                  <a:pt x="14571" y="32"/>
                  <a:pt x="14478" y="32"/>
                  <a:pt x="14377" y="63"/>
                </a:cubicBezTo>
                <a:cubicBezTo>
                  <a:pt x="14315" y="63"/>
                  <a:pt x="14183" y="32"/>
                  <a:pt x="14028" y="32"/>
                </a:cubicBezTo>
                <a:cubicBezTo>
                  <a:pt x="13865" y="1"/>
                  <a:pt x="13672" y="1"/>
                  <a:pt x="13478" y="32"/>
                </a:cubicBezTo>
                <a:lnTo>
                  <a:pt x="13478" y="32"/>
                </a:lnTo>
                <a:cubicBezTo>
                  <a:pt x="13284" y="63"/>
                  <a:pt x="13121" y="63"/>
                  <a:pt x="12958" y="63"/>
                </a:cubicBezTo>
                <a:cubicBezTo>
                  <a:pt x="12826" y="102"/>
                  <a:pt x="12671" y="102"/>
                  <a:pt x="12508" y="102"/>
                </a:cubicBezTo>
                <a:lnTo>
                  <a:pt x="12508" y="102"/>
                </a:lnTo>
                <a:lnTo>
                  <a:pt x="11989" y="102"/>
                </a:lnTo>
                <a:cubicBezTo>
                  <a:pt x="11826" y="63"/>
                  <a:pt x="11632" y="63"/>
                  <a:pt x="11438" y="63"/>
                </a:cubicBezTo>
                <a:cubicBezTo>
                  <a:pt x="11275" y="63"/>
                  <a:pt x="11120" y="63"/>
                  <a:pt x="10958" y="32"/>
                </a:cubicBezTo>
                <a:lnTo>
                  <a:pt x="10927" y="32"/>
                </a:lnTo>
                <a:lnTo>
                  <a:pt x="10438" y="32"/>
                </a:lnTo>
                <a:lnTo>
                  <a:pt x="10407" y="32"/>
                </a:lnTo>
                <a:cubicBezTo>
                  <a:pt x="10244" y="32"/>
                  <a:pt x="10050" y="63"/>
                  <a:pt x="9887" y="63"/>
                </a:cubicBezTo>
                <a:cubicBezTo>
                  <a:pt x="9694" y="102"/>
                  <a:pt x="9531" y="102"/>
                  <a:pt x="9376" y="102"/>
                </a:cubicBezTo>
                <a:lnTo>
                  <a:pt x="8887" y="102"/>
                </a:lnTo>
                <a:lnTo>
                  <a:pt x="8337" y="102"/>
                </a:lnTo>
                <a:lnTo>
                  <a:pt x="7786" y="102"/>
                </a:lnTo>
                <a:cubicBezTo>
                  <a:pt x="7662" y="63"/>
                  <a:pt x="7499" y="63"/>
                  <a:pt x="7305" y="102"/>
                </a:cubicBezTo>
                <a:cubicBezTo>
                  <a:pt x="7142" y="102"/>
                  <a:pt x="6980" y="102"/>
                  <a:pt x="6817" y="63"/>
                </a:cubicBezTo>
                <a:lnTo>
                  <a:pt x="6305" y="63"/>
                </a:lnTo>
                <a:lnTo>
                  <a:pt x="5754" y="63"/>
                </a:lnTo>
                <a:cubicBezTo>
                  <a:pt x="5560" y="102"/>
                  <a:pt x="5398" y="102"/>
                  <a:pt x="5204" y="102"/>
                </a:cubicBezTo>
                <a:cubicBezTo>
                  <a:pt x="5041" y="133"/>
                  <a:pt x="4878" y="133"/>
                  <a:pt x="4723" y="102"/>
                </a:cubicBezTo>
                <a:lnTo>
                  <a:pt x="4684" y="102"/>
                </a:lnTo>
                <a:lnTo>
                  <a:pt x="4203" y="102"/>
                </a:lnTo>
                <a:cubicBezTo>
                  <a:pt x="4041" y="102"/>
                  <a:pt x="3878" y="102"/>
                  <a:pt x="3715" y="63"/>
                </a:cubicBezTo>
                <a:lnTo>
                  <a:pt x="3203" y="63"/>
                </a:lnTo>
                <a:cubicBezTo>
                  <a:pt x="3040" y="102"/>
                  <a:pt x="2846" y="102"/>
                  <a:pt x="2684" y="102"/>
                </a:cubicBezTo>
                <a:lnTo>
                  <a:pt x="2164" y="102"/>
                </a:lnTo>
                <a:lnTo>
                  <a:pt x="2133" y="102"/>
                </a:lnTo>
                <a:lnTo>
                  <a:pt x="1683" y="102"/>
                </a:lnTo>
                <a:lnTo>
                  <a:pt x="1133" y="102"/>
                </a:lnTo>
                <a:cubicBezTo>
                  <a:pt x="939" y="63"/>
                  <a:pt x="776" y="102"/>
                  <a:pt x="582" y="102"/>
                </a:cubicBezTo>
                <a:lnTo>
                  <a:pt x="70" y="102"/>
                </a:lnTo>
                <a:cubicBezTo>
                  <a:pt x="70" y="102"/>
                  <a:pt x="32" y="102"/>
                  <a:pt x="32" y="133"/>
                </a:cubicBezTo>
                <a:cubicBezTo>
                  <a:pt x="1" y="133"/>
                  <a:pt x="1" y="133"/>
                  <a:pt x="1" y="164"/>
                </a:cubicBezTo>
                <a:cubicBezTo>
                  <a:pt x="1" y="195"/>
                  <a:pt x="1" y="195"/>
                  <a:pt x="32" y="195"/>
                </a:cubicBezTo>
                <a:cubicBezTo>
                  <a:pt x="32" y="226"/>
                  <a:pt x="70" y="226"/>
                  <a:pt x="70" y="226"/>
                </a:cubicBezTo>
                <a:lnTo>
                  <a:pt x="582" y="226"/>
                </a:lnTo>
                <a:cubicBezTo>
                  <a:pt x="776" y="226"/>
                  <a:pt x="939" y="195"/>
                  <a:pt x="1133" y="226"/>
                </a:cubicBezTo>
                <a:lnTo>
                  <a:pt x="1133" y="226"/>
                </a:lnTo>
                <a:lnTo>
                  <a:pt x="1652" y="226"/>
                </a:lnTo>
                <a:lnTo>
                  <a:pt x="1683" y="226"/>
                </a:lnTo>
                <a:lnTo>
                  <a:pt x="2164" y="226"/>
                </a:lnTo>
                <a:lnTo>
                  <a:pt x="2684" y="226"/>
                </a:lnTo>
                <a:cubicBezTo>
                  <a:pt x="2877" y="226"/>
                  <a:pt x="3040" y="226"/>
                  <a:pt x="3234" y="195"/>
                </a:cubicBezTo>
                <a:close/>
              </a:path>
            </a:pathLst>
          </a:custGeom>
          <a:solidFill>
            <a:srgbClr val="49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6"/>
          <p:cNvSpPr txBox="1"/>
          <p:nvPr/>
        </p:nvSpPr>
        <p:spPr>
          <a:xfrm>
            <a:off x="7116575" y="3584600"/>
            <a:ext cx="14208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color the day by clicking on it and selecting the color with the “Fill color” option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6968025" y="1159885"/>
            <a:ext cx="1723674" cy="1605344"/>
          </a:xfrm>
          <a:custGeom>
            <a:rect b="b" l="l" r="r" t="t"/>
            <a:pathLst>
              <a:path extrusionOk="0" h="20907" w="18356">
                <a:moveTo>
                  <a:pt x="18325" y="6204"/>
                </a:moveTo>
                <a:cubicBezTo>
                  <a:pt x="18294" y="2521"/>
                  <a:pt x="18294" y="450"/>
                  <a:pt x="18294" y="0"/>
                </a:cubicBezTo>
                <a:cubicBezTo>
                  <a:pt x="12315" y="163"/>
                  <a:pt x="6204" y="163"/>
                  <a:pt x="1" y="0"/>
                </a:cubicBezTo>
                <a:cubicBezTo>
                  <a:pt x="71" y="3552"/>
                  <a:pt x="102" y="7072"/>
                  <a:pt x="102" y="10593"/>
                </a:cubicBezTo>
                <a:cubicBezTo>
                  <a:pt x="71" y="14121"/>
                  <a:pt x="71" y="17541"/>
                  <a:pt x="133" y="20837"/>
                </a:cubicBezTo>
                <a:cubicBezTo>
                  <a:pt x="427" y="20806"/>
                  <a:pt x="1265" y="20837"/>
                  <a:pt x="2653" y="20868"/>
                </a:cubicBezTo>
                <a:cubicBezTo>
                  <a:pt x="2979" y="20906"/>
                  <a:pt x="3366" y="20906"/>
                  <a:pt x="3847" y="20906"/>
                </a:cubicBezTo>
                <a:cubicBezTo>
                  <a:pt x="5142" y="20906"/>
                  <a:pt x="7112" y="20906"/>
                  <a:pt x="9694" y="20868"/>
                </a:cubicBezTo>
                <a:cubicBezTo>
                  <a:pt x="13253" y="20806"/>
                  <a:pt x="16091" y="20774"/>
                  <a:pt x="18294" y="20774"/>
                </a:cubicBezTo>
                <a:cubicBezTo>
                  <a:pt x="18325" y="14734"/>
                  <a:pt x="18356" y="9887"/>
                  <a:pt x="18325" y="6204"/>
                </a:cubicBezTo>
                <a:close/>
              </a:path>
            </a:pathLst>
          </a:custGeom>
          <a:solidFill>
            <a:srgbClr val="FAF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6"/>
          <p:cNvSpPr/>
          <p:nvPr/>
        </p:nvSpPr>
        <p:spPr>
          <a:xfrm>
            <a:off x="6959288" y="1153125"/>
            <a:ext cx="1735318" cy="1618861"/>
          </a:xfrm>
          <a:custGeom>
            <a:rect b="b" l="l" r="r" t="t"/>
            <a:pathLst>
              <a:path extrusionOk="0" h="21070" w="18480">
                <a:moveTo>
                  <a:pt x="94" y="163"/>
                </a:moveTo>
                <a:cubicBezTo>
                  <a:pt x="4328" y="264"/>
                  <a:pt x="8562" y="295"/>
                  <a:pt x="12796" y="264"/>
                </a:cubicBezTo>
                <a:cubicBezTo>
                  <a:pt x="13827" y="226"/>
                  <a:pt x="14866" y="226"/>
                  <a:pt x="15897" y="194"/>
                </a:cubicBezTo>
                <a:cubicBezTo>
                  <a:pt x="16417" y="194"/>
                  <a:pt x="16898" y="194"/>
                  <a:pt x="17386" y="163"/>
                </a:cubicBezTo>
                <a:lnTo>
                  <a:pt x="18123" y="163"/>
                </a:lnTo>
                <a:cubicBezTo>
                  <a:pt x="18286" y="163"/>
                  <a:pt x="18317" y="70"/>
                  <a:pt x="18317" y="194"/>
                </a:cubicBezTo>
                <a:lnTo>
                  <a:pt x="18317" y="3040"/>
                </a:lnTo>
                <a:cubicBezTo>
                  <a:pt x="18356" y="6235"/>
                  <a:pt x="18356" y="9469"/>
                  <a:pt x="18356" y="12671"/>
                </a:cubicBezTo>
                <a:cubicBezTo>
                  <a:pt x="18356" y="14571"/>
                  <a:pt x="18356" y="16479"/>
                  <a:pt x="18317" y="18386"/>
                </a:cubicBezTo>
                <a:lnTo>
                  <a:pt x="18317" y="19875"/>
                </a:lnTo>
                <a:lnTo>
                  <a:pt x="18317" y="20620"/>
                </a:lnTo>
                <a:cubicBezTo>
                  <a:pt x="18317" y="20744"/>
                  <a:pt x="18356" y="20813"/>
                  <a:pt x="18224" y="20813"/>
                </a:cubicBezTo>
                <a:lnTo>
                  <a:pt x="17898" y="20813"/>
                </a:lnTo>
                <a:cubicBezTo>
                  <a:pt x="17123" y="20844"/>
                  <a:pt x="16378" y="20844"/>
                  <a:pt x="15642" y="20844"/>
                </a:cubicBezTo>
                <a:cubicBezTo>
                  <a:pt x="12051" y="20875"/>
                  <a:pt x="8430" y="20938"/>
                  <a:pt x="4847" y="20938"/>
                </a:cubicBezTo>
                <a:cubicBezTo>
                  <a:pt x="3390" y="20938"/>
                  <a:pt x="1971" y="20875"/>
                  <a:pt x="520" y="20844"/>
                </a:cubicBezTo>
                <a:cubicBezTo>
                  <a:pt x="451" y="20844"/>
                  <a:pt x="358" y="20844"/>
                  <a:pt x="257" y="20875"/>
                </a:cubicBezTo>
                <a:cubicBezTo>
                  <a:pt x="226" y="20875"/>
                  <a:pt x="257" y="20744"/>
                  <a:pt x="257" y="20682"/>
                </a:cubicBezTo>
                <a:lnTo>
                  <a:pt x="257" y="20325"/>
                </a:lnTo>
                <a:lnTo>
                  <a:pt x="257" y="18743"/>
                </a:lnTo>
                <a:cubicBezTo>
                  <a:pt x="257" y="17712"/>
                  <a:pt x="257" y="16673"/>
                  <a:pt x="226" y="15641"/>
                </a:cubicBezTo>
                <a:cubicBezTo>
                  <a:pt x="226" y="10469"/>
                  <a:pt x="288" y="5266"/>
                  <a:pt x="164" y="70"/>
                </a:cubicBezTo>
                <a:cubicBezTo>
                  <a:pt x="133" y="1"/>
                  <a:pt x="32" y="1"/>
                  <a:pt x="32" y="101"/>
                </a:cubicBezTo>
                <a:cubicBezTo>
                  <a:pt x="195" y="7049"/>
                  <a:pt x="63" y="13990"/>
                  <a:pt x="164" y="20938"/>
                </a:cubicBezTo>
                <a:cubicBezTo>
                  <a:pt x="164" y="20969"/>
                  <a:pt x="195" y="21007"/>
                  <a:pt x="226" y="21007"/>
                </a:cubicBezTo>
                <a:cubicBezTo>
                  <a:pt x="1490" y="20938"/>
                  <a:pt x="2777" y="21069"/>
                  <a:pt x="4072" y="21069"/>
                </a:cubicBezTo>
                <a:cubicBezTo>
                  <a:pt x="5491" y="21069"/>
                  <a:pt x="6918" y="21069"/>
                  <a:pt x="8337" y="21038"/>
                </a:cubicBezTo>
                <a:cubicBezTo>
                  <a:pt x="11695" y="21007"/>
                  <a:pt x="15021" y="20938"/>
                  <a:pt x="18387" y="20938"/>
                </a:cubicBezTo>
                <a:cubicBezTo>
                  <a:pt x="18418" y="20938"/>
                  <a:pt x="18449" y="20938"/>
                  <a:pt x="18449" y="20907"/>
                </a:cubicBezTo>
                <a:cubicBezTo>
                  <a:pt x="18480" y="14284"/>
                  <a:pt x="18480" y="7662"/>
                  <a:pt x="18449" y="1040"/>
                </a:cubicBezTo>
                <a:lnTo>
                  <a:pt x="18449" y="70"/>
                </a:lnTo>
                <a:cubicBezTo>
                  <a:pt x="18449" y="32"/>
                  <a:pt x="18418" y="32"/>
                  <a:pt x="18387" y="32"/>
                </a:cubicBezTo>
                <a:cubicBezTo>
                  <a:pt x="12276" y="194"/>
                  <a:pt x="6173" y="194"/>
                  <a:pt x="63" y="32"/>
                </a:cubicBezTo>
                <a:cubicBezTo>
                  <a:pt x="1" y="32"/>
                  <a:pt x="1" y="132"/>
                  <a:pt x="94" y="163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26"/>
          <p:cNvGrpSpPr/>
          <p:nvPr/>
        </p:nvGrpSpPr>
        <p:grpSpPr>
          <a:xfrm>
            <a:off x="7714807" y="988917"/>
            <a:ext cx="258607" cy="376754"/>
            <a:chOff x="7714456" y="1646734"/>
            <a:chExt cx="258607" cy="452232"/>
          </a:xfrm>
        </p:grpSpPr>
        <p:sp>
          <p:nvSpPr>
            <p:cNvPr id="558" name="Google Shape;558;p26"/>
            <p:cNvSpPr/>
            <p:nvPr/>
          </p:nvSpPr>
          <p:spPr>
            <a:xfrm>
              <a:off x="7723940" y="1646734"/>
              <a:ext cx="249123" cy="218511"/>
            </a:xfrm>
            <a:custGeom>
              <a:rect b="b" l="l" r="r" t="t"/>
              <a:pathLst>
                <a:path extrusionOk="0" h="2327" w="2653">
                  <a:moveTo>
                    <a:pt x="938" y="0"/>
                  </a:moveTo>
                  <a:lnTo>
                    <a:pt x="907" y="0"/>
                  </a:lnTo>
                  <a:cubicBezTo>
                    <a:pt x="869" y="31"/>
                    <a:pt x="838" y="31"/>
                    <a:pt x="838" y="93"/>
                  </a:cubicBezTo>
                  <a:lnTo>
                    <a:pt x="807" y="93"/>
                  </a:lnTo>
                  <a:cubicBezTo>
                    <a:pt x="775" y="163"/>
                    <a:pt x="744" y="194"/>
                    <a:pt x="713" y="225"/>
                  </a:cubicBezTo>
                  <a:lnTo>
                    <a:pt x="551" y="0"/>
                  </a:lnTo>
                  <a:lnTo>
                    <a:pt x="450" y="93"/>
                  </a:lnTo>
                  <a:lnTo>
                    <a:pt x="450" y="93"/>
                  </a:lnTo>
                  <a:cubicBezTo>
                    <a:pt x="388" y="163"/>
                    <a:pt x="326" y="194"/>
                    <a:pt x="326" y="256"/>
                  </a:cubicBezTo>
                  <a:cubicBezTo>
                    <a:pt x="287" y="225"/>
                    <a:pt x="287" y="225"/>
                    <a:pt x="256" y="194"/>
                  </a:cubicBezTo>
                  <a:cubicBezTo>
                    <a:pt x="194" y="163"/>
                    <a:pt x="132" y="93"/>
                    <a:pt x="93" y="62"/>
                  </a:cubicBezTo>
                  <a:cubicBezTo>
                    <a:pt x="62" y="907"/>
                    <a:pt x="31" y="1644"/>
                    <a:pt x="0" y="2326"/>
                  </a:cubicBezTo>
                  <a:lnTo>
                    <a:pt x="1194" y="2326"/>
                  </a:lnTo>
                  <a:lnTo>
                    <a:pt x="2520" y="2326"/>
                  </a:lnTo>
                  <a:cubicBezTo>
                    <a:pt x="2613" y="1225"/>
                    <a:pt x="2652" y="481"/>
                    <a:pt x="2613" y="132"/>
                  </a:cubicBezTo>
                  <a:cubicBezTo>
                    <a:pt x="2582" y="163"/>
                    <a:pt x="2551" y="163"/>
                    <a:pt x="2520" y="194"/>
                  </a:cubicBezTo>
                  <a:cubicBezTo>
                    <a:pt x="2489" y="194"/>
                    <a:pt x="2489" y="225"/>
                    <a:pt x="2458" y="256"/>
                  </a:cubicBezTo>
                  <a:cubicBezTo>
                    <a:pt x="2419" y="256"/>
                    <a:pt x="2419" y="287"/>
                    <a:pt x="2419" y="287"/>
                  </a:cubicBezTo>
                  <a:cubicBezTo>
                    <a:pt x="2388" y="326"/>
                    <a:pt x="2357" y="326"/>
                    <a:pt x="2326" y="357"/>
                  </a:cubicBezTo>
                  <a:lnTo>
                    <a:pt x="2326" y="357"/>
                  </a:lnTo>
                  <a:cubicBezTo>
                    <a:pt x="2295" y="326"/>
                    <a:pt x="2226" y="225"/>
                    <a:pt x="2164" y="62"/>
                  </a:cubicBezTo>
                  <a:cubicBezTo>
                    <a:pt x="2133" y="163"/>
                    <a:pt x="2070" y="225"/>
                    <a:pt x="2001" y="287"/>
                  </a:cubicBezTo>
                  <a:lnTo>
                    <a:pt x="1970" y="326"/>
                  </a:lnTo>
                  <a:lnTo>
                    <a:pt x="1970" y="326"/>
                  </a:lnTo>
                  <a:cubicBezTo>
                    <a:pt x="1877" y="163"/>
                    <a:pt x="1807" y="62"/>
                    <a:pt x="1776" y="62"/>
                  </a:cubicBezTo>
                  <a:cubicBezTo>
                    <a:pt x="1776" y="93"/>
                    <a:pt x="1745" y="132"/>
                    <a:pt x="1683" y="225"/>
                  </a:cubicBezTo>
                  <a:lnTo>
                    <a:pt x="1644" y="256"/>
                  </a:lnTo>
                  <a:cubicBezTo>
                    <a:pt x="1613" y="287"/>
                    <a:pt x="1582" y="357"/>
                    <a:pt x="1520" y="419"/>
                  </a:cubicBezTo>
                  <a:lnTo>
                    <a:pt x="1295" y="93"/>
                  </a:lnTo>
                  <a:lnTo>
                    <a:pt x="1256" y="132"/>
                  </a:lnTo>
                  <a:cubicBezTo>
                    <a:pt x="1256" y="163"/>
                    <a:pt x="1225" y="163"/>
                    <a:pt x="1225" y="163"/>
                  </a:cubicBezTo>
                  <a:cubicBezTo>
                    <a:pt x="1194" y="194"/>
                    <a:pt x="1163" y="225"/>
                    <a:pt x="1132" y="287"/>
                  </a:cubicBezTo>
                  <a:close/>
                </a:path>
              </a:pathLst>
            </a:custGeom>
            <a:solidFill>
              <a:srgbClr val="FCFA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7714456" y="1877544"/>
              <a:ext cx="246212" cy="221422"/>
            </a:xfrm>
            <a:custGeom>
              <a:rect b="b" l="l" r="r" t="t"/>
              <a:pathLst>
                <a:path extrusionOk="0" h="2358" w="2622">
                  <a:moveTo>
                    <a:pt x="2621" y="0"/>
                  </a:moveTo>
                  <a:lnTo>
                    <a:pt x="1326" y="0"/>
                  </a:lnTo>
                  <a:lnTo>
                    <a:pt x="101" y="0"/>
                  </a:lnTo>
                  <a:cubicBezTo>
                    <a:pt x="101" y="93"/>
                    <a:pt x="70" y="194"/>
                    <a:pt x="70" y="287"/>
                  </a:cubicBezTo>
                  <a:cubicBezTo>
                    <a:pt x="39" y="1032"/>
                    <a:pt x="0" y="1644"/>
                    <a:pt x="0" y="2133"/>
                  </a:cubicBezTo>
                  <a:cubicBezTo>
                    <a:pt x="163" y="2032"/>
                    <a:pt x="264" y="2001"/>
                    <a:pt x="295" y="1970"/>
                  </a:cubicBezTo>
                  <a:lnTo>
                    <a:pt x="326" y="1970"/>
                  </a:lnTo>
                  <a:cubicBezTo>
                    <a:pt x="388" y="2063"/>
                    <a:pt x="458" y="2133"/>
                    <a:pt x="458" y="2164"/>
                  </a:cubicBezTo>
                  <a:cubicBezTo>
                    <a:pt x="489" y="2164"/>
                    <a:pt x="489" y="2164"/>
                    <a:pt x="520" y="2195"/>
                  </a:cubicBezTo>
                  <a:cubicBezTo>
                    <a:pt x="582" y="2164"/>
                    <a:pt x="621" y="2133"/>
                    <a:pt x="652" y="2094"/>
                  </a:cubicBezTo>
                  <a:cubicBezTo>
                    <a:pt x="683" y="2094"/>
                    <a:pt x="714" y="2063"/>
                    <a:pt x="745" y="2063"/>
                  </a:cubicBezTo>
                  <a:lnTo>
                    <a:pt x="776" y="2032"/>
                  </a:lnTo>
                  <a:cubicBezTo>
                    <a:pt x="845" y="2063"/>
                    <a:pt x="908" y="2133"/>
                    <a:pt x="970" y="2257"/>
                  </a:cubicBezTo>
                  <a:lnTo>
                    <a:pt x="1070" y="2164"/>
                  </a:lnTo>
                  <a:lnTo>
                    <a:pt x="1101" y="2164"/>
                  </a:lnTo>
                  <a:cubicBezTo>
                    <a:pt x="1101" y="2133"/>
                    <a:pt x="1132" y="2133"/>
                    <a:pt x="1132" y="2133"/>
                  </a:cubicBezTo>
                  <a:cubicBezTo>
                    <a:pt x="1202" y="2094"/>
                    <a:pt x="1233" y="2063"/>
                    <a:pt x="1295" y="2032"/>
                  </a:cubicBezTo>
                  <a:cubicBezTo>
                    <a:pt x="1326" y="2094"/>
                    <a:pt x="1396" y="2133"/>
                    <a:pt x="1427" y="2195"/>
                  </a:cubicBezTo>
                  <a:cubicBezTo>
                    <a:pt x="1427" y="2195"/>
                    <a:pt x="1458" y="2226"/>
                    <a:pt x="1489" y="2288"/>
                  </a:cubicBezTo>
                  <a:lnTo>
                    <a:pt x="1520" y="2257"/>
                  </a:lnTo>
                  <a:lnTo>
                    <a:pt x="1520" y="2226"/>
                  </a:lnTo>
                  <a:cubicBezTo>
                    <a:pt x="1590" y="2195"/>
                    <a:pt x="1621" y="2164"/>
                    <a:pt x="1652" y="2133"/>
                  </a:cubicBezTo>
                  <a:cubicBezTo>
                    <a:pt x="1683" y="2133"/>
                    <a:pt x="1714" y="2094"/>
                    <a:pt x="1714" y="2063"/>
                  </a:cubicBezTo>
                  <a:cubicBezTo>
                    <a:pt x="1745" y="2133"/>
                    <a:pt x="1784" y="2195"/>
                    <a:pt x="1846" y="2288"/>
                  </a:cubicBezTo>
                  <a:lnTo>
                    <a:pt x="1846" y="2327"/>
                  </a:lnTo>
                  <a:cubicBezTo>
                    <a:pt x="1877" y="2327"/>
                    <a:pt x="1877" y="2358"/>
                    <a:pt x="1877" y="2358"/>
                  </a:cubicBezTo>
                  <a:cubicBezTo>
                    <a:pt x="1978" y="2288"/>
                    <a:pt x="2040" y="2226"/>
                    <a:pt x="2071" y="2195"/>
                  </a:cubicBezTo>
                  <a:cubicBezTo>
                    <a:pt x="2102" y="2164"/>
                    <a:pt x="2133" y="2094"/>
                    <a:pt x="2202" y="2063"/>
                  </a:cubicBezTo>
                  <a:cubicBezTo>
                    <a:pt x="2234" y="2094"/>
                    <a:pt x="2265" y="2133"/>
                    <a:pt x="2265" y="2164"/>
                  </a:cubicBezTo>
                  <a:cubicBezTo>
                    <a:pt x="2296" y="2164"/>
                    <a:pt x="2296" y="2195"/>
                    <a:pt x="2296" y="2195"/>
                  </a:cubicBezTo>
                  <a:cubicBezTo>
                    <a:pt x="2327" y="2257"/>
                    <a:pt x="2365" y="2288"/>
                    <a:pt x="2396" y="2327"/>
                  </a:cubicBezTo>
                  <a:cubicBezTo>
                    <a:pt x="2427" y="2327"/>
                    <a:pt x="2427" y="2358"/>
                    <a:pt x="2458" y="2358"/>
                  </a:cubicBezTo>
                  <a:cubicBezTo>
                    <a:pt x="2489" y="1869"/>
                    <a:pt x="2520" y="1094"/>
                    <a:pt x="2621" y="0"/>
                  </a:cubicBezTo>
                  <a:close/>
                </a:path>
              </a:pathLst>
            </a:custGeom>
            <a:solidFill>
              <a:srgbClr val="FAF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7723940" y="1865149"/>
              <a:ext cx="236728" cy="12489"/>
            </a:xfrm>
            <a:custGeom>
              <a:rect b="b" l="l" r="r" t="t"/>
              <a:pathLst>
                <a:path extrusionOk="0" h="133" w="2521">
                  <a:moveTo>
                    <a:pt x="2520" y="0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1225" y="132"/>
                  </a:lnTo>
                  <a:lnTo>
                    <a:pt x="2520" y="132"/>
                  </a:lnTo>
                  <a:lnTo>
                    <a:pt x="2520" y="31"/>
                  </a:lnTo>
                  <a:close/>
                </a:path>
              </a:pathLst>
            </a:custGeom>
            <a:solidFill>
              <a:srgbClr val="B8C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26"/>
          <p:cNvSpPr/>
          <p:nvPr/>
        </p:nvSpPr>
        <p:spPr>
          <a:xfrm>
            <a:off x="7705725" y="981075"/>
            <a:ext cx="273148" cy="391945"/>
          </a:xfrm>
          <a:custGeom>
            <a:rect b="b" l="l" r="r" t="t"/>
            <a:pathLst>
              <a:path extrusionOk="0" h="5010" w="2909">
                <a:moveTo>
                  <a:pt x="163" y="4653"/>
                </a:moveTo>
                <a:cubicBezTo>
                  <a:pt x="163" y="3172"/>
                  <a:pt x="287" y="1683"/>
                  <a:pt x="357" y="163"/>
                </a:cubicBezTo>
                <a:cubicBezTo>
                  <a:pt x="287" y="194"/>
                  <a:pt x="256" y="194"/>
                  <a:pt x="225" y="194"/>
                </a:cubicBezTo>
                <a:cubicBezTo>
                  <a:pt x="326" y="264"/>
                  <a:pt x="388" y="326"/>
                  <a:pt x="450" y="388"/>
                </a:cubicBezTo>
                <a:cubicBezTo>
                  <a:pt x="481" y="427"/>
                  <a:pt x="551" y="427"/>
                  <a:pt x="551" y="388"/>
                </a:cubicBezTo>
                <a:cubicBezTo>
                  <a:pt x="613" y="326"/>
                  <a:pt x="714" y="163"/>
                  <a:pt x="745" y="194"/>
                </a:cubicBezTo>
                <a:cubicBezTo>
                  <a:pt x="776" y="264"/>
                  <a:pt x="807" y="295"/>
                  <a:pt x="869" y="357"/>
                </a:cubicBezTo>
                <a:cubicBezTo>
                  <a:pt x="869" y="388"/>
                  <a:pt x="938" y="388"/>
                  <a:pt x="938" y="357"/>
                </a:cubicBezTo>
                <a:cubicBezTo>
                  <a:pt x="1001" y="326"/>
                  <a:pt x="1001" y="295"/>
                  <a:pt x="1063" y="264"/>
                </a:cubicBezTo>
                <a:cubicBezTo>
                  <a:pt x="1101" y="163"/>
                  <a:pt x="1063" y="132"/>
                  <a:pt x="1101" y="163"/>
                </a:cubicBezTo>
                <a:cubicBezTo>
                  <a:pt x="1163" y="264"/>
                  <a:pt x="1194" y="326"/>
                  <a:pt x="1256" y="427"/>
                </a:cubicBezTo>
                <a:cubicBezTo>
                  <a:pt x="1295" y="458"/>
                  <a:pt x="1357" y="458"/>
                  <a:pt x="1357" y="427"/>
                </a:cubicBezTo>
                <a:cubicBezTo>
                  <a:pt x="1419" y="357"/>
                  <a:pt x="1489" y="295"/>
                  <a:pt x="1551" y="233"/>
                </a:cubicBezTo>
                <a:lnTo>
                  <a:pt x="1450" y="233"/>
                </a:lnTo>
                <a:cubicBezTo>
                  <a:pt x="1520" y="326"/>
                  <a:pt x="1582" y="458"/>
                  <a:pt x="1683" y="551"/>
                </a:cubicBezTo>
                <a:cubicBezTo>
                  <a:pt x="1683" y="582"/>
                  <a:pt x="1745" y="582"/>
                  <a:pt x="1776" y="551"/>
                </a:cubicBezTo>
                <a:cubicBezTo>
                  <a:pt x="1877" y="458"/>
                  <a:pt x="1970" y="326"/>
                  <a:pt x="2032" y="194"/>
                </a:cubicBezTo>
                <a:cubicBezTo>
                  <a:pt x="2001" y="194"/>
                  <a:pt x="1970" y="194"/>
                  <a:pt x="1939" y="233"/>
                </a:cubicBezTo>
                <a:cubicBezTo>
                  <a:pt x="2001" y="295"/>
                  <a:pt x="2071" y="357"/>
                  <a:pt x="2133" y="458"/>
                </a:cubicBezTo>
                <a:cubicBezTo>
                  <a:pt x="2133" y="489"/>
                  <a:pt x="2195" y="489"/>
                  <a:pt x="2226" y="458"/>
                </a:cubicBezTo>
                <a:cubicBezTo>
                  <a:pt x="2295" y="388"/>
                  <a:pt x="2358" y="295"/>
                  <a:pt x="2420" y="194"/>
                </a:cubicBezTo>
                <a:lnTo>
                  <a:pt x="2295" y="194"/>
                </a:lnTo>
                <a:cubicBezTo>
                  <a:pt x="2358" y="295"/>
                  <a:pt x="2389" y="427"/>
                  <a:pt x="2489" y="520"/>
                </a:cubicBezTo>
                <a:cubicBezTo>
                  <a:pt x="2520" y="551"/>
                  <a:pt x="2551" y="520"/>
                  <a:pt x="2582" y="520"/>
                </a:cubicBezTo>
                <a:cubicBezTo>
                  <a:pt x="2652" y="427"/>
                  <a:pt x="2745" y="357"/>
                  <a:pt x="2846" y="264"/>
                </a:cubicBezTo>
                <a:cubicBezTo>
                  <a:pt x="2807" y="264"/>
                  <a:pt x="2776" y="233"/>
                  <a:pt x="2745" y="233"/>
                </a:cubicBezTo>
                <a:cubicBezTo>
                  <a:pt x="2776" y="970"/>
                  <a:pt x="2714" y="1714"/>
                  <a:pt x="2652" y="2427"/>
                </a:cubicBezTo>
                <a:cubicBezTo>
                  <a:pt x="2582" y="3265"/>
                  <a:pt x="2551" y="4071"/>
                  <a:pt x="2489" y="4886"/>
                </a:cubicBezTo>
                <a:cubicBezTo>
                  <a:pt x="2520" y="4886"/>
                  <a:pt x="2551" y="4886"/>
                  <a:pt x="2582" y="4847"/>
                </a:cubicBezTo>
                <a:cubicBezTo>
                  <a:pt x="2489" y="4785"/>
                  <a:pt x="2420" y="4692"/>
                  <a:pt x="2358" y="4591"/>
                </a:cubicBezTo>
                <a:cubicBezTo>
                  <a:pt x="2327" y="4560"/>
                  <a:pt x="2264" y="4560"/>
                  <a:pt x="2226" y="4591"/>
                </a:cubicBezTo>
                <a:lnTo>
                  <a:pt x="1939" y="4886"/>
                </a:lnTo>
                <a:lnTo>
                  <a:pt x="2032" y="4886"/>
                </a:lnTo>
                <a:cubicBezTo>
                  <a:pt x="1970" y="4785"/>
                  <a:pt x="1939" y="4723"/>
                  <a:pt x="1877" y="4622"/>
                </a:cubicBezTo>
                <a:cubicBezTo>
                  <a:pt x="1877" y="4591"/>
                  <a:pt x="1807" y="4560"/>
                  <a:pt x="1776" y="4591"/>
                </a:cubicBezTo>
                <a:cubicBezTo>
                  <a:pt x="1683" y="4653"/>
                  <a:pt x="1613" y="4723"/>
                  <a:pt x="1520" y="4785"/>
                </a:cubicBezTo>
                <a:lnTo>
                  <a:pt x="1644" y="4785"/>
                </a:lnTo>
                <a:cubicBezTo>
                  <a:pt x="1551" y="4723"/>
                  <a:pt x="1489" y="4622"/>
                  <a:pt x="1419" y="4529"/>
                </a:cubicBezTo>
                <a:lnTo>
                  <a:pt x="1326" y="4529"/>
                </a:lnTo>
                <a:cubicBezTo>
                  <a:pt x="1225" y="4622"/>
                  <a:pt x="1132" y="4653"/>
                  <a:pt x="1032" y="4754"/>
                </a:cubicBezTo>
                <a:lnTo>
                  <a:pt x="1132" y="4754"/>
                </a:lnTo>
                <a:cubicBezTo>
                  <a:pt x="1063" y="4692"/>
                  <a:pt x="1001" y="4591"/>
                  <a:pt x="907" y="4529"/>
                </a:cubicBezTo>
                <a:lnTo>
                  <a:pt x="838" y="4529"/>
                </a:lnTo>
                <a:cubicBezTo>
                  <a:pt x="644" y="4653"/>
                  <a:pt x="613" y="4692"/>
                  <a:pt x="450" y="4498"/>
                </a:cubicBezTo>
                <a:cubicBezTo>
                  <a:pt x="450" y="4459"/>
                  <a:pt x="419" y="4459"/>
                  <a:pt x="388" y="4459"/>
                </a:cubicBezTo>
                <a:cubicBezTo>
                  <a:pt x="287" y="4529"/>
                  <a:pt x="194" y="4560"/>
                  <a:pt x="62" y="4622"/>
                </a:cubicBezTo>
                <a:cubicBezTo>
                  <a:pt x="0" y="4653"/>
                  <a:pt x="62" y="4785"/>
                  <a:pt x="132" y="4723"/>
                </a:cubicBezTo>
                <a:cubicBezTo>
                  <a:pt x="225" y="4692"/>
                  <a:pt x="357" y="4653"/>
                  <a:pt x="450" y="4591"/>
                </a:cubicBezTo>
                <a:cubicBezTo>
                  <a:pt x="419" y="4560"/>
                  <a:pt x="388" y="4560"/>
                  <a:pt x="357" y="4560"/>
                </a:cubicBezTo>
                <a:cubicBezTo>
                  <a:pt x="419" y="4653"/>
                  <a:pt x="481" y="4754"/>
                  <a:pt x="613" y="4816"/>
                </a:cubicBezTo>
                <a:lnTo>
                  <a:pt x="675" y="4816"/>
                </a:lnTo>
                <a:cubicBezTo>
                  <a:pt x="869" y="4692"/>
                  <a:pt x="869" y="4622"/>
                  <a:pt x="1032" y="4847"/>
                </a:cubicBezTo>
                <a:cubicBezTo>
                  <a:pt x="1032" y="4886"/>
                  <a:pt x="1101" y="4886"/>
                  <a:pt x="1101" y="4847"/>
                </a:cubicBezTo>
                <a:cubicBezTo>
                  <a:pt x="1163" y="4816"/>
                  <a:pt x="1194" y="4785"/>
                  <a:pt x="1225" y="4754"/>
                </a:cubicBezTo>
                <a:cubicBezTo>
                  <a:pt x="1256" y="4754"/>
                  <a:pt x="1326" y="4723"/>
                  <a:pt x="1357" y="4692"/>
                </a:cubicBezTo>
                <a:cubicBezTo>
                  <a:pt x="1388" y="4653"/>
                  <a:pt x="1520" y="4847"/>
                  <a:pt x="1520" y="4886"/>
                </a:cubicBezTo>
                <a:cubicBezTo>
                  <a:pt x="1551" y="4917"/>
                  <a:pt x="1613" y="4917"/>
                  <a:pt x="1644" y="4886"/>
                </a:cubicBezTo>
                <a:cubicBezTo>
                  <a:pt x="1714" y="4816"/>
                  <a:pt x="1776" y="4754"/>
                  <a:pt x="1877" y="4692"/>
                </a:cubicBezTo>
                <a:cubicBezTo>
                  <a:pt x="1838" y="4692"/>
                  <a:pt x="1807" y="4653"/>
                  <a:pt x="1776" y="4653"/>
                </a:cubicBezTo>
                <a:cubicBezTo>
                  <a:pt x="1807" y="4754"/>
                  <a:pt x="1877" y="4847"/>
                  <a:pt x="1939" y="4948"/>
                </a:cubicBezTo>
                <a:cubicBezTo>
                  <a:pt x="1939" y="4979"/>
                  <a:pt x="2001" y="5010"/>
                  <a:pt x="2001" y="4979"/>
                </a:cubicBezTo>
                <a:cubicBezTo>
                  <a:pt x="2133" y="4886"/>
                  <a:pt x="2226" y="4754"/>
                  <a:pt x="2358" y="4653"/>
                </a:cubicBezTo>
                <a:lnTo>
                  <a:pt x="2226" y="4653"/>
                </a:lnTo>
                <a:cubicBezTo>
                  <a:pt x="2327" y="4754"/>
                  <a:pt x="2389" y="4886"/>
                  <a:pt x="2489" y="4948"/>
                </a:cubicBezTo>
                <a:cubicBezTo>
                  <a:pt x="2520" y="4979"/>
                  <a:pt x="2582" y="4979"/>
                  <a:pt x="2613" y="4917"/>
                </a:cubicBezTo>
                <a:cubicBezTo>
                  <a:pt x="2683" y="4110"/>
                  <a:pt x="2714" y="3265"/>
                  <a:pt x="2776" y="2458"/>
                </a:cubicBezTo>
                <a:cubicBezTo>
                  <a:pt x="2846" y="1714"/>
                  <a:pt x="2908" y="970"/>
                  <a:pt x="2877" y="233"/>
                </a:cubicBezTo>
                <a:cubicBezTo>
                  <a:pt x="2877" y="163"/>
                  <a:pt x="2807" y="132"/>
                  <a:pt x="2776" y="163"/>
                </a:cubicBezTo>
                <a:cubicBezTo>
                  <a:pt x="2683" y="264"/>
                  <a:pt x="2582" y="326"/>
                  <a:pt x="2489" y="427"/>
                </a:cubicBezTo>
                <a:lnTo>
                  <a:pt x="2551" y="427"/>
                </a:lnTo>
                <a:cubicBezTo>
                  <a:pt x="2489" y="357"/>
                  <a:pt x="2458" y="233"/>
                  <a:pt x="2420" y="163"/>
                </a:cubicBezTo>
                <a:cubicBezTo>
                  <a:pt x="2389" y="101"/>
                  <a:pt x="2327" y="101"/>
                  <a:pt x="2295" y="132"/>
                </a:cubicBezTo>
                <a:cubicBezTo>
                  <a:pt x="2264" y="233"/>
                  <a:pt x="2195" y="295"/>
                  <a:pt x="2133" y="388"/>
                </a:cubicBezTo>
                <a:lnTo>
                  <a:pt x="2226" y="388"/>
                </a:lnTo>
                <a:cubicBezTo>
                  <a:pt x="2195" y="295"/>
                  <a:pt x="2102" y="194"/>
                  <a:pt x="2032" y="132"/>
                </a:cubicBezTo>
                <a:cubicBezTo>
                  <a:pt x="2001" y="101"/>
                  <a:pt x="1939" y="101"/>
                  <a:pt x="1939" y="132"/>
                </a:cubicBezTo>
                <a:cubicBezTo>
                  <a:pt x="1838" y="264"/>
                  <a:pt x="1745" y="357"/>
                  <a:pt x="1683" y="489"/>
                </a:cubicBezTo>
                <a:lnTo>
                  <a:pt x="1776" y="489"/>
                </a:lnTo>
                <a:cubicBezTo>
                  <a:pt x="1683" y="357"/>
                  <a:pt x="1613" y="264"/>
                  <a:pt x="1551" y="163"/>
                </a:cubicBezTo>
                <a:cubicBezTo>
                  <a:pt x="1520" y="132"/>
                  <a:pt x="1450" y="132"/>
                  <a:pt x="1450" y="163"/>
                </a:cubicBezTo>
                <a:lnTo>
                  <a:pt x="1256" y="357"/>
                </a:lnTo>
                <a:lnTo>
                  <a:pt x="1357" y="357"/>
                </a:lnTo>
                <a:cubicBezTo>
                  <a:pt x="1295" y="264"/>
                  <a:pt x="1225" y="163"/>
                  <a:pt x="1163" y="39"/>
                </a:cubicBezTo>
                <a:cubicBezTo>
                  <a:pt x="1163" y="39"/>
                  <a:pt x="1132" y="0"/>
                  <a:pt x="1101" y="39"/>
                </a:cubicBezTo>
                <a:cubicBezTo>
                  <a:pt x="1001" y="70"/>
                  <a:pt x="969" y="194"/>
                  <a:pt x="869" y="264"/>
                </a:cubicBezTo>
                <a:lnTo>
                  <a:pt x="969" y="264"/>
                </a:lnTo>
                <a:cubicBezTo>
                  <a:pt x="907" y="194"/>
                  <a:pt x="838" y="132"/>
                  <a:pt x="807" y="70"/>
                </a:cubicBezTo>
                <a:cubicBezTo>
                  <a:pt x="776" y="70"/>
                  <a:pt x="745" y="39"/>
                  <a:pt x="714" y="70"/>
                </a:cubicBezTo>
                <a:cubicBezTo>
                  <a:pt x="613" y="101"/>
                  <a:pt x="520" y="194"/>
                  <a:pt x="450" y="326"/>
                </a:cubicBezTo>
                <a:lnTo>
                  <a:pt x="551" y="326"/>
                </a:lnTo>
                <a:cubicBezTo>
                  <a:pt x="481" y="233"/>
                  <a:pt x="388" y="163"/>
                  <a:pt x="326" y="101"/>
                </a:cubicBezTo>
                <a:cubicBezTo>
                  <a:pt x="287" y="70"/>
                  <a:pt x="225" y="101"/>
                  <a:pt x="225" y="132"/>
                </a:cubicBezTo>
                <a:cubicBezTo>
                  <a:pt x="163" y="1652"/>
                  <a:pt x="31" y="3172"/>
                  <a:pt x="31" y="4692"/>
                </a:cubicBezTo>
                <a:cubicBezTo>
                  <a:pt x="31" y="4754"/>
                  <a:pt x="163" y="4754"/>
                  <a:pt x="163" y="4653"/>
                </a:cubicBezTo>
                <a:close/>
              </a:path>
            </a:pathLst>
          </a:custGeom>
          <a:solidFill>
            <a:srgbClr val="448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6"/>
          <p:cNvSpPr txBox="1"/>
          <p:nvPr/>
        </p:nvSpPr>
        <p:spPr>
          <a:xfrm>
            <a:off x="7032700" y="1427325"/>
            <a:ext cx="15885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NOTES</a:t>
            </a:r>
            <a:endParaRPr b="1" sz="1600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7147201" y="1686229"/>
            <a:ext cx="1390133" cy="1089065"/>
          </a:xfrm>
          <a:custGeom>
            <a:rect b="b" l="l" r="r" t="t"/>
            <a:pathLst>
              <a:path extrusionOk="0" h="12602" w="14804">
                <a:moveTo>
                  <a:pt x="10888" y="12408"/>
                </a:moveTo>
                <a:cubicBezTo>
                  <a:pt x="10764" y="12408"/>
                  <a:pt x="10601" y="12408"/>
                  <a:pt x="10407" y="12439"/>
                </a:cubicBezTo>
                <a:lnTo>
                  <a:pt x="9918" y="12439"/>
                </a:lnTo>
                <a:cubicBezTo>
                  <a:pt x="9763" y="12439"/>
                  <a:pt x="9601" y="12439"/>
                  <a:pt x="9407" y="12408"/>
                </a:cubicBezTo>
                <a:lnTo>
                  <a:pt x="8825" y="12408"/>
                </a:lnTo>
                <a:lnTo>
                  <a:pt x="8337" y="12408"/>
                </a:lnTo>
                <a:lnTo>
                  <a:pt x="8306" y="12408"/>
                </a:lnTo>
                <a:cubicBezTo>
                  <a:pt x="8143" y="12439"/>
                  <a:pt x="7980" y="12439"/>
                  <a:pt x="7825" y="12439"/>
                </a:cubicBezTo>
                <a:lnTo>
                  <a:pt x="7305" y="12439"/>
                </a:lnTo>
                <a:cubicBezTo>
                  <a:pt x="7142" y="12470"/>
                  <a:pt x="6980" y="12439"/>
                  <a:pt x="6817" y="12408"/>
                </a:cubicBezTo>
                <a:lnTo>
                  <a:pt x="6786" y="12408"/>
                </a:lnTo>
                <a:cubicBezTo>
                  <a:pt x="6623" y="12377"/>
                  <a:pt x="6429" y="12377"/>
                  <a:pt x="6274" y="12377"/>
                </a:cubicBezTo>
                <a:cubicBezTo>
                  <a:pt x="6080" y="12408"/>
                  <a:pt x="5917" y="12408"/>
                  <a:pt x="5754" y="12408"/>
                </a:cubicBezTo>
                <a:cubicBezTo>
                  <a:pt x="5591" y="12439"/>
                  <a:pt x="5429" y="12439"/>
                  <a:pt x="5235" y="12408"/>
                </a:cubicBezTo>
                <a:cubicBezTo>
                  <a:pt x="5072" y="12408"/>
                  <a:pt x="4878" y="12408"/>
                  <a:pt x="4723" y="12439"/>
                </a:cubicBezTo>
                <a:lnTo>
                  <a:pt x="4203" y="12439"/>
                </a:lnTo>
                <a:lnTo>
                  <a:pt x="3653" y="12439"/>
                </a:lnTo>
                <a:lnTo>
                  <a:pt x="3133" y="12439"/>
                </a:lnTo>
                <a:lnTo>
                  <a:pt x="2653" y="12439"/>
                </a:lnTo>
                <a:lnTo>
                  <a:pt x="2164" y="12439"/>
                </a:lnTo>
                <a:cubicBezTo>
                  <a:pt x="1970" y="12470"/>
                  <a:pt x="1815" y="12470"/>
                  <a:pt x="1621" y="12470"/>
                </a:cubicBezTo>
                <a:cubicBezTo>
                  <a:pt x="1458" y="12470"/>
                  <a:pt x="1265" y="12470"/>
                  <a:pt x="1102" y="12439"/>
                </a:cubicBezTo>
                <a:lnTo>
                  <a:pt x="551" y="12439"/>
                </a:lnTo>
                <a:cubicBezTo>
                  <a:pt x="388" y="12470"/>
                  <a:pt x="225" y="12470"/>
                  <a:pt x="101" y="12439"/>
                </a:cubicBezTo>
                <a:cubicBezTo>
                  <a:pt x="70" y="12408"/>
                  <a:pt x="32" y="12439"/>
                  <a:pt x="32" y="12439"/>
                </a:cubicBezTo>
                <a:lnTo>
                  <a:pt x="1" y="12470"/>
                </a:lnTo>
                <a:lnTo>
                  <a:pt x="1" y="12540"/>
                </a:lnTo>
                <a:cubicBezTo>
                  <a:pt x="32" y="12540"/>
                  <a:pt x="32" y="12540"/>
                  <a:pt x="70" y="12571"/>
                </a:cubicBezTo>
                <a:cubicBezTo>
                  <a:pt x="225" y="12602"/>
                  <a:pt x="388" y="12602"/>
                  <a:pt x="551" y="12571"/>
                </a:cubicBezTo>
                <a:lnTo>
                  <a:pt x="551" y="12571"/>
                </a:lnTo>
                <a:lnTo>
                  <a:pt x="1071" y="12571"/>
                </a:lnTo>
                <a:cubicBezTo>
                  <a:pt x="1265" y="12602"/>
                  <a:pt x="1458" y="12602"/>
                  <a:pt x="1621" y="12602"/>
                </a:cubicBezTo>
                <a:cubicBezTo>
                  <a:pt x="1815" y="12602"/>
                  <a:pt x="2009" y="12602"/>
                  <a:pt x="2164" y="12571"/>
                </a:cubicBezTo>
                <a:lnTo>
                  <a:pt x="2653" y="12571"/>
                </a:lnTo>
                <a:lnTo>
                  <a:pt x="3133" y="12571"/>
                </a:lnTo>
                <a:lnTo>
                  <a:pt x="3653" y="12571"/>
                </a:lnTo>
                <a:lnTo>
                  <a:pt x="4203" y="12571"/>
                </a:lnTo>
                <a:lnTo>
                  <a:pt x="4754" y="12571"/>
                </a:lnTo>
                <a:cubicBezTo>
                  <a:pt x="4878" y="12540"/>
                  <a:pt x="5072" y="12540"/>
                  <a:pt x="5235" y="12540"/>
                </a:cubicBezTo>
                <a:cubicBezTo>
                  <a:pt x="5429" y="12571"/>
                  <a:pt x="5591" y="12571"/>
                  <a:pt x="5754" y="12540"/>
                </a:cubicBezTo>
                <a:cubicBezTo>
                  <a:pt x="5917" y="12540"/>
                  <a:pt x="6080" y="12540"/>
                  <a:pt x="6274" y="12509"/>
                </a:cubicBezTo>
                <a:cubicBezTo>
                  <a:pt x="6429" y="12509"/>
                  <a:pt x="6623" y="12509"/>
                  <a:pt x="6786" y="12540"/>
                </a:cubicBezTo>
                <a:cubicBezTo>
                  <a:pt x="6949" y="12571"/>
                  <a:pt x="7142" y="12602"/>
                  <a:pt x="7305" y="12571"/>
                </a:cubicBezTo>
                <a:lnTo>
                  <a:pt x="7825" y="12571"/>
                </a:lnTo>
                <a:cubicBezTo>
                  <a:pt x="7980" y="12571"/>
                  <a:pt x="8174" y="12571"/>
                  <a:pt x="8337" y="12540"/>
                </a:cubicBezTo>
                <a:lnTo>
                  <a:pt x="8825" y="12540"/>
                </a:lnTo>
                <a:lnTo>
                  <a:pt x="9407" y="12540"/>
                </a:lnTo>
                <a:cubicBezTo>
                  <a:pt x="9601" y="12571"/>
                  <a:pt x="9763" y="12571"/>
                  <a:pt x="9918" y="12571"/>
                </a:cubicBezTo>
                <a:lnTo>
                  <a:pt x="10438" y="12571"/>
                </a:lnTo>
                <a:cubicBezTo>
                  <a:pt x="10601" y="12540"/>
                  <a:pt x="10764" y="12540"/>
                  <a:pt x="10888" y="12540"/>
                </a:cubicBezTo>
                <a:cubicBezTo>
                  <a:pt x="11051" y="12540"/>
                  <a:pt x="11244" y="12540"/>
                  <a:pt x="11438" y="12509"/>
                </a:cubicBezTo>
                <a:lnTo>
                  <a:pt x="11958" y="12509"/>
                </a:lnTo>
                <a:cubicBezTo>
                  <a:pt x="12121" y="12509"/>
                  <a:pt x="12284" y="12540"/>
                  <a:pt x="12477" y="12540"/>
                </a:cubicBezTo>
                <a:cubicBezTo>
                  <a:pt x="12671" y="12571"/>
                  <a:pt x="12826" y="12540"/>
                  <a:pt x="13020" y="12509"/>
                </a:cubicBezTo>
                <a:cubicBezTo>
                  <a:pt x="13183" y="12470"/>
                  <a:pt x="13346" y="12470"/>
                  <a:pt x="13540" y="12509"/>
                </a:cubicBezTo>
                <a:lnTo>
                  <a:pt x="14028" y="12509"/>
                </a:lnTo>
                <a:cubicBezTo>
                  <a:pt x="14183" y="12470"/>
                  <a:pt x="14284" y="12470"/>
                  <a:pt x="14346" y="12509"/>
                </a:cubicBezTo>
                <a:lnTo>
                  <a:pt x="14734" y="12509"/>
                </a:lnTo>
                <a:cubicBezTo>
                  <a:pt x="14765" y="12509"/>
                  <a:pt x="14765" y="12470"/>
                  <a:pt x="14804" y="12470"/>
                </a:cubicBezTo>
                <a:lnTo>
                  <a:pt x="14804" y="12439"/>
                </a:lnTo>
                <a:cubicBezTo>
                  <a:pt x="14804" y="12408"/>
                  <a:pt x="14804" y="12408"/>
                  <a:pt x="14765" y="12377"/>
                </a:cubicBezTo>
                <a:lnTo>
                  <a:pt x="14734" y="12377"/>
                </a:lnTo>
                <a:lnTo>
                  <a:pt x="14377" y="12377"/>
                </a:lnTo>
                <a:cubicBezTo>
                  <a:pt x="14315" y="12346"/>
                  <a:pt x="14183" y="12346"/>
                  <a:pt x="14028" y="12377"/>
                </a:cubicBezTo>
                <a:lnTo>
                  <a:pt x="13540" y="12377"/>
                </a:lnTo>
                <a:lnTo>
                  <a:pt x="13540" y="12377"/>
                </a:lnTo>
                <a:cubicBezTo>
                  <a:pt x="13346" y="12346"/>
                  <a:pt x="13183" y="12346"/>
                  <a:pt x="12989" y="12377"/>
                </a:cubicBezTo>
                <a:cubicBezTo>
                  <a:pt x="12826" y="12408"/>
                  <a:pt x="12671" y="12439"/>
                  <a:pt x="12477" y="12408"/>
                </a:cubicBezTo>
                <a:cubicBezTo>
                  <a:pt x="12315" y="12408"/>
                  <a:pt x="12121" y="12377"/>
                  <a:pt x="11958" y="12377"/>
                </a:cubicBezTo>
                <a:lnTo>
                  <a:pt x="11407" y="12377"/>
                </a:lnTo>
                <a:cubicBezTo>
                  <a:pt x="11244" y="12408"/>
                  <a:pt x="11051" y="12408"/>
                  <a:pt x="10888" y="12408"/>
                </a:cubicBezTo>
                <a:close/>
                <a:moveTo>
                  <a:pt x="11438" y="10500"/>
                </a:moveTo>
                <a:cubicBezTo>
                  <a:pt x="11632" y="10500"/>
                  <a:pt x="11795" y="10500"/>
                  <a:pt x="11989" y="10469"/>
                </a:cubicBezTo>
                <a:lnTo>
                  <a:pt x="12508" y="10469"/>
                </a:lnTo>
                <a:lnTo>
                  <a:pt x="12989" y="10469"/>
                </a:lnTo>
                <a:lnTo>
                  <a:pt x="12989" y="10469"/>
                </a:lnTo>
                <a:lnTo>
                  <a:pt x="13509" y="10469"/>
                </a:lnTo>
                <a:cubicBezTo>
                  <a:pt x="13672" y="10469"/>
                  <a:pt x="13865" y="10469"/>
                  <a:pt x="13990" y="10438"/>
                </a:cubicBezTo>
                <a:cubicBezTo>
                  <a:pt x="14152" y="10438"/>
                  <a:pt x="14284" y="10469"/>
                  <a:pt x="14377" y="10469"/>
                </a:cubicBezTo>
                <a:lnTo>
                  <a:pt x="14377" y="10469"/>
                </a:lnTo>
                <a:cubicBezTo>
                  <a:pt x="14478" y="10469"/>
                  <a:pt x="14571" y="10469"/>
                  <a:pt x="14641" y="10438"/>
                </a:cubicBezTo>
                <a:cubicBezTo>
                  <a:pt x="14672" y="10438"/>
                  <a:pt x="14672" y="10407"/>
                  <a:pt x="14672" y="10407"/>
                </a:cubicBezTo>
                <a:cubicBezTo>
                  <a:pt x="14703" y="10376"/>
                  <a:pt x="14703" y="10376"/>
                  <a:pt x="14672" y="10337"/>
                </a:cubicBezTo>
                <a:cubicBezTo>
                  <a:pt x="14672" y="10337"/>
                  <a:pt x="14672" y="10306"/>
                  <a:pt x="14641" y="10306"/>
                </a:cubicBezTo>
                <a:lnTo>
                  <a:pt x="14610" y="10306"/>
                </a:lnTo>
                <a:cubicBezTo>
                  <a:pt x="14540" y="10337"/>
                  <a:pt x="14478" y="10337"/>
                  <a:pt x="14377" y="10337"/>
                </a:cubicBezTo>
                <a:cubicBezTo>
                  <a:pt x="14284" y="10337"/>
                  <a:pt x="14152" y="10306"/>
                  <a:pt x="13990" y="10306"/>
                </a:cubicBezTo>
                <a:lnTo>
                  <a:pt x="13990" y="10306"/>
                </a:lnTo>
                <a:cubicBezTo>
                  <a:pt x="13834" y="10337"/>
                  <a:pt x="13672" y="10337"/>
                  <a:pt x="13509" y="10337"/>
                </a:cubicBezTo>
                <a:lnTo>
                  <a:pt x="12989" y="10337"/>
                </a:lnTo>
                <a:lnTo>
                  <a:pt x="12508" y="10337"/>
                </a:lnTo>
                <a:lnTo>
                  <a:pt x="11989" y="10337"/>
                </a:lnTo>
                <a:cubicBezTo>
                  <a:pt x="11795" y="10376"/>
                  <a:pt x="11601" y="10376"/>
                  <a:pt x="11438" y="10376"/>
                </a:cubicBezTo>
                <a:cubicBezTo>
                  <a:pt x="11244" y="10376"/>
                  <a:pt x="11082" y="10376"/>
                  <a:pt x="10888" y="10337"/>
                </a:cubicBezTo>
                <a:lnTo>
                  <a:pt x="10407" y="10337"/>
                </a:lnTo>
                <a:lnTo>
                  <a:pt x="10407" y="10337"/>
                </a:lnTo>
                <a:cubicBezTo>
                  <a:pt x="10275" y="10337"/>
                  <a:pt x="10081" y="10376"/>
                  <a:pt x="9887" y="10376"/>
                </a:cubicBezTo>
                <a:cubicBezTo>
                  <a:pt x="9725" y="10407"/>
                  <a:pt x="9569" y="10407"/>
                  <a:pt x="9407" y="10407"/>
                </a:cubicBezTo>
                <a:cubicBezTo>
                  <a:pt x="9244" y="10376"/>
                  <a:pt x="9050" y="10376"/>
                  <a:pt x="8856" y="10376"/>
                </a:cubicBezTo>
                <a:cubicBezTo>
                  <a:pt x="8693" y="10407"/>
                  <a:pt x="8499" y="10407"/>
                  <a:pt x="8337" y="10376"/>
                </a:cubicBezTo>
                <a:cubicBezTo>
                  <a:pt x="8143" y="10376"/>
                  <a:pt x="7949" y="10376"/>
                  <a:pt x="7786" y="10337"/>
                </a:cubicBezTo>
                <a:lnTo>
                  <a:pt x="7274" y="10337"/>
                </a:lnTo>
                <a:cubicBezTo>
                  <a:pt x="7111" y="10376"/>
                  <a:pt x="6949" y="10376"/>
                  <a:pt x="6786" y="10376"/>
                </a:cubicBezTo>
                <a:cubicBezTo>
                  <a:pt x="6623" y="10337"/>
                  <a:pt x="6429" y="10337"/>
                  <a:pt x="6274" y="10376"/>
                </a:cubicBezTo>
                <a:lnTo>
                  <a:pt x="5754" y="10376"/>
                </a:lnTo>
                <a:lnTo>
                  <a:pt x="5235" y="10376"/>
                </a:lnTo>
                <a:cubicBezTo>
                  <a:pt x="5111" y="10376"/>
                  <a:pt x="4917" y="10376"/>
                  <a:pt x="4723" y="10337"/>
                </a:cubicBezTo>
                <a:lnTo>
                  <a:pt x="4723" y="10337"/>
                </a:lnTo>
                <a:lnTo>
                  <a:pt x="4141" y="10337"/>
                </a:lnTo>
                <a:cubicBezTo>
                  <a:pt x="3979" y="10376"/>
                  <a:pt x="3816" y="10376"/>
                  <a:pt x="3653" y="10376"/>
                </a:cubicBezTo>
                <a:cubicBezTo>
                  <a:pt x="3459" y="10337"/>
                  <a:pt x="3296" y="10376"/>
                  <a:pt x="3133" y="10376"/>
                </a:cubicBezTo>
                <a:cubicBezTo>
                  <a:pt x="2978" y="10407"/>
                  <a:pt x="2815" y="10438"/>
                  <a:pt x="2622" y="10407"/>
                </a:cubicBezTo>
                <a:lnTo>
                  <a:pt x="2102" y="10407"/>
                </a:lnTo>
                <a:cubicBezTo>
                  <a:pt x="1939" y="10376"/>
                  <a:pt x="1776" y="10376"/>
                  <a:pt x="1652" y="10376"/>
                </a:cubicBezTo>
                <a:lnTo>
                  <a:pt x="1102" y="10376"/>
                </a:lnTo>
                <a:lnTo>
                  <a:pt x="551" y="10376"/>
                </a:lnTo>
                <a:lnTo>
                  <a:pt x="70" y="10376"/>
                </a:lnTo>
                <a:cubicBezTo>
                  <a:pt x="32" y="10376"/>
                  <a:pt x="32" y="10376"/>
                  <a:pt x="32" y="10407"/>
                </a:cubicBezTo>
                <a:cubicBezTo>
                  <a:pt x="1" y="10407"/>
                  <a:pt x="1" y="10407"/>
                  <a:pt x="1" y="10438"/>
                </a:cubicBezTo>
                <a:cubicBezTo>
                  <a:pt x="1" y="10469"/>
                  <a:pt x="1" y="10469"/>
                  <a:pt x="32" y="10469"/>
                </a:cubicBezTo>
                <a:cubicBezTo>
                  <a:pt x="32" y="10500"/>
                  <a:pt x="70" y="10500"/>
                  <a:pt x="70" y="10500"/>
                </a:cubicBezTo>
                <a:lnTo>
                  <a:pt x="551" y="10500"/>
                </a:lnTo>
                <a:lnTo>
                  <a:pt x="1102" y="10500"/>
                </a:lnTo>
                <a:lnTo>
                  <a:pt x="1621" y="10500"/>
                </a:lnTo>
                <a:lnTo>
                  <a:pt x="1652" y="10500"/>
                </a:lnTo>
                <a:cubicBezTo>
                  <a:pt x="1776" y="10500"/>
                  <a:pt x="1939" y="10500"/>
                  <a:pt x="2102" y="10531"/>
                </a:cubicBezTo>
                <a:lnTo>
                  <a:pt x="2622" y="10531"/>
                </a:lnTo>
                <a:cubicBezTo>
                  <a:pt x="2815" y="10570"/>
                  <a:pt x="3009" y="10531"/>
                  <a:pt x="3172" y="10500"/>
                </a:cubicBezTo>
                <a:cubicBezTo>
                  <a:pt x="3296" y="10500"/>
                  <a:pt x="3459" y="10469"/>
                  <a:pt x="3622" y="10500"/>
                </a:cubicBezTo>
                <a:cubicBezTo>
                  <a:pt x="3816" y="10500"/>
                  <a:pt x="3979" y="10500"/>
                  <a:pt x="4172" y="10469"/>
                </a:cubicBezTo>
                <a:lnTo>
                  <a:pt x="4723" y="10469"/>
                </a:lnTo>
                <a:cubicBezTo>
                  <a:pt x="4917" y="10500"/>
                  <a:pt x="5072" y="10500"/>
                  <a:pt x="5235" y="10500"/>
                </a:cubicBezTo>
                <a:lnTo>
                  <a:pt x="5235" y="10500"/>
                </a:lnTo>
                <a:lnTo>
                  <a:pt x="5754" y="10500"/>
                </a:lnTo>
                <a:lnTo>
                  <a:pt x="6274" y="10500"/>
                </a:lnTo>
                <a:cubicBezTo>
                  <a:pt x="6429" y="10469"/>
                  <a:pt x="6592" y="10469"/>
                  <a:pt x="6786" y="10500"/>
                </a:cubicBezTo>
                <a:cubicBezTo>
                  <a:pt x="6949" y="10500"/>
                  <a:pt x="7142" y="10500"/>
                  <a:pt x="7305" y="10469"/>
                </a:cubicBezTo>
                <a:lnTo>
                  <a:pt x="7786" y="10469"/>
                </a:lnTo>
                <a:cubicBezTo>
                  <a:pt x="7949" y="10500"/>
                  <a:pt x="8143" y="10500"/>
                  <a:pt x="8306" y="10500"/>
                </a:cubicBezTo>
                <a:cubicBezTo>
                  <a:pt x="8499" y="10531"/>
                  <a:pt x="8693" y="10531"/>
                  <a:pt x="8887" y="10500"/>
                </a:cubicBezTo>
                <a:cubicBezTo>
                  <a:pt x="9050" y="10500"/>
                  <a:pt x="9244" y="10500"/>
                  <a:pt x="9376" y="10531"/>
                </a:cubicBezTo>
                <a:cubicBezTo>
                  <a:pt x="9569" y="10531"/>
                  <a:pt x="9725" y="10531"/>
                  <a:pt x="9918" y="10500"/>
                </a:cubicBezTo>
                <a:cubicBezTo>
                  <a:pt x="10112" y="10500"/>
                  <a:pt x="10275" y="10469"/>
                  <a:pt x="10407" y="10469"/>
                </a:cubicBezTo>
                <a:lnTo>
                  <a:pt x="10888" y="10469"/>
                </a:lnTo>
                <a:cubicBezTo>
                  <a:pt x="11051" y="10500"/>
                  <a:pt x="11244" y="10500"/>
                  <a:pt x="11438" y="10500"/>
                </a:cubicBezTo>
                <a:close/>
                <a:moveTo>
                  <a:pt x="12989" y="8399"/>
                </a:moveTo>
                <a:cubicBezTo>
                  <a:pt x="13183" y="8399"/>
                  <a:pt x="13346" y="8399"/>
                  <a:pt x="13540" y="8368"/>
                </a:cubicBezTo>
                <a:lnTo>
                  <a:pt x="14059" y="8368"/>
                </a:lnTo>
                <a:lnTo>
                  <a:pt x="14416" y="8368"/>
                </a:lnTo>
                <a:lnTo>
                  <a:pt x="14672" y="8368"/>
                </a:lnTo>
                <a:lnTo>
                  <a:pt x="14703" y="8368"/>
                </a:lnTo>
                <a:cubicBezTo>
                  <a:pt x="14734" y="8368"/>
                  <a:pt x="14734" y="8337"/>
                  <a:pt x="14734" y="8337"/>
                </a:cubicBezTo>
                <a:lnTo>
                  <a:pt x="14734" y="8275"/>
                </a:lnTo>
                <a:cubicBezTo>
                  <a:pt x="14703" y="8275"/>
                  <a:pt x="14703" y="8244"/>
                  <a:pt x="14672" y="8244"/>
                </a:cubicBezTo>
                <a:lnTo>
                  <a:pt x="14416" y="8244"/>
                </a:lnTo>
                <a:lnTo>
                  <a:pt x="14416" y="8244"/>
                </a:lnTo>
                <a:lnTo>
                  <a:pt x="14059" y="8244"/>
                </a:lnTo>
                <a:lnTo>
                  <a:pt x="13540" y="8244"/>
                </a:lnTo>
                <a:cubicBezTo>
                  <a:pt x="13346" y="8275"/>
                  <a:pt x="13183" y="8275"/>
                  <a:pt x="12989" y="8275"/>
                </a:cubicBezTo>
                <a:lnTo>
                  <a:pt x="12477" y="8275"/>
                </a:lnTo>
                <a:lnTo>
                  <a:pt x="12477" y="8275"/>
                </a:lnTo>
                <a:lnTo>
                  <a:pt x="11958" y="8275"/>
                </a:lnTo>
                <a:cubicBezTo>
                  <a:pt x="11795" y="8306"/>
                  <a:pt x="11601" y="8306"/>
                  <a:pt x="11438" y="8306"/>
                </a:cubicBezTo>
                <a:lnTo>
                  <a:pt x="10927" y="8306"/>
                </a:lnTo>
                <a:lnTo>
                  <a:pt x="10376" y="8306"/>
                </a:lnTo>
                <a:lnTo>
                  <a:pt x="9887" y="8306"/>
                </a:lnTo>
                <a:cubicBezTo>
                  <a:pt x="9725" y="8275"/>
                  <a:pt x="9569" y="8275"/>
                  <a:pt x="9376" y="8306"/>
                </a:cubicBezTo>
                <a:cubicBezTo>
                  <a:pt x="9244" y="8337"/>
                  <a:pt x="9050" y="8368"/>
                  <a:pt x="8856" y="8337"/>
                </a:cubicBezTo>
                <a:cubicBezTo>
                  <a:pt x="8662" y="8337"/>
                  <a:pt x="8468" y="8306"/>
                  <a:pt x="8337" y="8306"/>
                </a:cubicBezTo>
                <a:lnTo>
                  <a:pt x="8306" y="8306"/>
                </a:lnTo>
                <a:cubicBezTo>
                  <a:pt x="8174" y="8337"/>
                  <a:pt x="8019" y="8306"/>
                  <a:pt x="7825" y="8306"/>
                </a:cubicBezTo>
                <a:cubicBezTo>
                  <a:pt x="7631" y="8275"/>
                  <a:pt x="7468" y="8275"/>
                  <a:pt x="7305" y="8306"/>
                </a:cubicBezTo>
                <a:cubicBezTo>
                  <a:pt x="7142" y="8368"/>
                  <a:pt x="6980" y="8368"/>
                  <a:pt x="6817" y="8337"/>
                </a:cubicBezTo>
                <a:lnTo>
                  <a:pt x="6274" y="8337"/>
                </a:lnTo>
                <a:cubicBezTo>
                  <a:pt x="6111" y="8337"/>
                  <a:pt x="5948" y="8337"/>
                  <a:pt x="5785" y="8306"/>
                </a:cubicBezTo>
                <a:cubicBezTo>
                  <a:pt x="5591" y="8275"/>
                  <a:pt x="5429" y="8275"/>
                  <a:pt x="5235" y="8275"/>
                </a:cubicBezTo>
                <a:lnTo>
                  <a:pt x="4723" y="8275"/>
                </a:lnTo>
                <a:lnTo>
                  <a:pt x="4723" y="8275"/>
                </a:lnTo>
                <a:cubicBezTo>
                  <a:pt x="4560" y="8306"/>
                  <a:pt x="4366" y="8306"/>
                  <a:pt x="4203" y="8306"/>
                </a:cubicBezTo>
                <a:cubicBezTo>
                  <a:pt x="4041" y="8306"/>
                  <a:pt x="3878" y="8306"/>
                  <a:pt x="3684" y="8337"/>
                </a:cubicBezTo>
                <a:lnTo>
                  <a:pt x="3172" y="8337"/>
                </a:lnTo>
                <a:lnTo>
                  <a:pt x="3172" y="8337"/>
                </a:lnTo>
                <a:lnTo>
                  <a:pt x="2715" y="8337"/>
                </a:lnTo>
                <a:cubicBezTo>
                  <a:pt x="2552" y="8337"/>
                  <a:pt x="2397" y="8337"/>
                  <a:pt x="2203" y="8306"/>
                </a:cubicBezTo>
                <a:cubicBezTo>
                  <a:pt x="2040" y="8306"/>
                  <a:pt x="1846" y="8275"/>
                  <a:pt x="1683" y="8275"/>
                </a:cubicBezTo>
                <a:lnTo>
                  <a:pt x="1683" y="8275"/>
                </a:lnTo>
                <a:cubicBezTo>
                  <a:pt x="1489" y="8306"/>
                  <a:pt x="1327" y="8306"/>
                  <a:pt x="1102" y="8337"/>
                </a:cubicBezTo>
                <a:cubicBezTo>
                  <a:pt x="908" y="8337"/>
                  <a:pt x="714" y="8368"/>
                  <a:pt x="582" y="8337"/>
                </a:cubicBezTo>
                <a:lnTo>
                  <a:pt x="551" y="8337"/>
                </a:lnTo>
                <a:cubicBezTo>
                  <a:pt x="419" y="8337"/>
                  <a:pt x="264" y="8337"/>
                  <a:pt x="70" y="8306"/>
                </a:cubicBezTo>
                <a:lnTo>
                  <a:pt x="32" y="8337"/>
                </a:lnTo>
                <a:cubicBezTo>
                  <a:pt x="1" y="8337"/>
                  <a:pt x="1" y="8368"/>
                  <a:pt x="1" y="8368"/>
                </a:cubicBezTo>
                <a:cubicBezTo>
                  <a:pt x="1" y="8399"/>
                  <a:pt x="1" y="8399"/>
                  <a:pt x="32" y="8438"/>
                </a:cubicBezTo>
                <a:lnTo>
                  <a:pt x="70" y="8438"/>
                </a:lnTo>
                <a:cubicBezTo>
                  <a:pt x="225" y="8469"/>
                  <a:pt x="388" y="8469"/>
                  <a:pt x="551" y="8469"/>
                </a:cubicBezTo>
                <a:cubicBezTo>
                  <a:pt x="714" y="8500"/>
                  <a:pt x="908" y="8469"/>
                  <a:pt x="1133" y="8469"/>
                </a:cubicBezTo>
                <a:cubicBezTo>
                  <a:pt x="1327" y="8438"/>
                  <a:pt x="1520" y="8438"/>
                  <a:pt x="1683" y="8399"/>
                </a:cubicBezTo>
                <a:cubicBezTo>
                  <a:pt x="1846" y="8399"/>
                  <a:pt x="2009" y="8438"/>
                  <a:pt x="2203" y="8438"/>
                </a:cubicBezTo>
                <a:cubicBezTo>
                  <a:pt x="2358" y="8469"/>
                  <a:pt x="2552" y="8469"/>
                  <a:pt x="2715" y="8469"/>
                </a:cubicBezTo>
                <a:lnTo>
                  <a:pt x="3172" y="8469"/>
                </a:lnTo>
                <a:lnTo>
                  <a:pt x="3684" y="8469"/>
                </a:lnTo>
                <a:cubicBezTo>
                  <a:pt x="3878" y="8438"/>
                  <a:pt x="4072" y="8438"/>
                  <a:pt x="4203" y="8438"/>
                </a:cubicBezTo>
                <a:cubicBezTo>
                  <a:pt x="4397" y="8438"/>
                  <a:pt x="4560" y="8438"/>
                  <a:pt x="4723" y="8399"/>
                </a:cubicBezTo>
                <a:lnTo>
                  <a:pt x="5235" y="8399"/>
                </a:lnTo>
                <a:cubicBezTo>
                  <a:pt x="5398" y="8399"/>
                  <a:pt x="5591" y="8399"/>
                  <a:pt x="5754" y="8438"/>
                </a:cubicBezTo>
                <a:cubicBezTo>
                  <a:pt x="5948" y="8469"/>
                  <a:pt x="6111" y="8469"/>
                  <a:pt x="6274" y="8469"/>
                </a:cubicBezTo>
                <a:lnTo>
                  <a:pt x="6786" y="8469"/>
                </a:lnTo>
                <a:cubicBezTo>
                  <a:pt x="6980" y="8500"/>
                  <a:pt x="7173" y="8500"/>
                  <a:pt x="7336" y="8438"/>
                </a:cubicBezTo>
                <a:cubicBezTo>
                  <a:pt x="7468" y="8399"/>
                  <a:pt x="7631" y="8399"/>
                  <a:pt x="7825" y="8438"/>
                </a:cubicBezTo>
                <a:cubicBezTo>
                  <a:pt x="7980" y="8438"/>
                  <a:pt x="8174" y="8469"/>
                  <a:pt x="8337" y="8438"/>
                </a:cubicBezTo>
                <a:cubicBezTo>
                  <a:pt x="8468" y="8438"/>
                  <a:pt x="8662" y="8469"/>
                  <a:pt x="8856" y="8469"/>
                </a:cubicBezTo>
                <a:cubicBezTo>
                  <a:pt x="9050" y="8500"/>
                  <a:pt x="9244" y="8500"/>
                  <a:pt x="9407" y="8438"/>
                </a:cubicBezTo>
                <a:cubicBezTo>
                  <a:pt x="9569" y="8399"/>
                  <a:pt x="9725" y="8399"/>
                  <a:pt x="9856" y="8438"/>
                </a:cubicBezTo>
                <a:lnTo>
                  <a:pt x="10376" y="8438"/>
                </a:lnTo>
                <a:lnTo>
                  <a:pt x="10927" y="8438"/>
                </a:lnTo>
                <a:lnTo>
                  <a:pt x="11438" y="8438"/>
                </a:lnTo>
                <a:cubicBezTo>
                  <a:pt x="11601" y="8438"/>
                  <a:pt x="11795" y="8438"/>
                  <a:pt x="11958" y="8399"/>
                </a:cubicBezTo>
                <a:lnTo>
                  <a:pt x="12477" y="8399"/>
                </a:lnTo>
                <a:lnTo>
                  <a:pt x="12989" y="8399"/>
                </a:lnTo>
                <a:close/>
                <a:moveTo>
                  <a:pt x="14703" y="6204"/>
                </a:moveTo>
                <a:lnTo>
                  <a:pt x="14672" y="6204"/>
                </a:lnTo>
                <a:lnTo>
                  <a:pt x="14377" y="6204"/>
                </a:lnTo>
                <a:lnTo>
                  <a:pt x="14377" y="6204"/>
                </a:lnTo>
                <a:cubicBezTo>
                  <a:pt x="14315" y="6235"/>
                  <a:pt x="14222" y="6235"/>
                  <a:pt x="14059" y="6204"/>
                </a:cubicBezTo>
                <a:lnTo>
                  <a:pt x="13509" y="6204"/>
                </a:lnTo>
                <a:lnTo>
                  <a:pt x="12958" y="6204"/>
                </a:lnTo>
                <a:cubicBezTo>
                  <a:pt x="12826" y="6204"/>
                  <a:pt x="12671" y="6204"/>
                  <a:pt x="12508" y="6235"/>
                </a:cubicBezTo>
                <a:cubicBezTo>
                  <a:pt x="12346" y="6235"/>
                  <a:pt x="12183" y="6235"/>
                  <a:pt x="11989" y="6204"/>
                </a:cubicBezTo>
                <a:lnTo>
                  <a:pt x="11438" y="6204"/>
                </a:lnTo>
                <a:lnTo>
                  <a:pt x="11407" y="6204"/>
                </a:lnTo>
                <a:cubicBezTo>
                  <a:pt x="11244" y="6235"/>
                  <a:pt x="11082" y="6235"/>
                  <a:pt x="10927" y="6235"/>
                </a:cubicBezTo>
                <a:lnTo>
                  <a:pt x="10407" y="6235"/>
                </a:lnTo>
                <a:lnTo>
                  <a:pt x="10407" y="6235"/>
                </a:lnTo>
                <a:cubicBezTo>
                  <a:pt x="10213" y="6235"/>
                  <a:pt x="10050" y="6266"/>
                  <a:pt x="9887" y="6235"/>
                </a:cubicBezTo>
                <a:lnTo>
                  <a:pt x="9337" y="6235"/>
                </a:lnTo>
                <a:cubicBezTo>
                  <a:pt x="9182" y="6235"/>
                  <a:pt x="9019" y="6235"/>
                  <a:pt x="8856" y="6204"/>
                </a:cubicBezTo>
                <a:cubicBezTo>
                  <a:pt x="8724" y="6204"/>
                  <a:pt x="8561" y="6204"/>
                  <a:pt x="8368" y="6235"/>
                </a:cubicBezTo>
                <a:cubicBezTo>
                  <a:pt x="8174" y="6266"/>
                  <a:pt x="8019" y="6266"/>
                  <a:pt x="7825" y="6266"/>
                </a:cubicBezTo>
                <a:cubicBezTo>
                  <a:pt x="7662" y="6266"/>
                  <a:pt x="7468" y="6266"/>
                  <a:pt x="7305" y="6305"/>
                </a:cubicBezTo>
                <a:lnTo>
                  <a:pt x="7305" y="6305"/>
                </a:lnTo>
                <a:lnTo>
                  <a:pt x="6786" y="6305"/>
                </a:lnTo>
                <a:cubicBezTo>
                  <a:pt x="6592" y="6266"/>
                  <a:pt x="6429" y="6266"/>
                  <a:pt x="6274" y="6266"/>
                </a:cubicBezTo>
                <a:lnTo>
                  <a:pt x="6274" y="6266"/>
                </a:lnTo>
                <a:lnTo>
                  <a:pt x="5754" y="6266"/>
                </a:lnTo>
                <a:lnTo>
                  <a:pt x="5204" y="6266"/>
                </a:lnTo>
                <a:cubicBezTo>
                  <a:pt x="5041" y="6266"/>
                  <a:pt x="4847" y="6235"/>
                  <a:pt x="4723" y="6235"/>
                </a:cubicBezTo>
                <a:lnTo>
                  <a:pt x="4684" y="6235"/>
                </a:lnTo>
                <a:lnTo>
                  <a:pt x="4203" y="6235"/>
                </a:lnTo>
                <a:lnTo>
                  <a:pt x="4203" y="6235"/>
                </a:lnTo>
                <a:cubicBezTo>
                  <a:pt x="4041" y="6235"/>
                  <a:pt x="3847" y="6235"/>
                  <a:pt x="3684" y="6266"/>
                </a:cubicBezTo>
                <a:cubicBezTo>
                  <a:pt x="3521" y="6266"/>
                  <a:pt x="3366" y="6266"/>
                  <a:pt x="3203" y="6235"/>
                </a:cubicBezTo>
                <a:cubicBezTo>
                  <a:pt x="3009" y="6204"/>
                  <a:pt x="2846" y="6204"/>
                  <a:pt x="2684" y="6204"/>
                </a:cubicBezTo>
                <a:lnTo>
                  <a:pt x="2653" y="6204"/>
                </a:lnTo>
                <a:cubicBezTo>
                  <a:pt x="2490" y="6204"/>
                  <a:pt x="2327" y="6235"/>
                  <a:pt x="2133" y="6235"/>
                </a:cubicBezTo>
                <a:cubicBezTo>
                  <a:pt x="1970" y="6235"/>
                  <a:pt x="1776" y="6235"/>
                  <a:pt x="1582" y="6266"/>
                </a:cubicBezTo>
                <a:cubicBezTo>
                  <a:pt x="1389" y="6266"/>
                  <a:pt x="1234" y="6305"/>
                  <a:pt x="1102" y="6266"/>
                </a:cubicBezTo>
                <a:lnTo>
                  <a:pt x="1071" y="6266"/>
                </a:lnTo>
                <a:lnTo>
                  <a:pt x="582" y="6266"/>
                </a:lnTo>
                <a:lnTo>
                  <a:pt x="70" y="6266"/>
                </a:lnTo>
                <a:lnTo>
                  <a:pt x="32" y="6266"/>
                </a:lnTo>
                <a:cubicBezTo>
                  <a:pt x="1" y="6305"/>
                  <a:pt x="1" y="6305"/>
                  <a:pt x="1" y="6336"/>
                </a:cubicBezTo>
                <a:cubicBezTo>
                  <a:pt x="1" y="6336"/>
                  <a:pt x="1" y="6367"/>
                  <a:pt x="32" y="6367"/>
                </a:cubicBezTo>
                <a:cubicBezTo>
                  <a:pt x="32" y="6398"/>
                  <a:pt x="70" y="6398"/>
                  <a:pt x="70" y="6398"/>
                </a:cubicBezTo>
                <a:lnTo>
                  <a:pt x="582" y="6398"/>
                </a:lnTo>
                <a:lnTo>
                  <a:pt x="1071" y="6398"/>
                </a:lnTo>
                <a:cubicBezTo>
                  <a:pt x="1234" y="6429"/>
                  <a:pt x="1389" y="6398"/>
                  <a:pt x="1582" y="6398"/>
                </a:cubicBezTo>
                <a:cubicBezTo>
                  <a:pt x="1776" y="6367"/>
                  <a:pt x="1970" y="6367"/>
                  <a:pt x="2133" y="6367"/>
                </a:cubicBezTo>
                <a:cubicBezTo>
                  <a:pt x="2327" y="6367"/>
                  <a:pt x="2490" y="6336"/>
                  <a:pt x="2684" y="6336"/>
                </a:cubicBezTo>
                <a:cubicBezTo>
                  <a:pt x="2846" y="6336"/>
                  <a:pt x="3009" y="6336"/>
                  <a:pt x="3172" y="6367"/>
                </a:cubicBezTo>
                <a:cubicBezTo>
                  <a:pt x="3327" y="6398"/>
                  <a:pt x="3521" y="6398"/>
                  <a:pt x="3684" y="6398"/>
                </a:cubicBezTo>
                <a:cubicBezTo>
                  <a:pt x="3878" y="6367"/>
                  <a:pt x="4041" y="6367"/>
                  <a:pt x="4203" y="6367"/>
                </a:cubicBezTo>
                <a:lnTo>
                  <a:pt x="4684" y="6367"/>
                </a:lnTo>
                <a:cubicBezTo>
                  <a:pt x="4847" y="6367"/>
                  <a:pt x="5010" y="6398"/>
                  <a:pt x="5204" y="6398"/>
                </a:cubicBezTo>
                <a:lnTo>
                  <a:pt x="5754" y="6398"/>
                </a:lnTo>
                <a:lnTo>
                  <a:pt x="6274" y="6398"/>
                </a:lnTo>
                <a:cubicBezTo>
                  <a:pt x="6429" y="6398"/>
                  <a:pt x="6592" y="6398"/>
                  <a:pt x="6786" y="6429"/>
                </a:cubicBezTo>
                <a:lnTo>
                  <a:pt x="7336" y="6429"/>
                </a:lnTo>
                <a:cubicBezTo>
                  <a:pt x="7499" y="6398"/>
                  <a:pt x="7662" y="6398"/>
                  <a:pt x="7825" y="6398"/>
                </a:cubicBezTo>
                <a:cubicBezTo>
                  <a:pt x="8019" y="6398"/>
                  <a:pt x="8212" y="6398"/>
                  <a:pt x="8368" y="6367"/>
                </a:cubicBezTo>
                <a:cubicBezTo>
                  <a:pt x="8561" y="6336"/>
                  <a:pt x="8724" y="6336"/>
                  <a:pt x="8856" y="6336"/>
                </a:cubicBezTo>
                <a:cubicBezTo>
                  <a:pt x="9019" y="6367"/>
                  <a:pt x="9182" y="6367"/>
                  <a:pt x="9337" y="6367"/>
                </a:cubicBezTo>
                <a:lnTo>
                  <a:pt x="9887" y="6367"/>
                </a:lnTo>
                <a:cubicBezTo>
                  <a:pt x="10050" y="6398"/>
                  <a:pt x="10213" y="6367"/>
                  <a:pt x="10407" y="6367"/>
                </a:cubicBezTo>
                <a:lnTo>
                  <a:pt x="10888" y="6367"/>
                </a:lnTo>
                <a:cubicBezTo>
                  <a:pt x="11082" y="6367"/>
                  <a:pt x="11244" y="6367"/>
                  <a:pt x="11438" y="6336"/>
                </a:cubicBezTo>
                <a:lnTo>
                  <a:pt x="11989" y="6336"/>
                </a:lnTo>
                <a:cubicBezTo>
                  <a:pt x="12152" y="6367"/>
                  <a:pt x="12346" y="6367"/>
                  <a:pt x="12508" y="6367"/>
                </a:cubicBezTo>
                <a:cubicBezTo>
                  <a:pt x="12671" y="6336"/>
                  <a:pt x="12826" y="6336"/>
                  <a:pt x="12958" y="6336"/>
                </a:cubicBezTo>
                <a:lnTo>
                  <a:pt x="13509" y="6336"/>
                </a:lnTo>
                <a:lnTo>
                  <a:pt x="14059" y="6336"/>
                </a:lnTo>
                <a:cubicBezTo>
                  <a:pt x="14222" y="6367"/>
                  <a:pt x="14346" y="6367"/>
                  <a:pt x="14416" y="6336"/>
                </a:cubicBezTo>
                <a:lnTo>
                  <a:pt x="14416" y="6336"/>
                </a:lnTo>
                <a:lnTo>
                  <a:pt x="14672" y="6336"/>
                </a:lnTo>
                <a:cubicBezTo>
                  <a:pt x="14672" y="6336"/>
                  <a:pt x="14703" y="6336"/>
                  <a:pt x="14703" y="6305"/>
                </a:cubicBezTo>
                <a:cubicBezTo>
                  <a:pt x="14734" y="6305"/>
                  <a:pt x="14734" y="6266"/>
                  <a:pt x="14734" y="6266"/>
                </a:cubicBezTo>
                <a:cubicBezTo>
                  <a:pt x="14734" y="6235"/>
                  <a:pt x="14734" y="6235"/>
                  <a:pt x="14703" y="6204"/>
                </a:cubicBezTo>
                <a:close/>
                <a:moveTo>
                  <a:pt x="1133" y="4204"/>
                </a:moveTo>
                <a:lnTo>
                  <a:pt x="1102" y="4204"/>
                </a:lnTo>
                <a:cubicBezTo>
                  <a:pt x="939" y="4173"/>
                  <a:pt x="776" y="4173"/>
                  <a:pt x="582" y="4204"/>
                </a:cubicBezTo>
                <a:lnTo>
                  <a:pt x="70" y="4204"/>
                </a:lnTo>
                <a:cubicBezTo>
                  <a:pt x="70" y="4204"/>
                  <a:pt x="32" y="4204"/>
                  <a:pt x="32" y="4235"/>
                </a:cubicBezTo>
                <a:cubicBezTo>
                  <a:pt x="1" y="4235"/>
                  <a:pt x="1" y="4266"/>
                  <a:pt x="1" y="4266"/>
                </a:cubicBezTo>
                <a:cubicBezTo>
                  <a:pt x="1" y="4297"/>
                  <a:pt x="1" y="4297"/>
                  <a:pt x="32" y="4297"/>
                </a:cubicBezTo>
                <a:cubicBezTo>
                  <a:pt x="32" y="4328"/>
                  <a:pt x="32" y="4328"/>
                  <a:pt x="70" y="4328"/>
                </a:cubicBezTo>
                <a:lnTo>
                  <a:pt x="582" y="4328"/>
                </a:lnTo>
                <a:cubicBezTo>
                  <a:pt x="776" y="4297"/>
                  <a:pt x="939" y="4297"/>
                  <a:pt x="1102" y="4328"/>
                </a:cubicBezTo>
                <a:lnTo>
                  <a:pt x="1621" y="4328"/>
                </a:lnTo>
                <a:lnTo>
                  <a:pt x="2133" y="4328"/>
                </a:lnTo>
                <a:cubicBezTo>
                  <a:pt x="2296" y="4328"/>
                  <a:pt x="2459" y="4297"/>
                  <a:pt x="2653" y="4297"/>
                </a:cubicBezTo>
                <a:lnTo>
                  <a:pt x="3133" y="4297"/>
                </a:lnTo>
                <a:lnTo>
                  <a:pt x="3133" y="4297"/>
                </a:lnTo>
                <a:cubicBezTo>
                  <a:pt x="3296" y="4328"/>
                  <a:pt x="3459" y="4328"/>
                  <a:pt x="3653" y="4297"/>
                </a:cubicBezTo>
                <a:lnTo>
                  <a:pt x="4172" y="4297"/>
                </a:lnTo>
                <a:cubicBezTo>
                  <a:pt x="4366" y="4328"/>
                  <a:pt x="4529" y="4328"/>
                  <a:pt x="4723" y="4297"/>
                </a:cubicBezTo>
                <a:cubicBezTo>
                  <a:pt x="4917" y="4297"/>
                  <a:pt x="5072" y="4297"/>
                  <a:pt x="5235" y="4328"/>
                </a:cubicBezTo>
                <a:cubicBezTo>
                  <a:pt x="5398" y="4328"/>
                  <a:pt x="5560" y="4328"/>
                  <a:pt x="5754" y="4367"/>
                </a:cubicBezTo>
                <a:cubicBezTo>
                  <a:pt x="5979" y="4398"/>
                  <a:pt x="6142" y="4398"/>
                  <a:pt x="6305" y="4398"/>
                </a:cubicBezTo>
                <a:cubicBezTo>
                  <a:pt x="6468" y="4367"/>
                  <a:pt x="6623" y="4367"/>
                  <a:pt x="6786" y="4367"/>
                </a:cubicBezTo>
                <a:cubicBezTo>
                  <a:pt x="6980" y="4367"/>
                  <a:pt x="7142" y="4367"/>
                  <a:pt x="7336" y="4328"/>
                </a:cubicBezTo>
                <a:lnTo>
                  <a:pt x="7856" y="4328"/>
                </a:lnTo>
                <a:lnTo>
                  <a:pt x="7856" y="4328"/>
                </a:lnTo>
                <a:lnTo>
                  <a:pt x="8337" y="4328"/>
                </a:lnTo>
                <a:lnTo>
                  <a:pt x="8856" y="4328"/>
                </a:lnTo>
                <a:lnTo>
                  <a:pt x="9337" y="4328"/>
                </a:lnTo>
                <a:cubicBezTo>
                  <a:pt x="9531" y="4328"/>
                  <a:pt x="9725" y="4328"/>
                  <a:pt x="9887" y="4297"/>
                </a:cubicBezTo>
                <a:cubicBezTo>
                  <a:pt x="10081" y="4297"/>
                  <a:pt x="10244" y="4297"/>
                  <a:pt x="10438" y="4328"/>
                </a:cubicBezTo>
                <a:cubicBezTo>
                  <a:pt x="10632" y="4367"/>
                  <a:pt x="10795" y="4367"/>
                  <a:pt x="10958" y="4367"/>
                </a:cubicBezTo>
                <a:cubicBezTo>
                  <a:pt x="11120" y="4328"/>
                  <a:pt x="11275" y="4328"/>
                  <a:pt x="11438" y="4297"/>
                </a:cubicBezTo>
                <a:lnTo>
                  <a:pt x="11958" y="4297"/>
                </a:lnTo>
                <a:lnTo>
                  <a:pt x="11958" y="4297"/>
                </a:lnTo>
                <a:lnTo>
                  <a:pt x="12477" y="4297"/>
                </a:lnTo>
                <a:cubicBezTo>
                  <a:pt x="12671" y="4297"/>
                  <a:pt x="12826" y="4297"/>
                  <a:pt x="13020" y="4328"/>
                </a:cubicBezTo>
                <a:cubicBezTo>
                  <a:pt x="13183" y="4328"/>
                  <a:pt x="13377" y="4328"/>
                  <a:pt x="13540" y="4297"/>
                </a:cubicBezTo>
                <a:lnTo>
                  <a:pt x="14059" y="4297"/>
                </a:lnTo>
                <a:cubicBezTo>
                  <a:pt x="14253" y="4297"/>
                  <a:pt x="14377" y="4266"/>
                  <a:pt x="14478" y="4235"/>
                </a:cubicBezTo>
                <a:cubicBezTo>
                  <a:pt x="14509" y="4235"/>
                  <a:pt x="14571" y="4235"/>
                  <a:pt x="14641" y="4266"/>
                </a:cubicBezTo>
                <a:lnTo>
                  <a:pt x="14703" y="4266"/>
                </a:lnTo>
                <a:cubicBezTo>
                  <a:pt x="14703" y="4266"/>
                  <a:pt x="14734" y="4266"/>
                  <a:pt x="14734" y="4235"/>
                </a:cubicBezTo>
                <a:lnTo>
                  <a:pt x="14734" y="4204"/>
                </a:lnTo>
                <a:cubicBezTo>
                  <a:pt x="14734" y="4173"/>
                  <a:pt x="14703" y="4173"/>
                  <a:pt x="14703" y="4173"/>
                </a:cubicBezTo>
                <a:cubicBezTo>
                  <a:pt x="14610" y="4103"/>
                  <a:pt x="14509" y="4103"/>
                  <a:pt x="14416" y="4134"/>
                </a:cubicBezTo>
                <a:cubicBezTo>
                  <a:pt x="14346" y="4134"/>
                  <a:pt x="14222" y="4173"/>
                  <a:pt x="14059" y="4173"/>
                </a:cubicBezTo>
                <a:lnTo>
                  <a:pt x="13509" y="4173"/>
                </a:lnTo>
                <a:cubicBezTo>
                  <a:pt x="13377" y="4204"/>
                  <a:pt x="13183" y="4204"/>
                  <a:pt x="13020" y="4204"/>
                </a:cubicBezTo>
                <a:cubicBezTo>
                  <a:pt x="12826" y="4173"/>
                  <a:pt x="12671" y="4173"/>
                  <a:pt x="12477" y="4173"/>
                </a:cubicBezTo>
                <a:lnTo>
                  <a:pt x="11958" y="4173"/>
                </a:lnTo>
                <a:lnTo>
                  <a:pt x="11438" y="4173"/>
                </a:lnTo>
                <a:cubicBezTo>
                  <a:pt x="11244" y="4204"/>
                  <a:pt x="11082" y="4204"/>
                  <a:pt x="10958" y="4235"/>
                </a:cubicBezTo>
                <a:cubicBezTo>
                  <a:pt x="10795" y="4235"/>
                  <a:pt x="10632" y="4235"/>
                  <a:pt x="10469" y="4204"/>
                </a:cubicBezTo>
                <a:cubicBezTo>
                  <a:pt x="10244" y="4173"/>
                  <a:pt x="10081" y="4173"/>
                  <a:pt x="9887" y="4173"/>
                </a:cubicBezTo>
                <a:lnTo>
                  <a:pt x="9887" y="4173"/>
                </a:lnTo>
                <a:cubicBezTo>
                  <a:pt x="9694" y="4204"/>
                  <a:pt x="9531" y="4204"/>
                  <a:pt x="9337" y="4204"/>
                </a:cubicBezTo>
                <a:lnTo>
                  <a:pt x="8856" y="4204"/>
                </a:lnTo>
                <a:lnTo>
                  <a:pt x="8337" y="4204"/>
                </a:lnTo>
                <a:lnTo>
                  <a:pt x="7856" y="4204"/>
                </a:lnTo>
                <a:lnTo>
                  <a:pt x="7336" y="4204"/>
                </a:lnTo>
                <a:cubicBezTo>
                  <a:pt x="7142" y="4235"/>
                  <a:pt x="6949" y="4235"/>
                  <a:pt x="6786" y="4235"/>
                </a:cubicBezTo>
                <a:cubicBezTo>
                  <a:pt x="6623" y="4235"/>
                  <a:pt x="6429" y="4235"/>
                  <a:pt x="6305" y="4266"/>
                </a:cubicBezTo>
                <a:cubicBezTo>
                  <a:pt x="6142" y="4266"/>
                  <a:pt x="5979" y="4266"/>
                  <a:pt x="5785" y="4235"/>
                </a:cubicBezTo>
                <a:cubicBezTo>
                  <a:pt x="5591" y="4204"/>
                  <a:pt x="5398" y="4204"/>
                  <a:pt x="5235" y="4204"/>
                </a:cubicBezTo>
                <a:lnTo>
                  <a:pt x="5235" y="4204"/>
                </a:lnTo>
                <a:cubicBezTo>
                  <a:pt x="5072" y="4173"/>
                  <a:pt x="4917" y="4173"/>
                  <a:pt x="4723" y="4173"/>
                </a:cubicBezTo>
                <a:lnTo>
                  <a:pt x="4723" y="4173"/>
                </a:lnTo>
                <a:cubicBezTo>
                  <a:pt x="4529" y="4204"/>
                  <a:pt x="4366" y="4204"/>
                  <a:pt x="4172" y="4173"/>
                </a:cubicBezTo>
                <a:lnTo>
                  <a:pt x="3653" y="4173"/>
                </a:lnTo>
                <a:cubicBezTo>
                  <a:pt x="3459" y="4204"/>
                  <a:pt x="3296" y="4204"/>
                  <a:pt x="3133" y="4173"/>
                </a:cubicBezTo>
                <a:lnTo>
                  <a:pt x="2653" y="4173"/>
                </a:lnTo>
                <a:cubicBezTo>
                  <a:pt x="2459" y="4173"/>
                  <a:pt x="2296" y="4204"/>
                  <a:pt x="2133" y="4204"/>
                </a:cubicBezTo>
                <a:lnTo>
                  <a:pt x="1621" y="4204"/>
                </a:lnTo>
                <a:lnTo>
                  <a:pt x="1133" y="4204"/>
                </a:lnTo>
                <a:close/>
                <a:moveTo>
                  <a:pt x="2622" y="2296"/>
                </a:moveTo>
                <a:lnTo>
                  <a:pt x="3133" y="2296"/>
                </a:lnTo>
                <a:lnTo>
                  <a:pt x="3684" y="2296"/>
                </a:lnTo>
                <a:lnTo>
                  <a:pt x="4203" y="2296"/>
                </a:lnTo>
                <a:cubicBezTo>
                  <a:pt x="4397" y="2327"/>
                  <a:pt x="4560" y="2327"/>
                  <a:pt x="4723" y="2296"/>
                </a:cubicBezTo>
                <a:lnTo>
                  <a:pt x="5235" y="2296"/>
                </a:lnTo>
                <a:cubicBezTo>
                  <a:pt x="5429" y="2327"/>
                  <a:pt x="5591" y="2327"/>
                  <a:pt x="5785" y="2296"/>
                </a:cubicBezTo>
                <a:lnTo>
                  <a:pt x="6274" y="2296"/>
                </a:lnTo>
                <a:lnTo>
                  <a:pt x="6786" y="2296"/>
                </a:lnTo>
                <a:lnTo>
                  <a:pt x="7336" y="2296"/>
                </a:lnTo>
                <a:cubicBezTo>
                  <a:pt x="7530" y="2296"/>
                  <a:pt x="7693" y="2296"/>
                  <a:pt x="7856" y="2265"/>
                </a:cubicBezTo>
                <a:lnTo>
                  <a:pt x="8306" y="2265"/>
                </a:lnTo>
                <a:cubicBezTo>
                  <a:pt x="8468" y="2265"/>
                  <a:pt x="8631" y="2265"/>
                  <a:pt x="8794" y="2296"/>
                </a:cubicBezTo>
                <a:cubicBezTo>
                  <a:pt x="8988" y="2327"/>
                  <a:pt x="9182" y="2327"/>
                  <a:pt x="9376" y="2296"/>
                </a:cubicBezTo>
                <a:cubicBezTo>
                  <a:pt x="9569" y="2265"/>
                  <a:pt x="9725" y="2234"/>
                  <a:pt x="9887" y="2265"/>
                </a:cubicBezTo>
                <a:cubicBezTo>
                  <a:pt x="10050" y="2296"/>
                  <a:pt x="10244" y="2296"/>
                  <a:pt x="10407" y="2296"/>
                </a:cubicBezTo>
                <a:lnTo>
                  <a:pt x="10927" y="2296"/>
                </a:lnTo>
                <a:lnTo>
                  <a:pt x="11438" y="2296"/>
                </a:lnTo>
                <a:cubicBezTo>
                  <a:pt x="11601" y="2265"/>
                  <a:pt x="11764" y="2265"/>
                  <a:pt x="11958" y="2265"/>
                </a:cubicBezTo>
                <a:cubicBezTo>
                  <a:pt x="12121" y="2265"/>
                  <a:pt x="12315" y="2265"/>
                  <a:pt x="12477" y="2234"/>
                </a:cubicBezTo>
                <a:lnTo>
                  <a:pt x="12989" y="2234"/>
                </a:lnTo>
                <a:cubicBezTo>
                  <a:pt x="13183" y="2265"/>
                  <a:pt x="13346" y="2265"/>
                  <a:pt x="13509" y="2234"/>
                </a:cubicBezTo>
                <a:lnTo>
                  <a:pt x="14028" y="2234"/>
                </a:lnTo>
                <a:cubicBezTo>
                  <a:pt x="14222" y="2234"/>
                  <a:pt x="14346" y="2195"/>
                  <a:pt x="14447" y="2195"/>
                </a:cubicBezTo>
                <a:lnTo>
                  <a:pt x="14447" y="2195"/>
                </a:lnTo>
                <a:cubicBezTo>
                  <a:pt x="14509" y="2164"/>
                  <a:pt x="14571" y="2195"/>
                  <a:pt x="14641" y="2234"/>
                </a:cubicBezTo>
                <a:lnTo>
                  <a:pt x="14703" y="2234"/>
                </a:lnTo>
                <a:cubicBezTo>
                  <a:pt x="14703" y="2195"/>
                  <a:pt x="14734" y="2195"/>
                  <a:pt x="14734" y="2195"/>
                </a:cubicBezTo>
                <a:lnTo>
                  <a:pt x="14734" y="2133"/>
                </a:lnTo>
                <a:lnTo>
                  <a:pt x="14703" y="2102"/>
                </a:lnTo>
                <a:cubicBezTo>
                  <a:pt x="14610" y="2071"/>
                  <a:pt x="14509" y="2040"/>
                  <a:pt x="14416" y="2071"/>
                </a:cubicBezTo>
                <a:lnTo>
                  <a:pt x="14416" y="2071"/>
                </a:lnTo>
                <a:cubicBezTo>
                  <a:pt x="14315" y="2071"/>
                  <a:pt x="14183" y="2102"/>
                  <a:pt x="14028" y="2102"/>
                </a:cubicBezTo>
                <a:lnTo>
                  <a:pt x="13509" y="2102"/>
                </a:lnTo>
                <a:cubicBezTo>
                  <a:pt x="13346" y="2133"/>
                  <a:pt x="13183" y="2133"/>
                  <a:pt x="12989" y="2102"/>
                </a:cubicBezTo>
                <a:lnTo>
                  <a:pt x="12477" y="2102"/>
                </a:lnTo>
                <a:cubicBezTo>
                  <a:pt x="12315" y="2133"/>
                  <a:pt x="12121" y="2133"/>
                  <a:pt x="11958" y="2133"/>
                </a:cubicBezTo>
                <a:cubicBezTo>
                  <a:pt x="11764" y="2133"/>
                  <a:pt x="11601" y="2133"/>
                  <a:pt x="11438" y="2164"/>
                </a:cubicBezTo>
                <a:lnTo>
                  <a:pt x="10958" y="2164"/>
                </a:lnTo>
                <a:lnTo>
                  <a:pt x="10958" y="2164"/>
                </a:lnTo>
                <a:lnTo>
                  <a:pt x="10407" y="2164"/>
                </a:lnTo>
                <a:cubicBezTo>
                  <a:pt x="10244" y="2164"/>
                  <a:pt x="10081" y="2164"/>
                  <a:pt x="9918" y="2133"/>
                </a:cubicBezTo>
                <a:cubicBezTo>
                  <a:pt x="9725" y="2102"/>
                  <a:pt x="9569" y="2133"/>
                  <a:pt x="9337" y="2164"/>
                </a:cubicBezTo>
                <a:cubicBezTo>
                  <a:pt x="9143" y="2195"/>
                  <a:pt x="8988" y="2195"/>
                  <a:pt x="8825" y="2164"/>
                </a:cubicBezTo>
                <a:cubicBezTo>
                  <a:pt x="8662" y="2133"/>
                  <a:pt x="8468" y="2133"/>
                  <a:pt x="8306" y="2133"/>
                </a:cubicBezTo>
                <a:lnTo>
                  <a:pt x="7825" y="2133"/>
                </a:lnTo>
                <a:cubicBezTo>
                  <a:pt x="7693" y="2164"/>
                  <a:pt x="7530" y="2164"/>
                  <a:pt x="7336" y="2164"/>
                </a:cubicBezTo>
                <a:lnTo>
                  <a:pt x="6786" y="2164"/>
                </a:lnTo>
                <a:lnTo>
                  <a:pt x="6274" y="2164"/>
                </a:lnTo>
                <a:lnTo>
                  <a:pt x="5785" y="2164"/>
                </a:lnTo>
                <a:cubicBezTo>
                  <a:pt x="5591" y="2195"/>
                  <a:pt x="5429" y="2195"/>
                  <a:pt x="5235" y="2164"/>
                </a:cubicBezTo>
                <a:lnTo>
                  <a:pt x="4723" y="2164"/>
                </a:lnTo>
                <a:cubicBezTo>
                  <a:pt x="4560" y="2195"/>
                  <a:pt x="4397" y="2195"/>
                  <a:pt x="4234" y="2164"/>
                </a:cubicBezTo>
                <a:lnTo>
                  <a:pt x="3684" y="2164"/>
                </a:lnTo>
                <a:lnTo>
                  <a:pt x="3133" y="2164"/>
                </a:lnTo>
                <a:lnTo>
                  <a:pt x="2622" y="2164"/>
                </a:lnTo>
                <a:lnTo>
                  <a:pt x="2102" y="2164"/>
                </a:lnTo>
                <a:lnTo>
                  <a:pt x="1621" y="2164"/>
                </a:lnTo>
                <a:lnTo>
                  <a:pt x="1133" y="2164"/>
                </a:lnTo>
                <a:lnTo>
                  <a:pt x="582" y="2164"/>
                </a:lnTo>
                <a:lnTo>
                  <a:pt x="70" y="2164"/>
                </a:lnTo>
                <a:lnTo>
                  <a:pt x="32" y="2164"/>
                </a:lnTo>
                <a:cubicBezTo>
                  <a:pt x="1" y="2195"/>
                  <a:pt x="1" y="2195"/>
                  <a:pt x="1" y="2234"/>
                </a:cubicBezTo>
                <a:cubicBezTo>
                  <a:pt x="1" y="2234"/>
                  <a:pt x="1" y="2265"/>
                  <a:pt x="32" y="2265"/>
                </a:cubicBezTo>
                <a:lnTo>
                  <a:pt x="70" y="2296"/>
                </a:lnTo>
                <a:lnTo>
                  <a:pt x="582" y="2296"/>
                </a:lnTo>
                <a:lnTo>
                  <a:pt x="1133" y="2296"/>
                </a:lnTo>
                <a:lnTo>
                  <a:pt x="1621" y="2296"/>
                </a:lnTo>
                <a:lnTo>
                  <a:pt x="2102" y="2296"/>
                </a:lnTo>
                <a:lnTo>
                  <a:pt x="2622" y="2296"/>
                </a:lnTo>
                <a:close/>
                <a:moveTo>
                  <a:pt x="3715" y="195"/>
                </a:moveTo>
                <a:cubicBezTo>
                  <a:pt x="3878" y="226"/>
                  <a:pt x="4041" y="226"/>
                  <a:pt x="4203" y="226"/>
                </a:cubicBezTo>
                <a:lnTo>
                  <a:pt x="4684" y="226"/>
                </a:lnTo>
                <a:cubicBezTo>
                  <a:pt x="4847" y="257"/>
                  <a:pt x="5041" y="257"/>
                  <a:pt x="5204" y="226"/>
                </a:cubicBezTo>
                <a:cubicBezTo>
                  <a:pt x="5398" y="226"/>
                  <a:pt x="5591" y="226"/>
                  <a:pt x="5754" y="195"/>
                </a:cubicBezTo>
                <a:lnTo>
                  <a:pt x="6305" y="195"/>
                </a:lnTo>
                <a:lnTo>
                  <a:pt x="6817" y="195"/>
                </a:lnTo>
                <a:cubicBezTo>
                  <a:pt x="6980" y="226"/>
                  <a:pt x="7142" y="226"/>
                  <a:pt x="7305" y="226"/>
                </a:cubicBezTo>
                <a:cubicBezTo>
                  <a:pt x="7499" y="195"/>
                  <a:pt x="7662" y="195"/>
                  <a:pt x="7786" y="226"/>
                </a:cubicBezTo>
                <a:lnTo>
                  <a:pt x="8337" y="226"/>
                </a:lnTo>
                <a:lnTo>
                  <a:pt x="8887" y="226"/>
                </a:lnTo>
                <a:lnTo>
                  <a:pt x="9376" y="226"/>
                </a:lnTo>
                <a:cubicBezTo>
                  <a:pt x="9531" y="226"/>
                  <a:pt x="9725" y="226"/>
                  <a:pt x="9887" y="195"/>
                </a:cubicBezTo>
                <a:cubicBezTo>
                  <a:pt x="10081" y="195"/>
                  <a:pt x="10244" y="164"/>
                  <a:pt x="10438" y="164"/>
                </a:cubicBezTo>
                <a:lnTo>
                  <a:pt x="10927" y="164"/>
                </a:lnTo>
                <a:cubicBezTo>
                  <a:pt x="11082" y="195"/>
                  <a:pt x="11275" y="195"/>
                  <a:pt x="11438" y="195"/>
                </a:cubicBezTo>
                <a:cubicBezTo>
                  <a:pt x="11632" y="195"/>
                  <a:pt x="11826" y="195"/>
                  <a:pt x="11989" y="226"/>
                </a:cubicBezTo>
                <a:lnTo>
                  <a:pt x="12508" y="226"/>
                </a:lnTo>
                <a:cubicBezTo>
                  <a:pt x="12671" y="226"/>
                  <a:pt x="12826" y="226"/>
                  <a:pt x="12958" y="195"/>
                </a:cubicBezTo>
                <a:cubicBezTo>
                  <a:pt x="13121" y="195"/>
                  <a:pt x="13315" y="195"/>
                  <a:pt x="13478" y="164"/>
                </a:cubicBezTo>
                <a:cubicBezTo>
                  <a:pt x="13672" y="133"/>
                  <a:pt x="13834" y="133"/>
                  <a:pt x="14028" y="164"/>
                </a:cubicBezTo>
                <a:cubicBezTo>
                  <a:pt x="14183" y="164"/>
                  <a:pt x="14315" y="195"/>
                  <a:pt x="14416" y="195"/>
                </a:cubicBezTo>
                <a:cubicBezTo>
                  <a:pt x="14478" y="164"/>
                  <a:pt x="14571" y="164"/>
                  <a:pt x="14672" y="164"/>
                </a:cubicBezTo>
                <a:cubicBezTo>
                  <a:pt x="14703" y="164"/>
                  <a:pt x="14703" y="164"/>
                  <a:pt x="14703" y="133"/>
                </a:cubicBezTo>
                <a:cubicBezTo>
                  <a:pt x="14734" y="133"/>
                  <a:pt x="14734" y="102"/>
                  <a:pt x="14734" y="102"/>
                </a:cubicBezTo>
                <a:cubicBezTo>
                  <a:pt x="14734" y="63"/>
                  <a:pt x="14734" y="63"/>
                  <a:pt x="14703" y="32"/>
                </a:cubicBezTo>
                <a:lnTo>
                  <a:pt x="14672" y="32"/>
                </a:lnTo>
                <a:cubicBezTo>
                  <a:pt x="14571" y="32"/>
                  <a:pt x="14478" y="32"/>
                  <a:pt x="14377" y="63"/>
                </a:cubicBezTo>
                <a:cubicBezTo>
                  <a:pt x="14315" y="63"/>
                  <a:pt x="14183" y="32"/>
                  <a:pt x="14028" y="32"/>
                </a:cubicBezTo>
                <a:cubicBezTo>
                  <a:pt x="13865" y="1"/>
                  <a:pt x="13672" y="1"/>
                  <a:pt x="13478" y="32"/>
                </a:cubicBezTo>
                <a:lnTo>
                  <a:pt x="13478" y="32"/>
                </a:lnTo>
                <a:cubicBezTo>
                  <a:pt x="13284" y="63"/>
                  <a:pt x="13121" y="63"/>
                  <a:pt x="12958" y="63"/>
                </a:cubicBezTo>
                <a:cubicBezTo>
                  <a:pt x="12826" y="102"/>
                  <a:pt x="12671" y="102"/>
                  <a:pt x="12508" y="102"/>
                </a:cubicBezTo>
                <a:lnTo>
                  <a:pt x="12508" y="102"/>
                </a:lnTo>
                <a:lnTo>
                  <a:pt x="11989" y="102"/>
                </a:lnTo>
                <a:cubicBezTo>
                  <a:pt x="11826" y="63"/>
                  <a:pt x="11632" y="63"/>
                  <a:pt x="11438" y="63"/>
                </a:cubicBezTo>
                <a:cubicBezTo>
                  <a:pt x="11275" y="63"/>
                  <a:pt x="11120" y="63"/>
                  <a:pt x="10958" y="32"/>
                </a:cubicBezTo>
                <a:lnTo>
                  <a:pt x="10927" y="32"/>
                </a:lnTo>
                <a:lnTo>
                  <a:pt x="10438" y="32"/>
                </a:lnTo>
                <a:lnTo>
                  <a:pt x="10407" y="32"/>
                </a:lnTo>
                <a:cubicBezTo>
                  <a:pt x="10244" y="32"/>
                  <a:pt x="10050" y="63"/>
                  <a:pt x="9887" y="63"/>
                </a:cubicBezTo>
                <a:cubicBezTo>
                  <a:pt x="9694" y="102"/>
                  <a:pt x="9531" y="102"/>
                  <a:pt x="9376" y="102"/>
                </a:cubicBezTo>
                <a:lnTo>
                  <a:pt x="8887" y="102"/>
                </a:lnTo>
                <a:lnTo>
                  <a:pt x="8337" y="102"/>
                </a:lnTo>
                <a:lnTo>
                  <a:pt x="7786" y="102"/>
                </a:lnTo>
                <a:cubicBezTo>
                  <a:pt x="7662" y="63"/>
                  <a:pt x="7499" y="63"/>
                  <a:pt x="7305" y="102"/>
                </a:cubicBezTo>
                <a:cubicBezTo>
                  <a:pt x="7142" y="102"/>
                  <a:pt x="6980" y="102"/>
                  <a:pt x="6817" y="63"/>
                </a:cubicBezTo>
                <a:lnTo>
                  <a:pt x="6305" y="63"/>
                </a:lnTo>
                <a:lnTo>
                  <a:pt x="5754" y="63"/>
                </a:lnTo>
                <a:cubicBezTo>
                  <a:pt x="5560" y="102"/>
                  <a:pt x="5398" y="102"/>
                  <a:pt x="5204" y="102"/>
                </a:cubicBezTo>
                <a:cubicBezTo>
                  <a:pt x="5041" y="133"/>
                  <a:pt x="4878" y="133"/>
                  <a:pt x="4723" y="102"/>
                </a:cubicBezTo>
                <a:lnTo>
                  <a:pt x="4684" y="102"/>
                </a:lnTo>
                <a:lnTo>
                  <a:pt x="4203" y="102"/>
                </a:lnTo>
                <a:cubicBezTo>
                  <a:pt x="4041" y="102"/>
                  <a:pt x="3878" y="102"/>
                  <a:pt x="3715" y="63"/>
                </a:cubicBezTo>
                <a:lnTo>
                  <a:pt x="3203" y="63"/>
                </a:lnTo>
                <a:cubicBezTo>
                  <a:pt x="3040" y="102"/>
                  <a:pt x="2846" y="102"/>
                  <a:pt x="2684" y="102"/>
                </a:cubicBezTo>
                <a:lnTo>
                  <a:pt x="2164" y="102"/>
                </a:lnTo>
                <a:lnTo>
                  <a:pt x="2133" y="102"/>
                </a:lnTo>
                <a:lnTo>
                  <a:pt x="1683" y="102"/>
                </a:lnTo>
                <a:lnTo>
                  <a:pt x="1133" y="102"/>
                </a:lnTo>
                <a:cubicBezTo>
                  <a:pt x="939" y="63"/>
                  <a:pt x="776" y="102"/>
                  <a:pt x="582" y="102"/>
                </a:cubicBezTo>
                <a:lnTo>
                  <a:pt x="70" y="102"/>
                </a:lnTo>
                <a:cubicBezTo>
                  <a:pt x="70" y="102"/>
                  <a:pt x="32" y="102"/>
                  <a:pt x="32" y="133"/>
                </a:cubicBezTo>
                <a:cubicBezTo>
                  <a:pt x="1" y="133"/>
                  <a:pt x="1" y="133"/>
                  <a:pt x="1" y="164"/>
                </a:cubicBezTo>
                <a:cubicBezTo>
                  <a:pt x="1" y="195"/>
                  <a:pt x="1" y="195"/>
                  <a:pt x="32" y="195"/>
                </a:cubicBezTo>
                <a:cubicBezTo>
                  <a:pt x="32" y="226"/>
                  <a:pt x="70" y="226"/>
                  <a:pt x="70" y="226"/>
                </a:cubicBezTo>
                <a:lnTo>
                  <a:pt x="582" y="226"/>
                </a:lnTo>
                <a:cubicBezTo>
                  <a:pt x="776" y="226"/>
                  <a:pt x="939" y="195"/>
                  <a:pt x="1133" y="226"/>
                </a:cubicBezTo>
                <a:lnTo>
                  <a:pt x="1133" y="226"/>
                </a:lnTo>
                <a:lnTo>
                  <a:pt x="1652" y="226"/>
                </a:lnTo>
                <a:lnTo>
                  <a:pt x="1683" y="226"/>
                </a:lnTo>
                <a:lnTo>
                  <a:pt x="2164" y="226"/>
                </a:lnTo>
                <a:lnTo>
                  <a:pt x="2684" y="226"/>
                </a:lnTo>
                <a:cubicBezTo>
                  <a:pt x="2877" y="226"/>
                  <a:pt x="3040" y="226"/>
                  <a:pt x="3234" y="195"/>
                </a:cubicBezTo>
                <a:close/>
              </a:path>
            </a:pathLst>
          </a:custGeom>
          <a:solidFill>
            <a:srgbClr val="499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6"/>
          <p:cNvSpPr txBox="1"/>
          <p:nvPr/>
        </p:nvSpPr>
        <p:spPr>
          <a:xfrm>
            <a:off x="7131863" y="1637712"/>
            <a:ext cx="1420800" cy="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You can write your tasks or things to do for this month</a:t>
            </a:r>
            <a:endParaRPr sz="12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26"/>
          <p:cNvSpPr/>
          <p:nvPr/>
        </p:nvSpPr>
        <p:spPr>
          <a:xfrm rot="4566271">
            <a:off x="5124596" y="950613"/>
            <a:ext cx="433910" cy="418477"/>
          </a:xfrm>
          <a:custGeom>
            <a:rect b="b" l="l" r="r" t="t"/>
            <a:pathLst>
              <a:path extrusionOk="0" h="5266" w="5460">
                <a:moveTo>
                  <a:pt x="3614" y="3614"/>
                </a:moveTo>
                <a:cubicBezTo>
                  <a:pt x="4234" y="3064"/>
                  <a:pt x="4847" y="2521"/>
                  <a:pt x="5428" y="1970"/>
                </a:cubicBezTo>
                <a:cubicBezTo>
                  <a:pt x="5459" y="1939"/>
                  <a:pt x="5428" y="1869"/>
                  <a:pt x="5397" y="1869"/>
                </a:cubicBezTo>
                <a:cubicBezTo>
                  <a:pt x="5234" y="1838"/>
                  <a:pt x="5040" y="1807"/>
                  <a:pt x="4878" y="1776"/>
                </a:cubicBezTo>
                <a:cubicBezTo>
                  <a:pt x="4909" y="1807"/>
                  <a:pt x="4909" y="1838"/>
                  <a:pt x="4940" y="1869"/>
                </a:cubicBezTo>
                <a:cubicBezTo>
                  <a:pt x="5009" y="1745"/>
                  <a:pt x="5071" y="1645"/>
                  <a:pt x="5071" y="1513"/>
                </a:cubicBezTo>
                <a:cubicBezTo>
                  <a:pt x="5071" y="1482"/>
                  <a:pt x="5009" y="1451"/>
                  <a:pt x="5009" y="1451"/>
                </a:cubicBezTo>
                <a:cubicBezTo>
                  <a:pt x="4878" y="1482"/>
                  <a:pt x="4777" y="1482"/>
                  <a:pt x="4653" y="1482"/>
                </a:cubicBezTo>
                <a:cubicBezTo>
                  <a:pt x="4684" y="1513"/>
                  <a:pt x="4684" y="1552"/>
                  <a:pt x="4715" y="1583"/>
                </a:cubicBezTo>
                <a:cubicBezTo>
                  <a:pt x="4746" y="1451"/>
                  <a:pt x="4847" y="1389"/>
                  <a:pt x="4777" y="1257"/>
                </a:cubicBezTo>
                <a:cubicBezTo>
                  <a:pt x="4777" y="1226"/>
                  <a:pt x="4746" y="1195"/>
                  <a:pt x="4746" y="1195"/>
                </a:cubicBezTo>
                <a:cubicBezTo>
                  <a:pt x="4622" y="1195"/>
                  <a:pt x="4521" y="1195"/>
                  <a:pt x="4428" y="1164"/>
                </a:cubicBezTo>
                <a:cubicBezTo>
                  <a:pt x="4389" y="1164"/>
                  <a:pt x="4459" y="1125"/>
                  <a:pt x="4459" y="1032"/>
                </a:cubicBezTo>
                <a:cubicBezTo>
                  <a:pt x="4490" y="970"/>
                  <a:pt x="4490" y="900"/>
                  <a:pt x="4490" y="807"/>
                </a:cubicBezTo>
                <a:cubicBezTo>
                  <a:pt x="4490" y="776"/>
                  <a:pt x="4459" y="776"/>
                  <a:pt x="4428" y="776"/>
                </a:cubicBezTo>
                <a:cubicBezTo>
                  <a:pt x="4296" y="776"/>
                  <a:pt x="4133" y="807"/>
                  <a:pt x="4040" y="737"/>
                </a:cubicBezTo>
                <a:cubicBezTo>
                  <a:pt x="4040" y="776"/>
                  <a:pt x="4040" y="807"/>
                  <a:pt x="4071" y="838"/>
                </a:cubicBezTo>
                <a:cubicBezTo>
                  <a:pt x="4102" y="776"/>
                  <a:pt x="4164" y="675"/>
                  <a:pt x="4164" y="613"/>
                </a:cubicBezTo>
                <a:cubicBezTo>
                  <a:pt x="4195" y="543"/>
                  <a:pt x="4133" y="512"/>
                  <a:pt x="4102" y="512"/>
                </a:cubicBezTo>
                <a:cubicBezTo>
                  <a:pt x="3970" y="543"/>
                  <a:pt x="3807" y="644"/>
                  <a:pt x="3776" y="481"/>
                </a:cubicBezTo>
                <a:lnTo>
                  <a:pt x="3776" y="94"/>
                </a:lnTo>
                <a:cubicBezTo>
                  <a:pt x="3776" y="63"/>
                  <a:pt x="3745" y="1"/>
                  <a:pt x="3683" y="32"/>
                </a:cubicBezTo>
                <a:cubicBezTo>
                  <a:pt x="2450" y="1094"/>
                  <a:pt x="1225" y="2164"/>
                  <a:pt x="31" y="3258"/>
                </a:cubicBezTo>
                <a:cubicBezTo>
                  <a:pt x="0" y="3296"/>
                  <a:pt x="31" y="3358"/>
                  <a:pt x="93" y="3358"/>
                </a:cubicBezTo>
                <a:cubicBezTo>
                  <a:pt x="194" y="3389"/>
                  <a:pt x="318" y="3420"/>
                  <a:pt x="419" y="3451"/>
                </a:cubicBezTo>
                <a:cubicBezTo>
                  <a:pt x="388" y="3420"/>
                  <a:pt x="388" y="3389"/>
                  <a:pt x="357" y="3358"/>
                </a:cubicBezTo>
                <a:cubicBezTo>
                  <a:pt x="318" y="3451"/>
                  <a:pt x="256" y="3583"/>
                  <a:pt x="225" y="3684"/>
                </a:cubicBezTo>
                <a:cubicBezTo>
                  <a:pt x="194" y="3715"/>
                  <a:pt x="256" y="3777"/>
                  <a:pt x="287" y="3746"/>
                </a:cubicBezTo>
                <a:cubicBezTo>
                  <a:pt x="419" y="3715"/>
                  <a:pt x="551" y="3715"/>
                  <a:pt x="644" y="3715"/>
                </a:cubicBezTo>
                <a:cubicBezTo>
                  <a:pt x="644" y="3684"/>
                  <a:pt x="613" y="3645"/>
                  <a:pt x="582" y="3614"/>
                </a:cubicBezTo>
                <a:cubicBezTo>
                  <a:pt x="551" y="3746"/>
                  <a:pt x="551" y="3878"/>
                  <a:pt x="551" y="4002"/>
                </a:cubicBezTo>
                <a:cubicBezTo>
                  <a:pt x="551" y="4033"/>
                  <a:pt x="582" y="4072"/>
                  <a:pt x="613" y="4072"/>
                </a:cubicBezTo>
                <a:lnTo>
                  <a:pt x="1031" y="4072"/>
                </a:lnTo>
                <a:cubicBezTo>
                  <a:pt x="1031" y="4033"/>
                  <a:pt x="1000" y="4002"/>
                  <a:pt x="969" y="4002"/>
                </a:cubicBezTo>
                <a:cubicBezTo>
                  <a:pt x="969" y="4103"/>
                  <a:pt x="938" y="4196"/>
                  <a:pt x="938" y="4297"/>
                </a:cubicBezTo>
                <a:cubicBezTo>
                  <a:pt x="938" y="4328"/>
                  <a:pt x="969" y="4359"/>
                  <a:pt x="1000" y="4359"/>
                </a:cubicBezTo>
                <a:cubicBezTo>
                  <a:pt x="1163" y="4390"/>
                  <a:pt x="1326" y="4390"/>
                  <a:pt x="1520" y="4359"/>
                </a:cubicBezTo>
                <a:cubicBezTo>
                  <a:pt x="1481" y="4328"/>
                  <a:pt x="1450" y="4297"/>
                  <a:pt x="1450" y="4266"/>
                </a:cubicBezTo>
                <a:cubicBezTo>
                  <a:pt x="1388" y="4359"/>
                  <a:pt x="1326" y="4521"/>
                  <a:pt x="1287" y="4615"/>
                </a:cubicBezTo>
                <a:cubicBezTo>
                  <a:pt x="1256" y="4684"/>
                  <a:pt x="1287" y="4715"/>
                  <a:pt x="1357" y="4715"/>
                </a:cubicBezTo>
                <a:cubicBezTo>
                  <a:pt x="1481" y="4715"/>
                  <a:pt x="1613" y="4653"/>
                  <a:pt x="1745" y="4615"/>
                </a:cubicBezTo>
                <a:cubicBezTo>
                  <a:pt x="1714" y="4584"/>
                  <a:pt x="1675" y="4553"/>
                  <a:pt x="1644" y="4553"/>
                </a:cubicBezTo>
                <a:cubicBezTo>
                  <a:pt x="1613" y="4653"/>
                  <a:pt x="1551" y="4777"/>
                  <a:pt x="1520" y="4909"/>
                </a:cubicBezTo>
                <a:cubicBezTo>
                  <a:pt x="1481" y="4940"/>
                  <a:pt x="1520" y="5002"/>
                  <a:pt x="1582" y="5002"/>
                </a:cubicBezTo>
                <a:cubicBezTo>
                  <a:pt x="1675" y="4971"/>
                  <a:pt x="1776" y="4940"/>
                  <a:pt x="1869" y="4909"/>
                </a:cubicBezTo>
                <a:cubicBezTo>
                  <a:pt x="1838" y="4909"/>
                  <a:pt x="1807" y="4878"/>
                  <a:pt x="1776" y="4847"/>
                </a:cubicBezTo>
                <a:cubicBezTo>
                  <a:pt x="1776" y="4940"/>
                  <a:pt x="1776" y="5072"/>
                  <a:pt x="1745" y="5165"/>
                </a:cubicBezTo>
                <a:cubicBezTo>
                  <a:pt x="1745" y="5235"/>
                  <a:pt x="1838" y="5266"/>
                  <a:pt x="1869" y="5235"/>
                </a:cubicBezTo>
                <a:cubicBezTo>
                  <a:pt x="2450" y="4684"/>
                  <a:pt x="3032" y="4134"/>
                  <a:pt x="3614" y="3614"/>
                </a:cubicBezTo>
                <a:cubicBezTo>
                  <a:pt x="3683" y="3552"/>
                  <a:pt x="3583" y="3451"/>
                  <a:pt x="3552" y="3521"/>
                </a:cubicBezTo>
                <a:cubicBezTo>
                  <a:pt x="2939" y="4033"/>
                  <a:pt x="2357" y="4584"/>
                  <a:pt x="1776" y="5134"/>
                </a:cubicBezTo>
                <a:cubicBezTo>
                  <a:pt x="1807" y="5165"/>
                  <a:pt x="1838" y="5165"/>
                  <a:pt x="1869" y="5196"/>
                </a:cubicBezTo>
                <a:cubicBezTo>
                  <a:pt x="1908" y="5103"/>
                  <a:pt x="1908" y="4971"/>
                  <a:pt x="1908" y="4878"/>
                </a:cubicBezTo>
                <a:cubicBezTo>
                  <a:pt x="1908" y="4808"/>
                  <a:pt x="1869" y="4777"/>
                  <a:pt x="1838" y="4808"/>
                </a:cubicBezTo>
                <a:cubicBezTo>
                  <a:pt x="1745" y="4847"/>
                  <a:pt x="1644" y="4847"/>
                  <a:pt x="1551" y="4878"/>
                </a:cubicBezTo>
                <a:cubicBezTo>
                  <a:pt x="1582" y="4909"/>
                  <a:pt x="1613" y="4940"/>
                  <a:pt x="1613" y="4971"/>
                </a:cubicBezTo>
                <a:cubicBezTo>
                  <a:pt x="1675" y="4847"/>
                  <a:pt x="1714" y="4715"/>
                  <a:pt x="1776" y="4584"/>
                </a:cubicBezTo>
                <a:cubicBezTo>
                  <a:pt x="1776" y="4553"/>
                  <a:pt x="1745" y="4490"/>
                  <a:pt x="1675" y="4521"/>
                </a:cubicBezTo>
                <a:cubicBezTo>
                  <a:pt x="1582" y="4553"/>
                  <a:pt x="1450" y="4584"/>
                  <a:pt x="1326" y="4584"/>
                </a:cubicBezTo>
                <a:cubicBezTo>
                  <a:pt x="1357" y="4615"/>
                  <a:pt x="1388" y="4653"/>
                  <a:pt x="1388" y="4684"/>
                </a:cubicBezTo>
                <a:cubicBezTo>
                  <a:pt x="1450" y="4584"/>
                  <a:pt x="1481" y="4421"/>
                  <a:pt x="1551" y="4328"/>
                </a:cubicBezTo>
                <a:cubicBezTo>
                  <a:pt x="1582" y="4297"/>
                  <a:pt x="1551" y="4227"/>
                  <a:pt x="1481" y="4227"/>
                </a:cubicBezTo>
                <a:cubicBezTo>
                  <a:pt x="1388" y="4266"/>
                  <a:pt x="1287" y="4266"/>
                  <a:pt x="1194" y="4266"/>
                </a:cubicBezTo>
                <a:lnTo>
                  <a:pt x="1062" y="4266"/>
                </a:lnTo>
                <a:cubicBezTo>
                  <a:pt x="1062" y="4328"/>
                  <a:pt x="1062" y="4328"/>
                  <a:pt x="1062" y="4266"/>
                </a:cubicBezTo>
                <a:cubicBezTo>
                  <a:pt x="1062" y="4196"/>
                  <a:pt x="1093" y="4103"/>
                  <a:pt x="1093" y="4002"/>
                </a:cubicBezTo>
                <a:cubicBezTo>
                  <a:pt x="1093" y="3971"/>
                  <a:pt x="1062" y="3940"/>
                  <a:pt x="1031" y="3940"/>
                </a:cubicBezTo>
                <a:lnTo>
                  <a:pt x="613" y="3940"/>
                </a:lnTo>
                <a:cubicBezTo>
                  <a:pt x="644" y="3971"/>
                  <a:pt x="644" y="4002"/>
                  <a:pt x="675" y="4033"/>
                </a:cubicBezTo>
                <a:cubicBezTo>
                  <a:pt x="675" y="3909"/>
                  <a:pt x="675" y="3777"/>
                  <a:pt x="706" y="3684"/>
                </a:cubicBezTo>
                <a:cubicBezTo>
                  <a:pt x="706" y="3614"/>
                  <a:pt x="675" y="3583"/>
                  <a:pt x="644" y="3583"/>
                </a:cubicBezTo>
                <a:cubicBezTo>
                  <a:pt x="512" y="3583"/>
                  <a:pt x="357" y="3583"/>
                  <a:pt x="256" y="3645"/>
                </a:cubicBezTo>
                <a:cubicBezTo>
                  <a:pt x="256" y="3684"/>
                  <a:pt x="287" y="3715"/>
                  <a:pt x="318" y="3715"/>
                </a:cubicBezTo>
                <a:cubicBezTo>
                  <a:pt x="388" y="3614"/>
                  <a:pt x="419" y="3521"/>
                  <a:pt x="481" y="3420"/>
                </a:cubicBezTo>
                <a:cubicBezTo>
                  <a:pt x="512" y="3389"/>
                  <a:pt x="450" y="3327"/>
                  <a:pt x="419" y="3327"/>
                </a:cubicBezTo>
                <a:cubicBezTo>
                  <a:pt x="318" y="3296"/>
                  <a:pt x="225" y="3258"/>
                  <a:pt x="93" y="3258"/>
                </a:cubicBezTo>
                <a:cubicBezTo>
                  <a:pt x="93" y="3296"/>
                  <a:pt x="124" y="3327"/>
                  <a:pt x="124" y="3358"/>
                </a:cubicBezTo>
                <a:cubicBezTo>
                  <a:pt x="1326" y="2257"/>
                  <a:pt x="2551" y="1195"/>
                  <a:pt x="3776" y="156"/>
                </a:cubicBezTo>
                <a:cubicBezTo>
                  <a:pt x="3745" y="125"/>
                  <a:pt x="3683" y="94"/>
                  <a:pt x="3652" y="94"/>
                </a:cubicBezTo>
                <a:cubicBezTo>
                  <a:pt x="3652" y="257"/>
                  <a:pt x="3614" y="481"/>
                  <a:pt x="3683" y="613"/>
                </a:cubicBezTo>
                <a:cubicBezTo>
                  <a:pt x="3745" y="776"/>
                  <a:pt x="4071" y="644"/>
                  <a:pt x="4133" y="644"/>
                </a:cubicBezTo>
                <a:cubicBezTo>
                  <a:pt x="4102" y="613"/>
                  <a:pt x="4102" y="582"/>
                  <a:pt x="4071" y="543"/>
                </a:cubicBezTo>
                <a:cubicBezTo>
                  <a:pt x="4040" y="613"/>
                  <a:pt x="4001" y="675"/>
                  <a:pt x="3970" y="737"/>
                </a:cubicBezTo>
                <a:cubicBezTo>
                  <a:pt x="3939" y="776"/>
                  <a:pt x="3939" y="838"/>
                  <a:pt x="3970" y="838"/>
                </a:cubicBezTo>
                <a:cubicBezTo>
                  <a:pt x="4071" y="869"/>
                  <a:pt x="4133" y="869"/>
                  <a:pt x="4234" y="900"/>
                </a:cubicBezTo>
                <a:cubicBezTo>
                  <a:pt x="4459" y="900"/>
                  <a:pt x="4296" y="1063"/>
                  <a:pt x="4296" y="1226"/>
                </a:cubicBezTo>
                <a:cubicBezTo>
                  <a:pt x="4296" y="1257"/>
                  <a:pt x="4327" y="1288"/>
                  <a:pt x="4358" y="1288"/>
                </a:cubicBezTo>
                <a:cubicBezTo>
                  <a:pt x="4428" y="1288"/>
                  <a:pt x="4490" y="1288"/>
                  <a:pt x="4583" y="1319"/>
                </a:cubicBezTo>
                <a:cubicBezTo>
                  <a:pt x="4777" y="1319"/>
                  <a:pt x="4653" y="1358"/>
                  <a:pt x="4622" y="1513"/>
                </a:cubicBezTo>
                <a:cubicBezTo>
                  <a:pt x="4583" y="1583"/>
                  <a:pt x="4622" y="1614"/>
                  <a:pt x="4684" y="1614"/>
                </a:cubicBezTo>
                <a:cubicBezTo>
                  <a:pt x="4909" y="1614"/>
                  <a:pt x="4940" y="1614"/>
                  <a:pt x="4816" y="1807"/>
                </a:cubicBezTo>
                <a:cubicBezTo>
                  <a:pt x="4816" y="1838"/>
                  <a:pt x="4847" y="1900"/>
                  <a:pt x="4878" y="1900"/>
                </a:cubicBezTo>
                <a:cubicBezTo>
                  <a:pt x="5040" y="1900"/>
                  <a:pt x="5203" y="1970"/>
                  <a:pt x="5358" y="2001"/>
                </a:cubicBezTo>
                <a:cubicBezTo>
                  <a:pt x="5358" y="1970"/>
                  <a:pt x="5327" y="1939"/>
                  <a:pt x="5327" y="1900"/>
                </a:cubicBezTo>
                <a:cubicBezTo>
                  <a:pt x="4746" y="2451"/>
                  <a:pt x="4133" y="2971"/>
                  <a:pt x="3552" y="3521"/>
                </a:cubicBezTo>
                <a:cubicBezTo>
                  <a:pt x="3490" y="3552"/>
                  <a:pt x="3552" y="3645"/>
                  <a:pt x="3614" y="3614"/>
                </a:cubicBezTo>
                <a:close/>
              </a:path>
            </a:pathLst>
          </a:custGeom>
          <a:solidFill>
            <a:srgbClr val="448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6"/>
          <p:cNvSpPr/>
          <p:nvPr/>
        </p:nvSpPr>
        <p:spPr>
          <a:xfrm rot="591990">
            <a:off x="1752324" y="968061"/>
            <a:ext cx="433908" cy="418478"/>
          </a:xfrm>
          <a:custGeom>
            <a:rect b="b" l="l" r="r" t="t"/>
            <a:pathLst>
              <a:path extrusionOk="0" h="5266" w="5460">
                <a:moveTo>
                  <a:pt x="3614" y="3614"/>
                </a:moveTo>
                <a:cubicBezTo>
                  <a:pt x="4234" y="3064"/>
                  <a:pt x="4847" y="2521"/>
                  <a:pt x="5428" y="1970"/>
                </a:cubicBezTo>
                <a:cubicBezTo>
                  <a:pt x="5459" y="1939"/>
                  <a:pt x="5428" y="1869"/>
                  <a:pt x="5397" y="1869"/>
                </a:cubicBezTo>
                <a:cubicBezTo>
                  <a:pt x="5234" y="1838"/>
                  <a:pt x="5040" y="1807"/>
                  <a:pt x="4878" y="1776"/>
                </a:cubicBezTo>
                <a:cubicBezTo>
                  <a:pt x="4909" y="1807"/>
                  <a:pt x="4909" y="1838"/>
                  <a:pt x="4940" y="1869"/>
                </a:cubicBezTo>
                <a:cubicBezTo>
                  <a:pt x="5009" y="1745"/>
                  <a:pt x="5071" y="1645"/>
                  <a:pt x="5071" y="1513"/>
                </a:cubicBezTo>
                <a:cubicBezTo>
                  <a:pt x="5071" y="1482"/>
                  <a:pt x="5009" y="1451"/>
                  <a:pt x="5009" y="1451"/>
                </a:cubicBezTo>
                <a:cubicBezTo>
                  <a:pt x="4878" y="1482"/>
                  <a:pt x="4777" y="1482"/>
                  <a:pt x="4653" y="1482"/>
                </a:cubicBezTo>
                <a:cubicBezTo>
                  <a:pt x="4684" y="1513"/>
                  <a:pt x="4684" y="1552"/>
                  <a:pt x="4715" y="1583"/>
                </a:cubicBezTo>
                <a:cubicBezTo>
                  <a:pt x="4746" y="1451"/>
                  <a:pt x="4847" y="1389"/>
                  <a:pt x="4777" y="1257"/>
                </a:cubicBezTo>
                <a:cubicBezTo>
                  <a:pt x="4777" y="1226"/>
                  <a:pt x="4746" y="1195"/>
                  <a:pt x="4746" y="1195"/>
                </a:cubicBezTo>
                <a:cubicBezTo>
                  <a:pt x="4622" y="1195"/>
                  <a:pt x="4521" y="1195"/>
                  <a:pt x="4428" y="1164"/>
                </a:cubicBezTo>
                <a:cubicBezTo>
                  <a:pt x="4389" y="1164"/>
                  <a:pt x="4459" y="1125"/>
                  <a:pt x="4459" y="1032"/>
                </a:cubicBezTo>
                <a:cubicBezTo>
                  <a:pt x="4490" y="970"/>
                  <a:pt x="4490" y="900"/>
                  <a:pt x="4490" y="807"/>
                </a:cubicBezTo>
                <a:cubicBezTo>
                  <a:pt x="4490" y="776"/>
                  <a:pt x="4459" y="776"/>
                  <a:pt x="4428" y="776"/>
                </a:cubicBezTo>
                <a:cubicBezTo>
                  <a:pt x="4296" y="776"/>
                  <a:pt x="4133" y="807"/>
                  <a:pt x="4040" y="737"/>
                </a:cubicBezTo>
                <a:cubicBezTo>
                  <a:pt x="4040" y="776"/>
                  <a:pt x="4040" y="807"/>
                  <a:pt x="4071" y="838"/>
                </a:cubicBezTo>
                <a:cubicBezTo>
                  <a:pt x="4102" y="776"/>
                  <a:pt x="4164" y="675"/>
                  <a:pt x="4164" y="613"/>
                </a:cubicBezTo>
                <a:cubicBezTo>
                  <a:pt x="4195" y="543"/>
                  <a:pt x="4133" y="512"/>
                  <a:pt x="4102" y="512"/>
                </a:cubicBezTo>
                <a:cubicBezTo>
                  <a:pt x="3970" y="543"/>
                  <a:pt x="3807" y="644"/>
                  <a:pt x="3776" y="481"/>
                </a:cubicBezTo>
                <a:lnTo>
                  <a:pt x="3776" y="94"/>
                </a:lnTo>
                <a:cubicBezTo>
                  <a:pt x="3776" y="63"/>
                  <a:pt x="3745" y="1"/>
                  <a:pt x="3683" y="32"/>
                </a:cubicBezTo>
                <a:cubicBezTo>
                  <a:pt x="2450" y="1094"/>
                  <a:pt x="1225" y="2164"/>
                  <a:pt x="31" y="3258"/>
                </a:cubicBezTo>
                <a:cubicBezTo>
                  <a:pt x="0" y="3296"/>
                  <a:pt x="31" y="3358"/>
                  <a:pt x="93" y="3358"/>
                </a:cubicBezTo>
                <a:cubicBezTo>
                  <a:pt x="194" y="3389"/>
                  <a:pt x="318" y="3420"/>
                  <a:pt x="419" y="3451"/>
                </a:cubicBezTo>
                <a:cubicBezTo>
                  <a:pt x="388" y="3420"/>
                  <a:pt x="388" y="3389"/>
                  <a:pt x="357" y="3358"/>
                </a:cubicBezTo>
                <a:cubicBezTo>
                  <a:pt x="318" y="3451"/>
                  <a:pt x="256" y="3583"/>
                  <a:pt x="225" y="3684"/>
                </a:cubicBezTo>
                <a:cubicBezTo>
                  <a:pt x="194" y="3715"/>
                  <a:pt x="256" y="3777"/>
                  <a:pt x="287" y="3746"/>
                </a:cubicBezTo>
                <a:cubicBezTo>
                  <a:pt x="419" y="3715"/>
                  <a:pt x="551" y="3715"/>
                  <a:pt x="644" y="3715"/>
                </a:cubicBezTo>
                <a:cubicBezTo>
                  <a:pt x="644" y="3684"/>
                  <a:pt x="613" y="3645"/>
                  <a:pt x="582" y="3614"/>
                </a:cubicBezTo>
                <a:cubicBezTo>
                  <a:pt x="551" y="3746"/>
                  <a:pt x="551" y="3878"/>
                  <a:pt x="551" y="4002"/>
                </a:cubicBezTo>
                <a:cubicBezTo>
                  <a:pt x="551" y="4033"/>
                  <a:pt x="582" y="4072"/>
                  <a:pt x="613" y="4072"/>
                </a:cubicBezTo>
                <a:lnTo>
                  <a:pt x="1031" y="4072"/>
                </a:lnTo>
                <a:cubicBezTo>
                  <a:pt x="1031" y="4033"/>
                  <a:pt x="1000" y="4002"/>
                  <a:pt x="969" y="4002"/>
                </a:cubicBezTo>
                <a:cubicBezTo>
                  <a:pt x="969" y="4103"/>
                  <a:pt x="938" y="4196"/>
                  <a:pt x="938" y="4297"/>
                </a:cubicBezTo>
                <a:cubicBezTo>
                  <a:pt x="938" y="4328"/>
                  <a:pt x="969" y="4359"/>
                  <a:pt x="1000" y="4359"/>
                </a:cubicBezTo>
                <a:cubicBezTo>
                  <a:pt x="1163" y="4390"/>
                  <a:pt x="1326" y="4390"/>
                  <a:pt x="1520" y="4359"/>
                </a:cubicBezTo>
                <a:cubicBezTo>
                  <a:pt x="1481" y="4328"/>
                  <a:pt x="1450" y="4297"/>
                  <a:pt x="1450" y="4266"/>
                </a:cubicBezTo>
                <a:cubicBezTo>
                  <a:pt x="1388" y="4359"/>
                  <a:pt x="1326" y="4521"/>
                  <a:pt x="1287" y="4615"/>
                </a:cubicBezTo>
                <a:cubicBezTo>
                  <a:pt x="1256" y="4684"/>
                  <a:pt x="1287" y="4715"/>
                  <a:pt x="1357" y="4715"/>
                </a:cubicBezTo>
                <a:cubicBezTo>
                  <a:pt x="1481" y="4715"/>
                  <a:pt x="1613" y="4653"/>
                  <a:pt x="1745" y="4615"/>
                </a:cubicBezTo>
                <a:cubicBezTo>
                  <a:pt x="1714" y="4584"/>
                  <a:pt x="1675" y="4553"/>
                  <a:pt x="1644" y="4553"/>
                </a:cubicBezTo>
                <a:cubicBezTo>
                  <a:pt x="1613" y="4653"/>
                  <a:pt x="1551" y="4777"/>
                  <a:pt x="1520" y="4909"/>
                </a:cubicBezTo>
                <a:cubicBezTo>
                  <a:pt x="1481" y="4940"/>
                  <a:pt x="1520" y="5002"/>
                  <a:pt x="1582" y="5002"/>
                </a:cubicBezTo>
                <a:cubicBezTo>
                  <a:pt x="1675" y="4971"/>
                  <a:pt x="1776" y="4940"/>
                  <a:pt x="1869" y="4909"/>
                </a:cubicBezTo>
                <a:cubicBezTo>
                  <a:pt x="1838" y="4909"/>
                  <a:pt x="1807" y="4878"/>
                  <a:pt x="1776" y="4847"/>
                </a:cubicBezTo>
                <a:cubicBezTo>
                  <a:pt x="1776" y="4940"/>
                  <a:pt x="1776" y="5072"/>
                  <a:pt x="1745" y="5165"/>
                </a:cubicBezTo>
                <a:cubicBezTo>
                  <a:pt x="1745" y="5235"/>
                  <a:pt x="1838" y="5266"/>
                  <a:pt x="1869" y="5235"/>
                </a:cubicBezTo>
                <a:cubicBezTo>
                  <a:pt x="2450" y="4684"/>
                  <a:pt x="3032" y="4134"/>
                  <a:pt x="3614" y="3614"/>
                </a:cubicBezTo>
                <a:cubicBezTo>
                  <a:pt x="3683" y="3552"/>
                  <a:pt x="3583" y="3451"/>
                  <a:pt x="3552" y="3521"/>
                </a:cubicBezTo>
                <a:cubicBezTo>
                  <a:pt x="2939" y="4033"/>
                  <a:pt x="2357" y="4584"/>
                  <a:pt x="1776" y="5134"/>
                </a:cubicBezTo>
                <a:cubicBezTo>
                  <a:pt x="1807" y="5165"/>
                  <a:pt x="1838" y="5165"/>
                  <a:pt x="1869" y="5196"/>
                </a:cubicBezTo>
                <a:cubicBezTo>
                  <a:pt x="1908" y="5103"/>
                  <a:pt x="1908" y="4971"/>
                  <a:pt x="1908" y="4878"/>
                </a:cubicBezTo>
                <a:cubicBezTo>
                  <a:pt x="1908" y="4808"/>
                  <a:pt x="1869" y="4777"/>
                  <a:pt x="1838" y="4808"/>
                </a:cubicBezTo>
                <a:cubicBezTo>
                  <a:pt x="1745" y="4847"/>
                  <a:pt x="1644" y="4847"/>
                  <a:pt x="1551" y="4878"/>
                </a:cubicBezTo>
                <a:cubicBezTo>
                  <a:pt x="1582" y="4909"/>
                  <a:pt x="1613" y="4940"/>
                  <a:pt x="1613" y="4971"/>
                </a:cubicBezTo>
                <a:cubicBezTo>
                  <a:pt x="1675" y="4847"/>
                  <a:pt x="1714" y="4715"/>
                  <a:pt x="1776" y="4584"/>
                </a:cubicBezTo>
                <a:cubicBezTo>
                  <a:pt x="1776" y="4553"/>
                  <a:pt x="1745" y="4490"/>
                  <a:pt x="1675" y="4521"/>
                </a:cubicBezTo>
                <a:cubicBezTo>
                  <a:pt x="1582" y="4553"/>
                  <a:pt x="1450" y="4584"/>
                  <a:pt x="1326" y="4584"/>
                </a:cubicBezTo>
                <a:cubicBezTo>
                  <a:pt x="1357" y="4615"/>
                  <a:pt x="1388" y="4653"/>
                  <a:pt x="1388" y="4684"/>
                </a:cubicBezTo>
                <a:cubicBezTo>
                  <a:pt x="1450" y="4584"/>
                  <a:pt x="1481" y="4421"/>
                  <a:pt x="1551" y="4328"/>
                </a:cubicBezTo>
                <a:cubicBezTo>
                  <a:pt x="1582" y="4297"/>
                  <a:pt x="1551" y="4227"/>
                  <a:pt x="1481" y="4227"/>
                </a:cubicBezTo>
                <a:cubicBezTo>
                  <a:pt x="1388" y="4266"/>
                  <a:pt x="1287" y="4266"/>
                  <a:pt x="1194" y="4266"/>
                </a:cubicBezTo>
                <a:lnTo>
                  <a:pt x="1062" y="4266"/>
                </a:lnTo>
                <a:cubicBezTo>
                  <a:pt x="1062" y="4328"/>
                  <a:pt x="1062" y="4328"/>
                  <a:pt x="1062" y="4266"/>
                </a:cubicBezTo>
                <a:cubicBezTo>
                  <a:pt x="1062" y="4196"/>
                  <a:pt x="1093" y="4103"/>
                  <a:pt x="1093" y="4002"/>
                </a:cubicBezTo>
                <a:cubicBezTo>
                  <a:pt x="1093" y="3971"/>
                  <a:pt x="1062" y="3940"/>
                  <a:pt x="1031" y="3940"/>
                </a:cubicBezTo>
                <a:lnTo>
                  <a:pt x="613" y="3940"/>
                </a:lnTo>
                <a:cubicBezTo>
                  <a:pt x="644" y="3971"/>
                  <a:pt x="644" y="4002"/>
                  <a:pt x="675" y="4033"/>
                </a:cubicBezTo>
                <a:cubicBezTo>
                  <a:pt x="675" y="3909"/>
                  <a:pt x="675" y="3777"/>
                  <a:pt x="706" y="3684"/>
                </a:cubicBezTo>
                <a:cubicBezTo>
                  <a:pt x="706" y="3614"/>
                  <a:pt x="675" y="3583"/>
                  <a:pt x="644" y="3583"/>
                </a:cubicBezTo>
                <a:cubicBezTo>
                  <a:pt x="512" y="3583"/>
                  <a:pt x="357" y="3583"/>
                  <a:pt x="256" y="3645"/>
                </a:cubicBezTo>
                <a:cubicBezTo>
                  <a:pt x="256" y="3684"/>
                  <a:pt x="287" y="3715"/>
                  <a:pt x="318" y="3715"/>
                </a:cubicBezTo>
                <a:cubicBezTo>
                  <a:pt x="388" y="3614"/>
                  <a:pt x="419" y="3521"/>
                  <a:pt x="481" y="3420"/>
                </a:cubicBezTo>
                <a:cubicBezTo>
                  <a:pt x="512" y="3389"/>
                  <a:pt x="450" y="3327"/>
                  <a:pt x="419" y="3327"/>
                </a:cubicBezTo>
                <a:cubicBezTo>
                  <a:pt x="318" y="3296"/>
                  <a:pt x="225" y="3258"/>
                  <a:pt x="93" y="3258"/>
                </a:cubicBezTo>
                <a:cubicBezTo>
                  <a:pt x="93" y="3296"/>
                  <a:pt x="124" y="3327"/>
                  <a:pt x="124" y="3358"/>
                </a:cubicBezTo>
                <a:cubicBezTo>
                  <a:pt x="1326" y="2257"/>
                  <a:pt x="2551" y="1195"/>
                  <a:pt x="3776" y="156"/>
                </a:cubicBezTo>
                <a:cubicBezTo>
                  <a:pt x="3745" y="125"/>
                  <a:pt x="3683" y="94"/>
                  <a:pt x="3652" y="94"/>
                </a:cubicBezTo>
                <a:cubicBezTo>
                  <a:pt x="3652" y="257"/>
                  <a:pt x="3614" y="481"/>
                  <a:pt x="3683" y="613"/>
                </a:cubicBezTo>
                <a:cubicBezTo>
                  <a:pt x="3745" y="776"/>
                  <a:pt x="4071" y="644"/>
                  <a:pt x="4133" y="644"/>
                </a:cubicBezTo>
                <a:cubicBezTo>
                  <a:pt x="4102" y="613"/>
                  <a:pt x="4102" y="582"/>
                  <a:pt x="4071" y="543"/>
                </a:cubicBezTo>
                <a:cubicBezTo>
                  <a:pt x="4040" y="613"/>
                  <a:pt x="4001" y="675"/>
                  <a:pt x="3970" y="737"/>
                </a:cubicBezTo>
                <a:cubicBezTo>
                  <a:pt x="3939" y="776"/>
                  <a:pt x="3939" y="838"/>
                  <a:pt x="3970" y="838"/>
                </a:cubicBezTo>
                <a:cubicBezTo>
                  <a:pt x="4071" y="869"/>
                  <a:pt x="4133" y="869"/>
                  <a:pt x="4234" y="900"/>
                </a:cubicBezTo>
                <a:cubicBezTo>
                  <a:pt x="4459" y="900"/>
                  <a:pt x="4296" y="1063"/>
                  <a:pt x="4296" y="1226"/>
                </a:cubicBezTo>
                <a:cubicBezTo>
                  <a:pt x="4296" y="1257"/>
                  <a:pt x="4327" y="1288"/>
                  <a:pt x="4358" y="1288"/>
                </a:cubicBezTo>
                <a:cubicBezTo>
                  <a:pt x="4428" y="1288"/>
                  <a:pt x="4490" y="1288"/>
                  <a:pt x="4583" y="1319"/>
                </a:cubicBezTo>
                <a:cubicBezTo>
                  <a:pt x="4777" y="1319"/>
                  <a:pt x="4653" y="1358"/>
                  <a:pt x="4622" y="1513"/>
                </a:cubicBezTo>
                <a:cubicBezTo>
                  <a:pt x="4583" y="1583"/>
                  <a:pt x="4622" y="1614"/>
                  <a:pt x="4684" y="1614"/>
                </a:cubicBezTo>
                <a:cubicBezTo>
                  <a:pt x="4909" y="1614"/>
                  <a:pt x="4940" y="1614"/>
                  <a:pt x="4816" y="1807"/>
                </a:cubicBezTo>
                <a:cubicBezTo>
                  <a:pt x="4816" y="1838"/>
                  <a:pt x="4847" y="1900"/>
                  <a:pt x="4878" y="1900"/>
                </a:cubicBezTo>
                <a:cubicBezTo>
                  <a:pt x="5040" y="1900"/>
                  <a:pt x="5203" y="1970"/>
                  <a:pt x="5358" y="2001"/>
                </a:cubicBezTo>
                <a:cubicBezTo>
                  <a:pt x="5358" y="1970"/>
                  <a:pt x="5327" y="1939"/>
                  <a:pt x="5327" y="1900"/>
                </a:cubicBezTo>
                <a:cubicBezTo>
                  <a:pt x="4746" y="2451"/>
                  <a:pt x="4133" y="2971"/>
                  <a:pt x="3552" y="3521"/>
                </a:cubicBezTo>
                <a:cubicBezTo>
                  <a:pt x="3490" y="3552"/>
                  <a:pt x="3552" y="3645"/>
                  <a:pt x="3614" y="3614"/>
                </a:cubicBezTo>
                <a:close/>
              </a:path>
            </a:pathLst>
          </a:custGeom>
          <a:solidFill>
            <a:srgbClr val="4482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ctober Month Planner 2021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7A738"/>
      </a:accent1>
      <a:accent2>
        <a:srgbClr val="396C88"/>
      </a:accent2>
      <a:accent3>
        <a:srgbClr val="499AA6"/>
      </a:accent3>
      <a:accent4>
        <a:srgbClr val="F2A27F"/>
      </a:accent4>
      <a:accent5>
        <a:srgbClr val="E7C796"/>
      </a:accent5>
      <a:accent6>
        <a:srgbClr val="EDE1BF"/>
      </a:accent6>
      <a:hlink>
        <a:srgbClr val="F7A7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