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748493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17262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596565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A597F7-7015-4ECD-90D4-8DC6881AB250}"/>
              </a:ext>
            </a:extLst>
          </p:cNvPr>
          <p:cNvSpPr/>
          <p:nvPr/>
        </p:nvSpPr>
        <p:spPr>
          <a:xfrm>
            <a:off x="6660232" y="6478236"/>
            <a:ext cx="22991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/>
              <a:t>https://www.vnteach.com/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styles </a:t>
            </a:r>
            <a:r>
              <a:rPr lang="en-US" b="1" dirty="0"/>
              <a:t>-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styles </a:t>
            </a:r>
            <a:r>
              <a:rPr lang="en-US" b="1" dirty="0"/>
              <a:t>-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Standard (4:3)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368</Words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2014-04-01T16:35:38Z</dcterms:created>
  <dcterms:modified xsi:type="dcterms:W3CDTF">2022-10-13T02:09:50Z</dcterms:modified>
</cp:coreProperties>
</file>