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27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>
        <p:scale>
          <a:sx n="50" d="100"/>
          <a:sy n="50" d="100"/>
        </p:scale>
        <p:origin x="-72" y="94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204119" y="3922098"/>
            <a:ext cx="7239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Rìa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ven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11" name="Group 10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21" name="TextBox 20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0" name="Straight Connector 19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 2: BÊN Ô CỬA ĐÁ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9662</TotalTime>
  <Words>23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User</cp:lastModifiedBy>
  <cp:revision>1042</cp:revision>
  <dcterms:created xsi:type="dcterms:W3CDTF">2008-09-09T22:52:10Z</dcterms:created>
  <dcterms:modified xsi:type="dcterms:W3CDTF">2022-08-04T12:51:01Z</dcterms:modified>
</cp:coreProperties>
</file>