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6" r:id="rId3"/>
  </p:sldMasterIdLst>
  <p:notesMasterIdLst>
    <p:notesMasterId r:id="rId15"/>
  </p:notesMasterIdLst>
  <p:sldIdLst>
    <p:sldId id="259" r:id="rId4"/>
    <p:sldId id="283" r:id="rId5"/>
    <p:sldId id="306" r:id="rId6"/>
    <p:sldId id="279" r:id="rId7"/>
    <p:sldId id="322" r:id="rId8"/>
    <p:sldId id="323" r:id="rId9"/>
    <p:sldId id="269" r:id="rId10"/>
    <p:sldId id="258" r:id="rId11"/>
    <p:sldId id="320" r:id="rId12"/>
    <p:sldId id="324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373" autoAdjust="0"/>
  </p:normalViewPr>
  <p:slideViewPr>
    <p:cSldViewPr snapToGrid="0">
      <p:cViewPr varScale="1">
        <p:scale>
          <a:sx n="49" d="100"/>
          <a:sy n="49" d="100"/>
        </p:scale>
        <p:origin x="152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1CB2D-E57A-49EB-8331-94D22BCC4E48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C1FB9-46AF-402C-9EFF-8C552D540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67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278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974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318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A8354-A9B4-4787-B239-E3F6EEF350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151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A8354-A9B4-4787-B239-E3F6EEF350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87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A8354-A9B4-4787-B239-E3F6EEF350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597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8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16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013635" y="49711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424964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013635" y="49711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159218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88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4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46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327378" y="4450645"/>
            <a:ext cx="3375377" cy="2077156"/>
          </a:xfrm>
          <a:custGeom>
            <a:avLst/>
            <a:gdLst>
              <a:gd name="connsiteX0" fmla="*/ 0 w 3375377"/>
              <a:gd name="connsiteY0" fmla="*/ 0 h 2077156"/>
              <a:gd name="connsiteX1" fmla="*/ 3375377 w 3375377"/>
              <a:gd name="connsiteY1" fmla="*/ 0 h 2077156"/>
              <a:gd name="connsiteX2" fmla="*/ 3375377 w 3375377"/>
              <a:gd name="connsiteY2" fmla="*/ 2077156 h 2077156"/>
              <a:gd name="connsiteX3" fmla="*/ 0 w 3375377"/>
              <a:gd name="connsiteY3" fmla="*/ 2077156 h 207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5377" h="2077156">
                <a:moveTo>
                  <a:pt x="0" y="0"/>
                </a:moveTo>
                <a:lnTo>
                  <a:pt x="3375377" y="0"/>
                </a:lnTo>
                <a:lnTo>
                  <a:pt x="3375377" y="2077156"/>
                </a:lnTo>
                <a:lnTo>
                  <a:pt x="0" y="207715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3771900" y="2486379"/>
            <a:ext cx="3390899" cy="4041422"/>
          </a:xfrm>
          <a:custGeom>
            <a:avLst/>
            <a:gdLst>
              <a:gd name="connsiteX0" fmla="*/ 0 w 3390899"/>
              <a:gd name="connsiteY0" fmla="*/ 0 h 4041422"/>
              <a:gd name="connsiteX1" fmla="*/ 3390899 w 3390899"/>
              <a:gd name="connsiteY1" fmla="*/ 0 h 4041422"/>
              <a:gd name="connsiteX2" fmla="*/ 3390899 w 3390899"/>
              <a:gd name="connsiteY2" fmla="*/ 4041422 h 4041422"/>
              <a:gd name="connsiteX3" fmla="*/ 0 w 3390899"/>
              <a:gd name="connsiteY3" fmla="*/ 4041422 h 404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899" h="4041422">
                <a:moveTo>
                  <a:pt x="0" y="0"/>
                </a:moveTo>
                <a:lnTo>
                  <a:pt x="3390899" y="0"/>
                </a:lnTo>
                <a:lnTo>
                  <a:pt x="3390899" y="4041422"/>
                </a:lnTo>
                <a:lnTo>
                  <a:pt x="0" y="40414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3771900" y="330200"/>
            <a:ext cx="3390899" cy="2077156"/>
          </a:xfrm>
          <a:custGeom>
            <a:avLst/>
            <a:gdLst>
              <a:gd name="connsiteX0" fmla="*/ 0 w 3375377"/>
              <a:gd name="connsiteY0" fmla="*/ 0 h 2077156"/>
              <a:gd name="connsiteX1" fmla="*/ 3375377 w 3375377"/>
              <a:gd name="connsiteY1" fmla="*/ 0 h 2077156"/>
              <a:gd name="connsiteX2" fmla="*/ 3375377 w 3375377"/>
              <a:gd name="connsiteY2" fmla="*/ 2077156 h 2077156"/>
              <a:gd name="connsiteX3" fmla="*/ 0 w 3375377"/>
              <a:gd name="connsiteY3" fmla="*/ 2077156 h 207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5377" h="2077156">
                <a:moveTo>
                  <a:pt x="0" y="0"/>
                </a:moveTo>
                <a:lnTo>
                  <a:pt x="3375377" y="0"/>
                </a:lnTo>
                <a:lnTo>
                  <a:pt x="3375377" y="2077156"/>
                </a:lnTo>
                <a:lnTo>
                  <a:pt x="0" y="207715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327378" y="330200"/>
            <a:ext cx="3375377" cy="4041422"/>
          </a:xfrm>
          <a:custGeom>
            <a:avLst/>
            <a:gdLst>
              <a:gd name="connsiteX0" fmla="*/ 0 w 3375377"/>
              <a:gd name="connsiteY0" fmla="*/ 0 h 4041422"/>
              <a:gd name="connsiteX1" fmla="*/ 3375377 w 3375377"/>
              <a:gd name="connsiteY1" fmla="*/ 0 h 4041422"/>
              <a:gd name="connsiteX2" fmla="*/ 3375377 w 3375377"/>
              <a:gd name="connsiteY2" fmla="*/ 4041422 h 4041422"/>
              <a:gd name="connsiteX3" fmla="*/ 0 w 3375377"/>
              <a:gd name="connsiteY3" fmla="*/ 4041422 h 404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5377" h="4041422">
                <a:moveTo>
                  <a:pt x="0" y="0"/>
                </a:moveTo>
                <a:lnTo>
                  <a:pt x="3375377" y="0"/>
                </a:lnTo>
                <a:lnTo>
                  <a:pt x="3375377" y="4041422"/>
                </a:lnTo>
                <a:lnTo>
                  <a:pt x="0" y="40414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883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02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0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9" y="1024993"/>
            <a:ext cx="2621285" cy="55046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62" y="1024993"/>
            <a:ext cx="3500882" cy="210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5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013635" y="49711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154768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013635" y="49711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110802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FD71352-EC87-D139-5A7A-21B2F822252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" y="0"/>
            <a:ext cx="12620839" cy="787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4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A67F3FB4-AF25-F8EB-1E7F-753F63A6CF9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图片 6" descr="组 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9"/>
          <a:stretch>
            <a:fillRect/>
          </a:stretch>
        </p:blipFill>
        <p:spPr>
          <a:xfrm>
            <a:off x="-44450" y="-33655"/>
            <a:ext cx="12239625" cy="7428230"/>
          </a:xfrm>
          <a:prstGeom prst="rect">
            <a:avLst/>
          </a:prstGeom>
        </p:spPr>
      </p:pic>
      <p:pic>
        <p:nvPicPr>
          <p:cNvPr id="9" name="图片 8" descr="1_22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4450" y="5391785"/>
            <a:ext cx="1134745" cy="1499235"/>
          </a:xfrm>
          <a:prstGeom prst="rect">
            <a:avLst/>
          </a:prstGeom>
        </p:spPr>
      </p:pic>
      <p:pic>
        <p:nvPicPr>
          <p:cNvPr id="14" name="图片 13" descr="1_22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5" r="-361"/>
          <a:stretch>
            <a:fillRect/>
          </a:stretch>
        </p:blipFill>
        <p:spPr>
          <a:xfrm>
            <a:off x="10237470" y="4305935"/>
            <a:ext cx="1957705" cy="258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6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83A4B761-4115-0F56-417E-73F8135C172E}"/>
              </a:ext>
            </a:extLst>
          </p:cNvPr>
          <p:cNvSpPr txBox="1"/>
          <p:nvPr userDrawn="1"/>
        </p:nvSpPr>
        <p:spPr>
          <a:xfrm>
            <a:off x="0" y="-1637751"/>
            <a:ext cx="12192000" cy="494751"/>
          </a:xfrm>
          <a:prstGeom prst="rect">
            <a:avLst/>
          </a:prstGeom>
          <a:noFill/>
        </p:spPr>
        <p:txBody>
          <a:bodyPr vert="horz" wrap="non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 dirty="0">
              <a:solidFill>
                <a:srgbClr val="CFCFC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79" b="47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348343" y="261257"/>
            <a:ext cx="11524343" cy="63137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4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12" Type="http://schemas.microsoft.com/office/2007/relationships/hdphoto" Target="../media/hdphoto3.wdp"/><Relationship Id="rId2" Type="http://schemas.openxmlformats.org/officeDocument/2006/relationships/tags" Target="../tags/tag4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44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46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45.png"/><Relationship Id="rId1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3.png"/><Relationship Id="rId11" Type="http://schemas.microsoft.com/office/2007/relationships/hdphoto" Target="../media/hdphoto1.wdp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11" Type="http://schemas.openxmlformats.org/officeDocument/2006/relationships/image" Target="../media/image23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组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9"/>
          <a:stretch>
            <a:fillRect/>
          </a:stretch>
        </p:blipFill>
        <p:spPr>
          <a:xfrm>
            <a:off x="-44450" y="-33655"/>
            <a:ext cx="12239625" cy="7428230"/>
          </a:xfrm>
          <a:prstGeom prst="rect">
            <a:avLst/>
          </a:prstGeom>
        </p:spPr>
      </p:pic>
      <p:pic>
        <p:nvPicPr>
          <p:cNvPr id="9" name="图片 8" descr="1_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4450" y="5391785"/>
            <a:ext cx="1134745" cy="1499235"/>
          </a:xfrm>
          <a:prstGeom prst="rect">
            <a:avLst/>
          </a:prstGeom>
        </p:spPr>
      </p:pic>
      <p:pic>
        <p:nvPicPr>
          <p:cNvPr id="14" name="图片 13" descr="1_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5" r="-361"/>
          <a:stretch>
            <a:fillRect/>
          </a:stretch>
        </p:blipFill>
        <p:spPr>
          <a:xfrm>
            <a:off x="10237470" y="4305935"/>
            <a:ext cx="1957705" cy="258508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-44450" y="1068714"/>
            <a:ext cx="12192000" cy="2165935"/>
            <a:chOff x="0" y="1847273"/>
            <a:chExt cx="12192000" cy="2165935"/>
          </a:xfrm>
        </p:grpSpPr>
        <p:sp>
          <p:nvSpPr>
            <p:cNvPr id="19" name="矩形 18"/>
            <p:cNvSpPr/>
            <p:nvPr/>
          </p:nvSpPr>
          <p:spPr>
            <a:xfrm>
              <a:off x="0" y="1917253"/>
              <a:ext cx="12192000" cy="2095955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0" y="1847273"/>
              <a:ext cx="12192000" cy="154027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ea"/>
                <a:sym typeface="+mn-lt"/>
              </a:endParaRPr>
            </a:p>
          </p:txBody>
        </p:sp>
      </p:grpSp>
      <p:pic>
        <p:nvPicPr>
          <p:cNvPr id="10" name="图片 14" descr="1_2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2"/>
          <a:stretch>
            <a:fillRect/>
          </a:stretch>
        </p:blipFill>
        <p:spPr>
          <a:xfrm>
            <a:off x="-14605" y="4403036"/>
            <a:ext cx="12225020" cy="26956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894" y="2643592"/>
            <a:ext cx="2641601" cy="424742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F19DCC-F1B7-1124-C7CC-C845D65CCF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4574" y="1328445"/>
            <a:ext cx="11059102" cy="23532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9631" y="329804"/>
            <a:ext cx="11403440" cy="6288710"/>
          </a:xfrm>
          <a:prstGeom prst="roundRect">
            <a:avLst/>
          </a:prstGeom>
          <a:solidFill>
            <a:schemeClr val="bg1"/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pic>
        <p:nvPicPr>
          <p:cNvPr id="36" name="图片 35" descr="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4493" y="-875784"/>
            <a:ext cx="1381760" cy="19177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0D44348-4AC0-E24D-B242-C625E1AB7664}"/>
              </a:ext>
            </a:extLst>
          </p:cNvPr>
          <p:cNvSpPr/>
          <p:nvPr/>
        </p:nvSpPr>
        <p:spPr>
          <a:xfrm>
            <a:off x="347365" y="3331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82DE07-FBE6-16D4-8B6B-132425FEC687}"/>
                  </a:ext>
                </a:extLst>
              </p:cNvPr>
              <p:cNvSpPr txBox="1"/>
              <p:nvPr/>
            </p:nvSpPr>
            <p:spPr>
              <a:xfrm>
                <a:off x="1228725" y="409716"/>
                <a:ext cx="9515475" cy="1733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5.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Có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ba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cùng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vào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một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bể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 Trong 1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giờ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1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bể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2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bể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3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bể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Hỏi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trong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một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giờ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nào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nhiều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nhất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nào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ít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nhất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?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82DE07-FBE6-16D4-8B6B-132425FEC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725" y="409716"/>
                <a:ext cx="9515475" cy="1733873"/>
              </a:xfrm>
              <a:prstGeom prst="rect">
                <a:avLst/>
              </a:prstGeom>
              <a:blipFill>
                <a:blip r:embed="rId5"/>
                <a:stretch>
                  <a:fillRect l="-1025" t="-2807" r="-96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82728E-3ECD-4A8D-88D5-B54D59053BA0}"/>
                  </a:ext>
                </a:extLst>
              </p:cNvPr>
              <p:cNvSpPr txBox="1"/>
              <p:nvPr/>
            </p:nvSpPr>
            <p:spPr>
              <a:xfrm>
                <a:off x="1562100" y="2257425"/>
                <a:ext cx="9420225" cy="4386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Ta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có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1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 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 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4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 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 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 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 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5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 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 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8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;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Do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đó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&lt;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字魂59号-创粗黑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&lt;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字魂59号-创粗黑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Vậy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trong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1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giờ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2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nhiều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nhất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1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ít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nhất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82728E-3ECD-4A8D-88D5-B54D59053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2257425"/>
                <a:ext cx="9420225" cy="4386907"/>
              </a:xfrm>
              <a:prstGeom prst="rect">
                <a:avLst/>
              </a:prstGeom>
              <a:blipFill>
                <a:blip r:embed="rId6"/>
                <a:stretch>
                  <a:fillRect l="-1617" r="-1617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58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1_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4450" y="5066665"/>
            <a:ext cx="12225020" cy="1824355"/>
          </a:xfrm>
          <a:prstGeom prst="rect">
            <a:avLst/>
          </a:prstGeom>
        </p:spPr>
      </p:pic>
      <p:pic>
        <p:nvPicPr>
          <p:cNvPr id="6" name="图片 5" descr="组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8705"/>
            <a:ext cx="12240260" cy="7113270"/>
          </a:xfrm>
          <a:prstGeom prst="rect">
            <a:avLst/>
          </a:prstGeom>
        </p:spPr>
      </p:pic>
      <p:pic>
        <p:nvPicPr>
          <p:cNvPr id="9" name="图片 8" descr="1_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4450" y="3373120"/>
            <a:ext cx="2663825" cy="3517900"/>
          </a:xfrm>
          <a:prstGeom prst="rect">
            <a:avLst/>
          </a:prstGeom>
        </p:spPr>
      </p:pic>
      <p:pic>
        <p:nvPicPr>
          <p:cNvPr id="15" name="图片 14" descr="1_2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2"/>
          <a:stretch>
            <a:fillRect/>
          </a:stretch>
        </p:blipFill>
        <p:spPr>
          <a:xfrm>
            <a:off x="-14605" y="5274310"/>
            <a:ext cx="12225020" cy="1824355"/>
          </a:xfrm>
          <a:prstGeom prst="rect">
            <a:avLst/>
          </a:prstGeom>
        </p:spPr>
      </p:pic>
      <p:pic>
        <p:nvPicPr>
          <p:cNvPr id="14" name="图片 13" descr="1_2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5" r="-361"/>
          <a:stretch>
            <a:fillRect/>
          </a:stretch>
        </p:blipFill>
        <p:spPr>
          <a:xfrm>
            <a:off x="8958580" y="2552700"/>
            <a:ext cx="3442970" cy="45459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663" y="2930750"/>
            <a:ext cx="7959563" cy="424742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2" descr="Talking Ginger | Talking Tom Heroes wIKI Wiki | Fandom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787" b="97617" l="0" r="97921">
                        <a14:backgroundMark x1="30594" y1="27905" x2="29406" y2="33764"/>
                        <a14:backgroundMark x1="46436" y1="33565" x2="46238" y2="38630"/>
                        <a14:backgroundMark x1="59109" y1="36445" x2="57228" y2="41311"/>
                        <a14:backgroundMark x1="32871" y1="89474" x2="39703" y2="90268"/>
                        <a14:backgroundMark x1="50198" y1="90963" x2="56535" y2="93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4551" y="3072219"/>
            <a:ext cx="3752021" cy="374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1" descr="50a6ee428d3d04b2fceae95a066ffdbe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61290" y="110853"/>
            <a:ext cx="2054600" cy="19014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62111A-5779-38E0-456F-3AAE191B02F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1139" y="689476"/>
            <a:ext cx="11729721" cy="3078747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7 ideias de TOM E SEUS AMIGOS | gatinha ângela, gatos, alvin e os esquilo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2773" y="-648550"/>
            <a:ext cx="1588836" cy="228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Talking Tom Hero Dash Run Game by Outfit7 Limit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999" y="-239357"/>
            <a:ext cx="2393430" cy="239343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21D2767-08F7-49FD-9CED-E43B9BD4C461}"/>
              </a:ext>
            </a:extLst>
          </p:cNvPr>
          <p:cNvSpPr/>
          <p:nvPr/>
        </p:nvSpPr>
        <p:spPr>
          <a:xfrm>
            <a:off x="1123950" y="3184863"/>
            <a:ext cx="98566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34 x 121 + 66 x 121 = 121 x (34 + 66)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                         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121 x 100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                         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12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100</a:t>
            </a:r>
          </a:p>
        </p:txBody>
      </p:sp>
      <p:sp>
        <p:nvSpPr>
          <p:cNvPr id="26" name="Rounded Rectangle 3">
            <a:extLst>
              <a:ext uri="{FF2B5EF4-FFF2-40B4-BE49-F238E27FC236}">
                <a16:creationId xmlns:a16="http://schemas.microsoft.com/office/drawing/2014/main" id="{3212D27A-FD40-42AE-A9B9-A140DC0BD450}"/>
              </a:ext>
            </a:extLst>
          </p:cNvPr>
          <p:cNvSpPr/>
          <p:nvPr/>
        </p:nvSpPr>
        <p:spPr>
          <a:xfrm>
            <a:off x="2830605" y="779927"/>
            <a:ext cx="7885019" cy="14965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838851-5FBB-4140-B3F5-594A8645023D}"/>
              </a:ext>
            </a:extLst>
          </p:cNvPr>
          <p:cNvSpPr txBox="1"/>
          <p:nvPr/>
        </p:nvSpPr>
        <p:spPr>
          <a:xfrm>
            <a:off x="2850670" y="765740"/>
            <a:ext cx="7920318" cy="13607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thuận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34 x 121 + 66 x 121</a:t>
            </a:r>
          </a:p>
        </p:txBody>
      </p:sp>
    </p:spTree>
    <p:extLst>
      <p:ext uri="{BB962C8B-B14F-4D97-AF65-F5344CB8AC3E}">
        <p14:creationId xmlns:p14="http://schemas.microsoft.com/office/powerpoint/2010/main" val="31683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1_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2"/>
          <a:stretch>
            <a:fillRect/>
          </a:stretch>
        </p:blipFill>
        <p:spPr>
          <a:xfrm>
            <a:off x="-44450" y="4801660"/>
            <a:ext cx="12269776" cy="2262218"/>
          </a:xfrm>
          <a:prstGeom prst="rect">
            <a:avLst/>
          </a:prstGeom>
        </p:spPr>
      </p:pic>
      <p:pic>
        <p:nvPicPr>
          <p:cNvPr id="10" name="图片 9" descr="1_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2072" y="5433626"/>
            <a:ext cx="12225020" cy="1824355"/>
          </a:xfrm>
          <a:prstGeom prst="rect">
            <a:avLst/>
          </a:prstGeom>
        </p:spPr>
      </p:pic>
      <p:pic>
        <p:nvPicPr>
          <p:cNvPr id="9" name="图片 8" descr="1_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0492" y="3407777"/>
            <a:ext cx="2663825" cy="3517900"/>
          </a:xfrm>
          <a:prstGeom prst="rect">
            <a:avLst/>
          </a:prstGeom>
        </p:spPr>
      </p:pic>
      <p:pic>
        <p:nvPicPr>
          <p:cNvPr id="12" name="图片 11" descr="50a6ee428d3d04b2fceae95a066ffdb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2192" y="134740"/>
            <a:ext cx="1533525" cy="1419225"/>
          </a:xfrm>
          <a:prstGeom prst="rect">
            <a:avLst/>
          </a:prstGeom>
        </p:spPr>
      </p:pic>
      <p:pic>
        <p:nvPicPr>
          <p:cNvPr id="14" name="图片 13" descr="1_2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5" r="-361"/>
          <a:stretch>
            <a:fillRect/>
          </a:stretch>
        </p:blipFill>
        <p:spPr>
          <a:xfrm>
            <a:off x="6499644" y="-483239"/>
            <a:ext cx="5893865" cy="7782032"/>
          </a:xfrm>
          <a:prstGeom prst="rect">
            <a:avLst/>
          </a:prstGeom>
        </p:spPr>
      </p:pic>
      <p:pic>
        <p:nvPicPr>
          <p:cNvPr id="1026" name="Picture 2" descr="View 14 Talking Tom Hero Dash Logo Png - beprwarisma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410" l="8125" r="94500">
                        <a14:foregroundMark x1="37250" y1="32155" x2="36375" y2="35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6223" y="2075668"/>
            <a:ext cx="6575296" cy="465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lking Angela | Talking Tom Heroes wIKI Wiki | Fandom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498" b="89965" l="8515" r="90000">
                        <a14:backgroundMark x1="40297" y1="29758" x2="37426" y2="32612"/>
                        <a14:backgroundMark x1="40396" y1="28547" x2="38713" y2="31315"/>
                        <a14:backgroundMark x1="38713" y1="31574" x2="39604" y2="33997"/>
                        <a14:backgroundMark x1="72376" y1="33997" x2="74851" y2="39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823" y="3125055"/>
            <a:ext cx="3507067" cy="401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523D03-E5B0-F140-2E5D-3D8DF1AA493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78580" y="785566"/>
            <a:ext cx="3529890" cy="12863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A4467A-D220-0AAA-C7EB-6DB713FED4C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2026038"/>
            <a:ext cx="9321592" cy="2767824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组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9"/>
          <a:stretch>
            <a:fillRect/>
          </a:stretch>
        </p:blipFill>
        <p:spPr>
          <a:xfrm>
            <a:off x="-44450" y="-33655"/>
            <a:ext cx="12239625" cy="7428230"/>
          </a:xfrm>
          <a:prstGeom prst="rect">
            <a:avLst/>
          </a:prstGeom>
        </p:spPr>
      </p:pic>
      <p:pic>
        <p:nvPicPr>
          <p:cNvPr id="9" name="图片 8" descr="1_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4450" y="5391785"/>
            <a:ext cx="1134745" cy="1499235"/>
          </a:xfrm>
          <a:prstGeom prst="rect">
            <a:avLst/>
          </a:prstGeom>
        </p:spPr>
      </p:pic>
      <p:pic>
        <p:nvPicPr>
          <p:cNvPr id="14" name="图片 13" descr="1_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5" r="-361"/>
          <a:stretch>
            <a:fillRect/>
          </a:stretch>
        </p:blipFill>
        <p:spPr>
          <a:xfrm>
            <a:off x="10237470" y="4305935"/>
            <a:ext cx="1957705" cy="258508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-44450" y="1068714"/>
            <a:ext cx="12192000" cy="2165935"/>
            <a:chOff x="0" y="1847273"/>
            <a:chExt cx="12192000" cy="2165935"/>
          </a:xfrm>
        </p:grpSpPr>
        <p:sp>
          <p:nvSpPr>
            <p:cNvPr id="19" name="矩形 18"/>
            <p:cNvSpPr/>
            <p:nvPr/>
          </p:nvSpPr>
          <p:spPr>
            <a:xfrm>
              <a:off x="0" y="1917253"/>
              <a:ext cx="12192000" cy="2095955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0" y="1847273"/>
              <a:ext cx="12192000" cy="154027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ea"/>
                <a:sym typeface="+mn-lt"/>
              </a:endParaRPr>
            </a:p>
          </p:txBody>
        </p:sp>
      </p:grpSp>
      <p:pic>
        <p:nvPicPr>
          <p:cNvPr id="10" name="图片 14" descr="1_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2"/>
          <a:stretch>
            <a:fillRect/>
          </a:stretch>
        </p:blipFill>
        <p:spPr>
          <a:xfrm>
            <a:off x="-14605" y="4403036"/>
            <a:ext cx="12225020" cy="26956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1862" y="2862668"/>
            <a:ext cx="2627086" cy="424742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2" descr="Talking Ginger | Talking Tom Heroes wIKI Wiki | Fandom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87" b="97617" l="0" r="97921">
                        <a14:backgroundMark x1="30594" y1="27905" x2="29406" y2="33764"/>
                        <a14:backgroundMark x1="46436" y1="33565" x2="46238" y2="38630"/>
                        <a14:backgroundMark x1="59109" y1="36445" x2="57228" y2="41311"/>
                        <a14:backgroundMark x1="32871" y1="89474" x2="39703" y2="90268"/>
                        <a14:backgroundMark x1="50198" y1="90963" x2="56535" y2="93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29858" y="2534545"/>
            <a:ext cx="4095761" cy="408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5575A3-5876-C58E-F4C1-ED66E19F11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3377" y="1166520"/>
            <a:ext cx="11248095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316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85107" y="110729"/>
            <a:ext cx="7979108" cy="1034539"/>
          </a:xfrm>
          <a:prstGeom prst="roundRect">
            <a:avLst/>
          </a:prstGeom>
          <a:solidFill>
            <a:schemeClr val="bg1"/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61" y="153773"/>
            <a:ext cx="7920053" cy="95410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362C41-A61D-17F3-B917-166F962C53DB}"/>
              </a:ext>
            </a:extLst>
          </p:cNvPr>
          <p:cNvSpPr txBox="1"/>
          <p:nvPr/>
        </p:nvSpPr>
        <p:spPr>
          <a:xfrm>
            <a:off x="390525" y="1447800"/>
            <a:ext cx="1017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0CE3D7-ACB4-506D-737F-230F9F21A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150" y="2686050"/>
            <a:ext cx="3086866" cy="23955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331A48-FEFF-75DB-08FC-901F951A53A8}"/>
                  </a:ext>
                </a:extLst>
              </p:cNvPr>
              <p:cNvSpPr txBox="1"/>
              <p:nvPr/>
            </p:nvSpPr>
            <p:spPr>
              <a:xfrm>
                <a:off x="770828" y="2341059"/>
                <a:ext cx="6300439" cy="3176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             </m:t>
                    </m:r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             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331A48-FEFF-75DB-08FC-901F951A5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28" y="2341059"/>
                <a:ext cx="6300439" cy="3176126"/>
              </a:xfrm>
              <a:prstGeom prst="rect">
                <a:avLst/>
              </a:prstGeom>
              <a:blipFill>
                <a:blip r:embed="rId4"/>
                <a:stretch>
                  <a:fillRect l="-4352" b="-3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FF4B5574-A4B1-A802-A6F0-7F33CD1EAA95}"/>
              </a:ext>
            </a:extLst>
          </p:cNvPr>
          <p:cNvSpPr/>
          <p:nvPr/>
        </p:nvSpPr>
        <p:spPr>
          <a:xfrm>
            <a:off x="723900" y="4524375"/>
            <a:ext cx="723900" cy="771525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16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5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85107" y="110729"/>
            <a:ext cx="7979108" cy="1034539"/>
          </a:xfrm>
          <a:prstGeom prst="roundRect">
            <a:avLst/>
          </a:prstGeom>
          <a:solidFill>
            <a:schemeClr val="bg1"/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61" y="153773"/>
            <a:ext cx="7920053" cy="95410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5362C41-A61D-17F3-B917-166F962C53DB}"/>
                  </a:ext>
                </a:extLst>
              </p:cNvPr>
              <p:cNvSpPr txBox="1"/>
              <p:nvPr/>
            </p:nvSpPr>
            <p:spPr>
              <a:xfrm>
                <a:off x="390525" y="1447800"/>
                <a:ext cx="10172700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b) Đã tô màu 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 con ếch trong hình nào dưới đây</a:t>
                </a: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5362C41-A61D-17F3-B917-166F962C5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25" y="1447800"/>
                <a:ext cx="10172700" cy="803682"/>
              </a:xfrm>
              <a:prstGeom prst="rect">
                <a:avLst/>
              </a:prstGeom>
              <a:blipFill>
                <a:blip r:embed="rId3"/>
                <a:stretch>
                  <a:fillRect l="-1498"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97102586-0DD5-D672-D7F9-463B1F2D2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517" y="2512440"/>
            <a:ext cx="7383483" cy="390741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3D3EF39-F38D-27FA-505C-A09290166D68}"/>
              </a:ext>
            </a:extLst>
          </p:cNvPr>
          <p:cNvSpPr/>
          <p:nvPr/>
        </p:nvSpPr>
        <p:spPr>
          <a:xfrm>
            <a:off x="5838825" y="2590800"/>
            <a:ext cx="571500" cy="5238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06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18206" y="253604"/>
            <a:ext cx="11403440" cy="6288710"/>
          </a:xfrm>
          <a:prstGeom prst="roundRect">
            <a:avLst/>
          </a:prstGeom>
          <a:solidFill>
            <a:schemeClr val="bg1"/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pic>
        <p:nvPicPr>
          <p:cNvPr id="36" name="图片 35" descr="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4493" y="-875784"/>
            <a:ext cx="1381760" cy="19177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A86A2E7-9314-FEC9-7F41-69F4D409B2FD}"/>
              </a:ext>
            </a:extLst>
          </p:cNvPr>
          <p:cNvSpPr/>
          <p:nvPr/>
        </p:nvSpPr>
        <p:spPr>
          <a:xfrm>
            <a:off x="1404640" y="39029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5C73BB-BD6C-4F34-A41C-4B7E2AD40BC6}"/>
              </a:ext>
            </a:extLst>
          </p:cNvPr>
          <p:cNvSpPr txBox="1"/>
          <p:nvPr/>
        </p:nvSpPr>
        <p:spPr>
          <a:xfrm>
            <a:off x="2091274" y="438291"/>
            <a:ext cx="87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A74D6-E008-9A2B-1F85-0A92649EB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437" y="1881187"/>
            <a:ext cx="5117614" cy="18526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C3C422-DC76-3A0F-96A0-DC3AEC0AE7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1614487"/>
            <a:ext cx="4849107" cy="204625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5DBF5D-36F4-09A2-D9BA-0A92852E1755}"/>
              </a:ext>
            </a:extLst>
          </p:cNvPr>
          <p:cNvSpPr/>
          <p:nvPr/>
        </p:nvSpPr>
        <p:spPr>
          <a:xfrm>
            <a:off x="2257425" y="2809875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D219D66-9650-2F9C-B753-88B6CA7C0186}"/>
              </a:ext>
            </a:extLst>
          </p:cNvPr>
          <p:cNvSpPr/>
          <p:nvPr/>
        </p:nvSpPr>
        <p:spPr>
          <a:xfrm>
            <a:off x="3362325" y="20002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60AF235-4252-37C4-59D3-C8B4FC7D34DC}"/>
              </a:ext>
            </a:extLst>
          </p:cNvPr>
          <p:cNvSpPr/>
          <p:nvPr/>
        </p:nvSpPr>
        <p:spPr>
          <a:xfrm>
            <a:off x="4448175" y="2771775"/>
            <a:ext cx="70485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F4B70F0-8BF4-CF41-0F79-595A798E2F5E}"/>
              </a:ext>
            </a:extLst>
          </p:cNvPr>
          <p:cNvSpPr/>
          <p:nvPr/>
        </p:nvSpPr>
        <p:spPr>
          <a:xfrm>
            <a:off x="8515350" y="2038350"/>
            <a:ext cx="74295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1D7FF98-5FF5-7D0C-7FC8-316EB8485A29}"/>
              </a:ext>
            </a:extLst>
          </p:cNvPr>
          <p:cNvSpPr/>
          <p:nvPr/>
        </p:nvSpPr>
        <p:spPr>
          <a:xfrm>
            <a:off x="9572625" y="278130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187C43E-6874-8D13-1AB2-6832A6AA5D92}"/>
              </a:ext>
            </a:extLst>
          </p:cNvPr>
          <p:cNvSpPr/>
          <p:nvPr/>
        </p:nvSpPr>
        <p:spPr>
          <a:xfrm>
            <a:off x="10648949" y="2019300"/>
            <a:ext cx="676275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75" r="75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368E4F-863F-48C3-A50E-35546A55DB1E}"/>
              </a:ext>
            </a:extLst>
          </p:cNvPr>
          <p:cNvSpPr/>
          <p:nvPr/>
        </p:nvSpPr>
        <p:spPr>
          <a:xfrm>
            <a:off x="297543" y="327856"/>
            <a:ext cx="11596914" cy="620228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A1D5971-A4C9-6D41-69AD-27196740136D}"/>
              </a:ext>
            </a:extLst>
          </p:cNvPr>
          <p:cNvSpPr/>
          <p:nvPr/>
        </p:nvSpPr>
        <p:spPr>
          <a:xfrm>
            <a:off x="861715" y="4093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6DB586-4240-9A0F-5729-E80813D42688}"/>
              </a:ext>
            </a:extLst>
          </p:cNvPr>
          <p:cNvSpPr txBox="1"/>
          <p:nvPr/>
        </p:nvSpPr>
        <p:spPr>
          <a:xfrm>
            <a:off x="1672174" y="457341"/>
            <a:ext cx="87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Quy đồng mẫu số các phân số.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32FA31-9B5A-482C-32A0-E262B257E58A}"/>
                  </a:ext>
                </a:extLst>
              </p:cNvPr>
              <p:cNvSpPr txBox="1"/>
              <p:nvPr/>
            </p:nvSpPr>
            <p:spPr>
              <a:xfrm>
                <a:off x="638175" y="1632293"/>
                <a:ext cx="3400425" cy="10978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 panose="02020609040205080304" pitchFamily="49" charset="-128"/>
                    <a:cs typeface="+mn-cs"/>
                  </a:rPr>
                  <a:t>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 panose="02020609040205080304" pitchFamily="49" charset="-128"/>
                    <a:cs typeface="+mn-cs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 panose="02020609040205080304" pitchFamily="49" charset="-128"/>
                    <a:cs typeface="+mn-cs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28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35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 panose="02020609040205080304" pitchFamily="49" charset="-128"/>
                    <a:cs typeface="+mn-cs"/>
                  </a:rPr>
                  <a:t>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32FA31-9B5A-482C-32A0-E262B257E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1632293"/>
                <a:ext cx="3400425" cy="1097865"/>
              </a:xfrm>
              <a:prstGeom prst="rect">
                <a:avLst/>
              </a:prstGeom>
              <a:blipFill>
                <a:blip r:embed="rId3"/>
                <a:stretch>
                  <a:fillRect l="-645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A4AB0D-99F0-F25A-1648-E95D5567E26F}"/>
                  </a:ext>
                </a:extLst>
              </p:cNvPr>
              <p:cNvSpPr txBox="1"/>
              <p:nvPr/>
            </p:nvSpPr>
            <p:spPr>
              <a:xfrm>
                <a:off x="4743450" y="1692714"/>
                <a:ext cx="3400425" cy="90082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13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53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A4AB0D-99F0-F25A-1648-E95D5567E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450" y="1692714"/>
                <a:ext cx="3400425" cy="900824"/>
              </a:xfrm>
              <a:prstGeom prst="rect">
                <a:avLst/>
              </a:prstGeom>
              <a:blipFill>
                <a:blip r:embed="rId4"/>
                <a:stretch>
                  <a:fillRect l="-5376" b="-10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307BC2-651A-0ECE-D68F-07AA5DE0B2EA}"/>
                  </a:ext>
                </a:extLst>
              </p:cNvPr>
              <p:cNvSpPr txBox="1"/>
              <p:nvPr/>
            </p:nvSpPr>
            <p:spPr>
              <a:xfrm>
                <a:off x="8591550" y="1702239"/>
                <a:ext cx="3600450" cy="90082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;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9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11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24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307BC2-651A-0ECE-D68F-07AA5DE0B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550" y="1702239"/>
                <a:ext cx="3600450" cy="900824"/>
              </a:xfrm>
              <a:prstGeom prst="rect">
                <a:avLst/>
              </a:prstGeom>
              <a:blipFill>
                <a:blip r:embed="rId5"/>
                <a:stretch>
                  <a:fillRect l="-5076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64C09D-D3A2-053D-D345-8C5921E70973}"/>
                  </a:ext>
                </a:extLst>
              </p:cNvPr>
              <p:cNvSpPr txBox="1"/>
              <p:nvPr/>
            </p:nvSpPr>
            <p:spPr>
              <a:xfrm>
                <a:off x="638175" y="2771033"/>
                <a:ext cx="2990850" cy="112543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𝟑𝟓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64C09D-D3A2-053D-D345-8C5921E70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2771033"/>
                <a:ext cx="2990850" cy="1125436"/>
              </a:xfrm>
              <a:prstGeom prst="rect">
                <a:avLst/>
              </a:prstGeom>
              <a:blipFill>
                <a:blip r:embed="rId6"/>
                <a:stretch>
                  <a:fillRect b="-9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3E7546-CF5C-02B8-C42E-54B3A728535B}"/>
                  </a:ext>
                </a:extLst>
              </p:cNvPr>
              <p:cNvSpPr txBox="1"/>
              <p:nvPr/>
            </p:nvSpPr>
            <p:spPr>
              <a:xfrm>
                <a:off x="4686299" y="2522181"/>
                <a:ext cx="3400425" cy="120404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𝟏𝟑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𝟐𝟎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𝟏𝟑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𝟐𝟎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𝟔𝟓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𝟏𝟎𝟎</m:t>
                        </m:r>
                      </m:den>
                    </m:f>
                  </m:oMath>
                </a14:m>
                <a:endPara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3E7546-CF5C-02B8-C42E-54B3A7285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299" y="2522181"/>
                <a:ext cx="3400425" cy="1204048"/>
              </a:xfrm>
              <a:prstGeom prst="rect">
                <a:avLst/>
              </a:prstGeom>
              <a:blipFill>
                <a:blip r:embed="rId7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74824E-F61C-088F-6F4D-3D8F8ABECB3F}"/>
                  </a:ext>
                </a:extLst>
              </p:cNvPr>
              <p:cNvSpPr txBox="1"/>
              <p:nvPr/>
            </p:nvSpPr>
            <p:spPr>
              <a:xfrm>
                <a:off x="8724900" y="2579330"/>
                <a:ext cx="2990850" cy="120404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𝟔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𝟐𝟎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𝟐𝟒</m:t>
                        </m:r>
                      </m:den>
                    </m:f>
                  </m:oMath>
                </a14:m>
                <a:endPara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74824E-F61C-088F-6F4D-3D8F8ABEC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4900" y="2579330"/>
                <a:ext cx="2990850" cy="1204048"/>
              </a:xfrm>
              <a:prstGeom prst="rect">
                <a:avLst/>
              </a:prstGeom>
              <a:blipFill>
                <a:blip r:embed="rId8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7F71E7-506A-46AC-D38C-3E9EEDCE58CB}"/>
                  </a:ext>
                </a:extLst>
              </p:cNvPr>
              <p:cNvSpPr txBox="1"/>
              <p:nvPr/>
            </p:nvSpPr>
            <p:spPr>
              <a:xfrm>
                <a:off x="8734425" y="3880438"/>
                <a:ext cx="2990850" cy="119263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𝟗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𝟗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𝟖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𝟐𝟕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𝟐𝟒</m:t>
                        </m:r>
                      </m:den>
                    </m:f>
                  </m:oMath>
                </a14:m>
                <a:endParaRPr kumimoji="0" lang="en-US" sz="1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7F71E7-506A-46AC-D38C-3E9EEDCE5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425" y="3880438"/>
                <a:ext cx="2990850" cy="1192634"/>
              </a:xfrm>
              <a:prstGeom prst="rect">
                <a:avLst/>
              </a:prstGeom>
              <a:blipFill>
                <a:blip r:embed="rId9"/>
                <a:stretch>
                  <a:fillRect b="-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12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9631" y="329804"/>
            <a:ext cx="11403440" cy="6288710"/>
          </a:xfrm>
          <a:prstGeom prst="roundRect">
            <a:avLst/>
          </a:prstGeom>
          <a:solidFill>
            <a:schemeClr val="bg1"/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pic>
        <p:nvPicPr>
          <p:cNvPr id="36" name="图片 35" descr="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4493" y="-875784"/>
            <a:ext cx="1381760" cy="19177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0D44348-4AC0-E24D-B242-C625E1AB7664}"/>
              </a:ext>
            </a:extLst>
          </p:cNvPr>
          <p:cNvSpPr/>
          <p:nvPr/>
        </p:nvSpPr>
        <p:spPr>
          <a:xfrm>
            <a:off x="861715" y="4093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82DE07-FBE6-16D4-8B6B-132425FEC687}"/>
              </a:ext>
            </a:extLst>
          </p:cNvPr>
          <p:cNvSpPr txBox="1"/>
          <p:nvPr/>
        </p:nvSpPr>
        <p:spPr>
          <a:xfrm>
            <a:off x="1548350" y="409716"/>
            <a:ext cx="3452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&gt;, &lt;, =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85566B-8A2E-53A7-521B-C38F8C5CEC4A}"/>
                  </a:ext>
                </a:extLst>
              </p:cNvPr>
              <p:cNvSpPr txBox="1"/>
              <p:nvPr/>
            </p:nvSpPr>
            <p:spPr>
              <a:xfrm>
                <a:off x="523875" y="1476375"/>
                <a:ext cx="3543300" cy="2110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kg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kg        </a:t>
                </a: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 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kg        1 kg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85566B-8A2E-53A7-521B-C38F8C5CE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75" y="1476375"/>
                <a:ext cx="3543300" cy="2110258"/>
              </a:xfrm>
              <a:prstGeom prst="rect">
                <a:avLst/>
              </a:prstGeom>
              <a:blipFill>
                <a:blip r:embed="rId5"/>
                <a:stretch>
                  <a:fillRect l="-4475" r="-2582" b="-3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AD4B8-505A-C545-3E1F-F22CD3CB5ACB}"/>
                  </a:ext>
                </a:extLst>
              </p:cNvPr>
              <p:cNvSpPr txBox="1"/>
              <p:nvPr/>
            </p:nvSpPr>
            <p:spPr>
              <a:xfrm>
                <a:off x="4524375" y="1409700"/>
                <a:ext cx="3543300" cy="2143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b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    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14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   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   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    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15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</a:t>
                </a:r>
                <a:endPara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AD4B8-505A-C545-3E1F-F22CD3CB5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75" y="1409700"/>
                <a:ext cx="3543300" cy="2143985"/>
              </a:xfrm>
              <a:prstGeom prst="rect">
                <a:avLst/>
              </a:prstGeom>
              <a:blipFill>
                <a:blip r:embed="rId6"/>
                <a:stretch>
                  <a:fillRect b="-2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D2625E-064B-DA53-0701-70D205A6E5F8}"/>
                  </a:ext>
                </a:extLst>
              </p:cNvPr>
              <p:cNvSpPr txBox="1"/>
              <p:nvPr/>
            </p:nvSpPr>
            <p:spPr>
              <a:xfrm>
                <a:off x="8410575" y="1438275"/>
                <a:ext cx="3543300" cy="2146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c</m:t>
                    </m:r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m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17</m:t>
                        </m:r>
                      </m:num>
                      <m:den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18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m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  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16</m:t>
                        </m:r>
                      </m:num>
                      <m:den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m         2 m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D2625E-064B-DA53-0701-70D205A6E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575" y="1438275"/>
                <a:ext cx="3543300" cy="2146613"/>
              </a:xfrm>
              <a:prstGeom prst="rect">
                <a:avLst/>
              </a:prstGeom>
              <a:blipFill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13A1012-2194-BDD6-7FAA-3F6E7B657D80}"/>
              </a:ext>
            </a:extLst>
          </p:cNvPr>
          <p:cNvSpPr/>
          <p:nvPr/>
        </p:nvSpPr>
        <p:spPr>
          <a:xfrm>
            <a:off x="1828800" y="1819275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BBEEB20-3981-1AFD-F228-BFBE09399A7D}"/>
              </a:ext>
            </a:extLst>
          </p:cNvPr>
          <p:cNvSpPr/>
          <p:nvPr/>
        </p:nvSpPr>
        <p:spPr>
          <a:xfrm>
            <a:off x="1895475" y="28765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A1633DF-05CF-37F6-A9C3-540B44DAA571}"/>
              </a:ext>
            </a:extLst>
          </p:cNvPr>
          <p:cNvSpPr/>
          <p:nvPr/>
        </p:nvSpPr>
        <p:spPr>
          <a:xfrm>
            <a:off x="5772150" y="1762125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BDD3B68-3CE0-FBB8-7994-1D88E974C735}"/>
              </a:ext>
            </a:extLst>
          </p:cNvPr>
          <p:cNvSpPr/>
          <p:nvPr/>
        </p:nvSpPr>
        <p:spPr>
          <a:xfrm>
            <a:off x="5715000" y="2847975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E1F53B1-6CB7-E691-6F0D-DFF1E1C2FB17}"/>
              </a:ext>
            </a:extLst>
          </p:cNvPr>
          <p:cNvSpPr/>
          <p:nvPr/>
        </p:nvSpPr>
        <p:spPr>
          <a:xfrm>
            <a:off x="9686925" y="182880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EA00A88-D3B8-8534-07F9-47C6050CE317}"/>
              </a:ext>
            </a:extLst>
          </p:cNvPr>
          <p:cNvSpPr/>
          <p:nvPr/>
        </p:nvSpPr>
        <p:spPr>
          <a:xfrm>
            <a:off x="9801225" y="2924175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96FCC2A-66D4-F99D-62DF-D47D202348C4}"/>
              </a:ext>
            </a:extLst>
          </p:cNvPr>
          <p:cNvSpPr/>
          <p:nvPr/>
        </p:nvSpPr>
        <p:spPr>
          <a:xfrm>
            <a:off x="1828800" y="18097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F1CD8EB-B9A7-5B7B-D951-841F2C74B6AF}"/>
              </a:ext>
            </a:extLst>
          </p:cNvPr>
          <p:cNvSpPr/>
          <p:nvPr/>
        </p:nvSpPr>
        <p:spPr>
          <a:xfrm>
            <a:off x="1895475" y="28765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5F9DE59-0D97-C150-0D13-5F8AAEEF08C0}"/>
              </a:ext>
            </a:extLst>
          </p:cNvPr>
          <p:cNvSpPr/>
          <p:nvPr/>
        </p:nvSpPr>
        <p:spPr>
          <a:xfrm>
            <a:off x="5772150" y="17716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6D10224-800C-C616-3760-0F65D0113CB3}"/>
              </a:ext>
            </a:extLst>
          </p:cNvPr>
          <p:cNvSpPr/>
          <p:nvPr/>
        </p:nvSpPr>
        <p:spPr>
          <a:xfrm>
            <a:off x="5724525" y="28384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275C48F-1718-1A6A-AEDE-7A0A151F2E12}"/>
              </a:ext>
            </a:extLst>
          </p:cNvPr>
          <p:cNvSpPr/>
          <p:nvPr/>
        </p:nvSpPr>
        <p:spPr>
          <a:xfrm>
            <a:off x="9677400" y="1819275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1B44898-BFBD-E04E-23E9-2C029194AA96}"/>
              </a:ext>
            </a:extLst>
          </p:cNvPr>
          <p:cNvSpPr/>
          <p:nvPr/>
        </p:nvSpPr>
        <p:spPr>
          <a:xfrm>
            <a:off x="9772650" y="29146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6132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5B84BB"/>
      </a:accent1>
      <a:accent2>
        <a:srgbClr val="FF99BA"/>
      </a:accent2>
      <a:accent3>
        <a:srgbClr val="FFBD4B"/>
      </a:accent3>
      <a:accent4>
        <a:srgbClr val="65C269"/>
      </a:accent4>
      <a:accent5>
        <a:srgbClr val="FCAB7E"/>
      </a:accent5>
      <a:accent6>
        <a:srgbClr val="FF0000"/>
      </a:accent6>
      <a:hlink>
        <a:srgbClr val="0563C1"/>
      </a:hlink>
      <a:folHlink>
        <a:srgbClr val="954D72"/>
      </a:folHlink>
    </a:clrScheme>
    <a:fontScheme name="i0n0ejkx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5B84BB"/>
      </a:accent1>
      <a:accent2>
        <a:srgbClr val="FF99BA"/>
      </a:accent2>
      <a:accent3>
        <a:srgbClr val="FFBD4B"/>
      </a:accent3>
      <a:accent4>
        <a:srgbClr val="65C269"/>
      </a:accent4>
      <a:accent5>
        <a:srgbClr val="FCAB7E"/>
      </a:accent5>
      <a:accent6>
        <a:srgbClr val="FF0000"/>
      </a:accent6>
      <a:hlink>
        <a:srgbClr val="0563C1"/>
      </a:hlink>
      <a:folHlink>
        <a:srgbClr val="954D72"/>
      </a:folHlink>
    </a:clrScheme>
    <a:fontScheme name="i0n0ejkx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E88C4"/>
      </a:accent1>
      <a:accent2>
        <a:srgbClr val="3C706B"/>
      </a:accent2>
      <a:accent3>
        <a:srgbClr val="EF8034"/>
      </a:accent3>
      <a:accent4>
        <a:srgbClr val="3C706B"/>
      </a:accent4>
      <a:accent5>
        <a:srgbClr val="8C9F67"/>
      </a:accent5>
      <a:accent6>
        <a:srgbClr val="EF8034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5B84BB"/>
    </a:accent1>
    <a:accent2>
      <a:srgbClr val="FF99BA"/>
    </a:accent2>
    <a:accent3>
      <a:srgbClr val="FFBD4B"/>
    </a:accent3>
    <a:accent4>
      <a:srgbClr val="65C269"/>
    </a:accent4>
    <a:accent5>
      <a:srgbClr val="FCAB7E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5B84BB"/>
    </a:accent1>
    <a:accent2>
      <a:srgbClr val="FF99BA"/>
    </a:accent2>
    <a:accent3>
      <a:srgbClr val="FFBD4B"/>
    </a:accent3>
    <a:accent4>
      <a:srgbClr val="65C269"/>
    </a:accent4>
    <a:accent5>
      <a:srgbClr val="FCAB7E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5B84BB"/>
    </a:accent1>
    <a:accent2>
      <a:srgbClr val="FF99BA"/>
    </a:accent2>
    <a:accent3>
      <a:srgbClr val="FFBD4B"/>
    </a:accent3>
    <a:accent4>
      <a:srgbClr val="65C269"/>
    </a:accent4>
    <a:accent5>
      <a:srgbClr val="FCAB7E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5B84BB"/>
    </a:accent1>
    <a:accent2>
      <a:srgbClr val="FF99BA"/>
    </a:accent2>
    <a:accent3>
      <a:srgbClr val="FFBD4B"/>
    </a:accent3>
    <a:accent4>
      <a:srgbClr val="65C269"/>
    </a:accent4>
    <a:accent5>
      <a:srgbClr val="FCAB7E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5B84BB"/>
    </a:accent1>
    <a:accent2>
      <a:srgbClr val="FF99BA"/>
    </a:accent2>
    <a:accent3>
      <a:srgbClr val="FFBD4B"/>
    </a:accent3>
    <a:accent4>
      <a:srgbClr val="65C269"/>
    </a:accent4>
    <a:accent5>
      <a:srgbClr val="FCAB7E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5B84BB"/>
    </a:accent1>
    <a:accent2>
      <a:srgbClr val="FF99BA"/>
    </a:accent2>
    <a:accent3>
      <a:srgbClr val="FFBD4B"/>
    </a:accent3>
    <a:accent4>
      <a:srgbClr val="65C269"/>
    </a:accent4>
    <a:accent5>
      <a:srgbClr val="FCAB7E"/>
    </a:accent5>
    <a:accent6>
      <a:srgbClr val="FF0000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63</TotalTime>
  <Words>316</Words>
  <PresentationFormat>Widescreen</PresentationFormat>
  <Paragraphs>61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Cambria</vt:lpstr>
      <vt:lpstr>Cambria Math</vt:lpstr>
      <vt:lpstr>Times New Roman</vt:lpstr>
      <vt:lpstr>字魂59号-创粗黑</vt:lpstr>
      <vt:lpstr>方正有猫在_GBK</vt:lpstr>
      <vt:lpstr>Office 主题</vt:lpstr>
      <vt:lpstr>自定义设计方案</vt:lpstr>
      <vt:lpstr>PPT定制1801380800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2024-02-13T02:37:19Z</dcterms:created>
  <dcterms:modified xsi:type="dcterms:W3CDTF">2024-02-20T13:26:01Z</dcterms:modified>
</cp:coreProperties>
</file>