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svg"/><Relationship Id="rId7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6.xml"/><Relationship Id="rId7" Type="http://schemas.openxmlformats.org/officeDocument/2006/relationships/image" Target="../media/image56.gif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1.wav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34" Type="http://schemas.openxmlformats.org/officeDocument/2006/relationships/image" Target="../media/image7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slide" Target="slide20.xml"/><Relationship Id="rId33" Type="http://schemas.openxmlformats.org/officeDocument/2006/relationships/slide" Target="slide27.xml"/><Relationship Id="rId2" Type="http://schemas.openxmlformats.org/officeDocument/2006/relationships/audio" Target="../media/media1.wav"/><Relationship Id="rId16" Type="http://schemas.openxmlformats.org/officeDocument/2006/relationships/image" Target="../media/image63.png"/><Relationship Id="rId20" Type="http://schemas.openxmlformats.org/officeDocument/2006/relationships/image" Target="../media/image67.gif"/><Relationship Id="rId29" Type="http://schemas.openxmlformats.org/officeDocument/2006/relationships/slide" Target="slide2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24" Type="http://schemas.openxmlformats.org/officeDocument/2006/relationships/slide" Target="slide19.xml"/><Relationship Id="rId32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gif"/><Relationship Id="rId14" Type="http://schemas.openxmlformats.org/officeDocument/2006/relationships/image" Target="../media/image61.png"/><Relationship Id="rId22" Type="http://schemas.openxmlformats.org/officeDocument/2006/relationships/image" Target="../media/image68.gif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image" Target="../media/image18.svg"/><Relationship Id="rId8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54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.svg"/><Relationship Id="rId3" Type="http://schemas.openxmlformats.org/officeDocument/2006/relationships/image" Target="../media/image20.sv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sv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4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  <a:endParaRPr lang="en-US" sz="8000" b="1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tr15).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  <a:endParaRPr lang="fr-FR" sz="4000" dirty="0" smtClean="0"/>
          </a:p>
          <a:p>
            <a:pPr algn="just">
              <a:lnSpc>
                <a:spcPct val="150000"/>
              </a:lnSpc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6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1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3" action="ppaction://hlinksldjump"/>
            <a:extLst>
              <a:ext uri="{FF2B5EF4-FFF2-40B4-BE49-F238E27FC236}">
                <a16:creationId xmlns:a16="http://schemas.microsoft.com/office/drawing/2014/main" xmlns="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quả của phép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bằng:</a:t>
                </a:r>
              </a:p>
              <a:p>
                <a:pPr algn="ctr"/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</a:rPr>
                      <m:t>3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+2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−1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−4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=?</m:t>
                    </m:r>
                  </m:oMath>
                </a14:m>
                <a:endParaRPr lang="en-US" sz="4800" noProof="1" smtClean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4"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hữu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2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blipFill rotWithShape="0">
                <a:blip r:embed="rId7"/>
                <a:stretch>
                  <a:fillRect l="-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621491" y="6096711"/>
            <a:ext cx="5178331" cy="347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06036" y="6179459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tr14, 15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10400" y="500841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  <a:blipFill rotWithShape="0">
                <a:blip r:embed="rId11"/>
                <a:stretch>
                  <a:fillRect l="-2070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−65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-7,125.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  <a:blipFill rotWithShape="0">
                <a:blip r:embed="rId12"/>
                <a:stretch>
                  <a:fillRect l="-1847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68199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0800" y="68199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  <a:blipFill rotWithShape="0"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948</Words>
  <PresentationFormat>Custom</PresentationFormat>
  <Paragraphs>180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Wingdings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2022-06-20T06:25:07Z</dcterms:modified>
  <dc:identifier>DAFD8QqN0sk</dc:identifier>
</cp:coreProperties>
</file>